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6986FF"/>
    <a:srgbClr val="3333FF"/>
    <a:srgbClr val="6666FF"/>
    <a:srgbClr val="6600FF"/>
    <a:srgbClr val="33CC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53"/>
          <p:cNvSpPr/>
          <p:nvPr/>
        </p:nvSpPr>
        <p:spPr>
          <a:xfrm>
            <a:off x="1882080" y="2072520"/>
            <a:ext cx="5861520" cy="339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직사각형 23"/>
          <p:cNvSpPr/>
          <p:nvPr/>
        </p:nvSpPr>
        <p:spPr>
          <a:xfrm>
            <a:off x="10569600" y="129168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Box 6"/>
          <p:cNvSpPr/>
          <p:nvPr/>
        </p:nvSpPr>
        <p:spPr>
          <a:xfrm>
            <a:off x="11066040" y="12916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2" name="TextBox 12"/>
          <p:cNvSpPr/>
          <p:nvPr/>
        </p:nvSpPr>
        <p:spPr>
          <a:xfrm>
            <a:off x="9679320" y="12916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" name="직사각형 166"/>
          <p:cNvSpPr/>
          <p:nvPr/>
        </p:nvSpPr>
        <p:spPr>
          <a:xfrm>
            <a:off x="2334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167"/>
          <p:cNvSpPr/>
          <p:nvPr/>
        </p:nvSpPr>
        <p:spPr>
          <a:xfrm>
            <a:off x="274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168"/>
          <p:cNvSpPr/>
          <p:nvPr/>
        </p:nvSpPr>
        <p:spPr>
          <a:xfrm>
            <a:off x="3153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169"/>
          <p:cNvSpPr/>
          <p:nvPr/>
        </p:nvSpPr>
        <p:spPr>
          <a:xfrm>
            <a:off x="356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70"/>
          <p:cNvSpPr/>
          <p:nvPr/>
        </p:nvSpPr>
        <p:spPr>
          <a:xfrm>
            <a:off x="2334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171"/>
          <p:cNvSpPr/>
          <p:nvPr/>
        </p:nvSpPr>
        <p:spPr>
          <a:xfrm>
            <a:off x="274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172"/>
          <p:cNvSpPr/>
          <p:nvPr/>
        </p:nvSpPr>
        <p:spPr>
          <a:xfrm>
            <a:off x="3153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73"/>
          <p:cNvSpPr/>
          <p:nvPr/>
        </p:nvSpPr>
        <p:spPr>
          <a:xfrm>
            <a:off x="356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74"/>
          <p:cNvSpPr/>
          <p:nvPr/>
        </p:nvSpPr>
        <p:spPr>
          <a:xfrm>
            <a:off x="2334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75"/>
          <p:cNvSpPr/>
          <p:nvPr/>
        </p:nvSpPr>
        <p:spPr>
          <a:xfrm>
            <a:off x="274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6"/>
          <p:cNvSpPr/>
          <p:nvPr/>
        </p:nvSpPr>
        <p:spPr>
          <a:xfrm>
            <a:off x="3153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7"/>
          <p:cNvSpPr/>
          <p:nvPr/>
        </p:nvSpPr>
        <p:spPr>
          <a:xfrm>
            <a:off x="356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8"/>
          <p:cNvSpPr/>
          <p:nvPr/>
        </p:nvSpPr>
        <p:spPr>
          <a:xfrm>
            <a:off x="2334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9"/>
          <p:cNvSpPr/>
          <p:nvPr/>
        </p:nvSpPr>
        <p:spPr>
          <a:xfrm>
            <a:off x="274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80"/>
          <p:cNvSpPr/>
          <p:nvPr/>
        </p:nvSpPr>
        <p:spPr>
          <a:xfrm>
            <a:off x="3153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81"/>
          <p:cNvSpPr/>
          <p:nvPr/>
        </p:nvSpPr>
        <p:spPr>
          <a:xfrm>
            <a:off x="356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83"/>
          <p:cNvSpPr/>
          <p:nvPr/>
        </p:nvSpPr>
        <p:spPr>
          <a:xfrm>
            <a:off x="398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84"/>
          <p:cNvSpPr/>
          <p:nvPr/>
        </p:nvSpPr>
        <p:spPr>
          <a:xfrm>
            <a:off x="4395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85"/>
          <p:cNvSpPr/>
          <p:nvPr/>
        </p:nvSpPr>
        <p:spPr>
          <a:xfrm>
            <a:off x="4800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86"/>
          <p:cNvSpPr/>
          <p:nvPr/>
        </p:nvSpPr>
        <p:spPr>
          <a:xfrm>
            <a:off x="521460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7"/>
          <p:cNvSpPr/>
          <p:nvPr/>
        </p:nvSpPr>
        <p:spPr>
          <a:xfrm>
            <a:off x="398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8"/>
          <p:cNvSpPr/>
          <p:nvPr/>
        </p:nvSpPr>
        <p:spPr>
          <a:xfrm>
            <a:off x="4395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9"/>
          <p:cNvSpPr/>
          <p:nvPr/>
        </p:nvSpPr>
        <p:spPr>
          <a:xfrm>
            <a:off x="4800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90"/>
          <p:cNvSpPr/>
          <p:nvPr/>
        </p:nvSpPr>
        <p:spPr>
          <a:xfrm>
            <a:off x="521460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91"/>
          <p:cNvSpPr/>
          <p:nvPr/>
        </p:nvSpPr>
        <p:spPr>
          <a:xfrm>
            <a:off x="398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92"/>
          <p:cNvSpPr/>
          <p:nvPr/>
        </p:nvSpPr>
        <p:spPr>
          <a:xfrm>
            <a:off x="4395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93"/>
          <p:cNvSpPr/>
          <p:nvPr/>
        </p:nvSpPr>
        <p:spPr>
          <a:xfrm>
            <a:off x="4800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94"/>
          <p:cNvSpPr/>
          <p:nvPr/>
        </p:nvSpPr>
        <p:spPr>
          <a:xfrm>
            <a:off x="521460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95"/>
          <p:cNvSpPr/>
          <p:nvPr/>
        </p:nvSpPr>
        <p:spPr>
          <a:xfrm>
            <a:off x="398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6"/>
          <p:cNvSpPr/>
          <p:nvPr/>
        </p:nvSpPr>
        <p:spPr>
          <a:xfrm>
            <a:off x="4395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7"/>
          <p:cNvSpPr/>
          <p:nvPr/>
        </p:nvSpPr>
        <p:spPr>
          <a:xfrm>
            <a:off x="4800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8"/>
          <p:cNvSpPr/>
          <p:nvPr/>
        </p:nvSpPr>
        <p:spPr>
          <a:xfrm>
            <a:off x="521460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9"/>
          <p:cNvSpPr/>
          <p:nvPr/>
        </p:nvSpPr>
        <p:spPr>
          <a:xfrm>
            <a:off x="2334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200"/>
          <p:cNvSpPr/>
          <p:nvPr/>
        </p:nvSpPr>
        <p:spPr>
          <a:xfrm>
            <a:off x="274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201"/>
          <p:cNvSpPr/>
          <p:nvPr/>
        </p:nvSpPr>
        <p:spPr>
          <a:xfrm>
            <a:off x="3153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202"/>
          <p:cNvSpPr/>
          <p:nvPr/>
        </p:nvSpPr>
        <p:spPr>
          <a:xfrm>
            <a:off x="356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203"/>
          <p:cNvSpPr/>
          <p:nvPr/>
        </p:nvSpPr>
        <p:spPr>
          <a:xfrm>
            <a:off x="2334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04"/>
          <p:cNvSpPr/>
          <p:nvPr/>
        </p:nvSpPr>
        <p:spPr>
          <a:xfrm>
            <a:off x="274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205"/>
          <p:cNvSpPr/>
          <p:nvPr/>
        </p:nvSpPr>
        <p:spPr>
          <a:xfrm>
            <a:off x="3153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6"/>
          <p:cNvSpPr/>
          <p:nvPr/>
        </p:nvSpPr>
        <p:spPr>
          <a:xfrm>
            <a:off x="356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7"/>
          <p:cNvSpPr/>
          <p:nvPr/>
        </p:nvSpPr>
        <p:spPr>
          <a:xfrm>
            <a:off x="2334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8"/>
          <p:cNvSpPr/>
          <p:nvPr/>
        </p:nvSpPr>
        <p:spPr>
          <a:xfrm>
            <a:off x="274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9"/>
          <p:cNvSpPr/>
          <p:nvPr/>
        </p:nvSpPr>
        <p:spPr>
          <a:xfrm>
            <a:off x="3153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10"/>
          <p:cNvSpPr/>
          <p:nvPr/>
        </p:nvSpPr>
        <p:spPr>
          <a:xfrm>
            <a:off x="356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11"/>
          <p:cNvSpPr/>
          <p:nvPr/>
        </p:nvSpPr>
        <p:spPr>
          <a:xfrm>
            <a:off x="2334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12"/>
          <p:cNvSpPr/>
          <p:nvPr/>
        </p:nvSpPr>
        <p:spPr>
          <a:xfrm>
            <a:off x="274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13"/>
          <p:cNvSpPr/>
          <p:nvPr/>
        </p:nvSpPr>
        <p:spPr>
          <a:xfrm>
            <a:off x="3153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14"/>
          <p:cNvSpPr/>
          <p:nvPr/>
        </p:nvSpPr>
        <p:spPr>
          <a:xfrm>
            <a:off x="356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15"/>
          <p:cNvSpPr/>
          <p:nvPr/>
        </p:nvSpPr>
        <p:spPr>
          <a:xfrm>
            <a:off x="398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6"/>
          <p:cNvSpPr/>
          <p:nvPr/>
        </p:nvSpPr>
        <p:spPr>
          <a:xfrm>
            <a:off x="4395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7"/>
          <p:cNvSpPr/>
          <p:nvPr/>
        </p:nvSpPr>
        <p:spPr>
          <a:xfrm>
            <a:off x="4800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8"/>
          <p:cNvSpPr/>
          <p:nvPr/>
        </p:nvSpPr>
        <p:spPr>
          <a:xfrm>
            <a:off x="521460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9"/>
          <p:cNvSpPr/>
          <p:nvPr/>
        </p:nvSpPr>
        <p:spPr>
          <a:xfrm>
            <a:off x="398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20"/>
          <p:cNvSpPr/>
          <p:nvPr/>
        </p:nvSpPr>
        <p:spPr>
          <a:xfrm>
            <a:off x="4395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21"/>
          <p:cNvSpPr/>
          <p:nvPr/>
        </p:nvSpPr>
        <p:spPr>
          <a:xfrm>
            <a:off x="4800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22"/>
          <p:cNvSpPr/>
          <p:nvPr/>
        </p:nvSpPr>
        <p:spPr>
          <a:xfrm>
            <a:off x="521460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23"/>
          <p:cNvSpPr/>
          <p:nvPr/>
        </p:nvSpPr>
        <p:spPr>
          <a:xfrm>
            <a:off x="398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24"/>
          <p:cNvSpPr/>
          <p:nvPr/>
        </p:nvSpPr>
        <p:spPr>
          <a:xfrm>
            <a:off x="4395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25"/>
          <p:cNvSpPr/>
          <p:nvPr/>
        </p:nvSpPr>
        <p:spPr>
          <a:xfrm>
            <a:off x="4800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6"/>
          <p:cNvSpPr/>
          <p:nvPr/>
        </p:nvSpPr>
        <p:spPr>
          <a:xfrm>
            <a:off x="521460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7"/>
          <p:cNvSpPr/>
          <p:nvPr/>
        </p:nvSpPr>
        <p:spPr>
          <a:xfrm>
            <a:off x="398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8"/>
          <p:cNvSpPr/>
          <p:nvPr/>
        </p:nvSpPr>
        <p:spPr>
          <a:xfrm>
            <a:off x="4395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9"/>
          <p:cNvSpPr/>
          <p:nvPr/>
        </p:nvSpPr>
        <p:spPr>
          <a:xfrm>
            <a:off x="4800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0"/>
          <p:cNvSpPr/>
          <p:nvPr/>
        </p:nvSpPr>
        <p:spPr>
          <a:xfrm>
            <a:off x="521460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31"/>
          <p:cNvSpPr/>
          <p:nvPr/>
        </p:nvSpPr>
        <p:spPr>
          <a:xfrm>
            <a:off x="562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32"/>
          <p:cNvSpPr/>
          <p:nvPr/>
        </p:nvSpPr>
        <p:spPr>
          <a:xfrm>
            <a:off x="6042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33"/>
          <p:cNvSpPr/>
          <p:nvPr/>
        </p:nvSpPr>
        <p:spPr>
          <a:xfrm>
            <a:off x="562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34"/>
          <p:cNvSpPr/>
          <p:nvPr/>
        </p:nvSpPr>
        <p:spPr>
          <a:xfrm>
            <a:off x="6042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35"/>
          <p:cNvSpPr/>
          <p:nvPr/>
        </p:nvSpPr>
        <p:spPr>
          <a:xfrm>
            <a:off x="562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6"/>
          <p:cNvSpPr/>
          <p:nvPr/>
        </p:nvSpPr>
        <p:spPr>
          <a:xfrm>
            <a:off x="6042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7"/>
          <p:cNvSpPr/>
          <p:nvPr/>
        </p:nvSpPr>
        <p:spPr>
          <a:xfrm>
            <a:off x="562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8"/>
          <p:cNvSpPr/>
          <p:nvPr/>
        </p:nvSpPr>
        <p:spPr>
          <a:xfrm>
            <a:off x="6042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9"/>
          <p:cNvSpPr/>
          <p:nvPr/>
        </p:nvSpPr>
        <p:spPr>
          <a:xfrm>
            <a:off x="562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41"/>
          <p:cNvSpPr/>
          <p:nvPr/>
        </p:nvSpPr>
        <p:spPr>
          <a:xfrm>
            <a:off x="6042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46"/>
          <p:cNvSpPr/>
          <p:nvPr/>
        </p:nvSpPr>
        <p:spPr>
          <a:xfrm>
            <a:off x="562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47"/>
          <p:cNvSpPr/>
          <p:nvPr/>
        </p:nvSpPr>
        <p:spPr>
          <a:xfrm>
            <a:off x="6042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8"/>
          <p:cNvSpPr/>
          <p:nvPr/>
        </p:nvSpPr>
        <p:spPr>
          <a:xfrm>
            <a:off x="562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52"/>
          <p:cNvSpPr/>
          <p:nvPr/>
        </p:nvSpPr>
        <p:spPr>
          <a:xfrm>
            <a:off x="6042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53"/>
          <p:cNvSpPr/>
          <p:nvPr/>
        </p:nvSpPr>
        <p:spPr>
          <a:xfrm>
            <a:off x="562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54"/>
          <p:cNvSpPr/>
          <p:nvPr/>
        </p:nvSpPr>
        <p:spPr>
          <a:xfrm>
            <a:off x="6042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329"/>
          <p:cNvSpPr/>
          <p:nvPr/>
        </p:nvSpPr>
        <p:spPr>
          <a:xfrm>
            <a:off x="644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333"/>
          <p:cNvSpPr/>
          <p:nvPr/>
        </p:nvSpPr>
        <p:spPr>
          <a:xfrm>
            <a:off x="644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347"/>
          <p:cNvSpPr/>
          <p:nvPr/>
        </p:nvSpPr>
        <p:spPr>
          <a:xfrm>
            <a:off x="644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348"/>
          <p:cNvSpPr/>
          <p:nvPr/>
        </p:nvSpPr>
        <p:spPr>
          <a:xfrm>
            <a:off x="644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349"/>
          <p:cNvSpPr/>
          <p:nvPr/>
        </p:nvSpPr>
        <p:spPr>
          <a:xfrm>
            <a:off x="644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350"/>
          <p:cNvSpPr/>
          <p:nvPr/>
        </p:nvSpPr>
        <p:spPr>
          <a:xfrm>
            <a:off x="644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51"/>
          <p:cNvSpPr/>
          <p:nvPr/>
        </p:nvSpPr>
        <p:spPr>
          <a:xfrm>
            <a:off x="644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52"/>
          <p:cNvSpPr/>
          <p:nvPr/>
        </p:nvSpPr>
        <p:spPr>
          <a:xfrm>
            <a:off x="644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57"/>
          <p:cNvSpPr/>
          <p:nvPr/>
        </p:nvSpPr>
        <p:spPr>
          <a:xfrm>
            <a:off x="1929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58"/>
          <p:cNvSpPr/>
          <p:nvPr/>
        </p:nvSpPr>
        <p:spPr>
          <a:xfrm>
            <a:off x="1929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59"/>
          <p:cNvSpPr/>
          <p:nvPr/>
        </p:nvSpPr>
        <p:spPr>
          <a:xfrm>
            <a:off x="1929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60"/>
          <p:cNvSpPr/>
          <p:nvPr/>
        </p:nvSpPr>
        <p:spPr>
          <a:xfrm>
            <a:off x="1929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61"/>
          <p:cNvSpPr/>
          <p:nvPr/>
        </p:nvSpPr>
        <p:spPr>
          <a:xfrm>
            <a:off x="1929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62"/>
          <p:cNvSpPr/>
          <p:nvPr/>
        </p:nvSpPr>
        <p:spPr>
          <a:xfrm>
            <a:off x="1929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63"/>
          <p:cNvSpPr/>
          <p:nvPr/>
        </p:nvSpPr>
        <p:spPr>
          <a:xfrm>
            <a:off x="1929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64"/>
          <p:cNvSpPr/>
          <p:nvPr/>
        </p:nvSpPr>
        <p:spPr>
          <a:xfrm>
            <a:off x="1929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65"/>
          <p:cNvSpPr/>
          <p:nvPr/>
        </p:nvSpPr>
        <p:spPr>
          <a:xfrm>
            <a:off x="2351880" y="5363280"/>
            <a:ext cx="809280" cy="10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타원 366"/>
          <p:cNvSpPr/>
          <p:nvPr/>
        </p:nvSpPr>
        <p:spPr>
          <a:xfrm>
            <a:off x="2221920" y="51728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43" name="직선 화살표 연결선 367"/>
          <p:cNvSpPr/>
          <p:nvPr/>
        </p:nvSpPr>
        <p:spPr>
          <a:xfrm flipV="1">
            <a:off x="2747160" y="55479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8"/>
          <p:cNvSpPr/>
          <p:nvPr/>
        </p:nvSpPr>
        <p:spPr>
          <a:xfrm>
            <a:off x="686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9"/>
          <p:cNvSpPr/>
          <p:nvPr/>
        </p:nvSpPr>
        <p:spPr>
          <a:xfrm>
            <a:off x="686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70"/>
          <p:cNvSpPr/>
          <p:nvPr/>
        </p:nvSpPr>
        <p:spPr>
          <a:xfrm>
            <a:off x="686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71"/>
          <p:cNvSpPr/>
          <p:nvPr/>
        </p:nvSpPr>
        <p:spPr>
          <a:xfrm>
            <a:off x="686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직사각형 372"/>
          <p:cNvSpPr/>
          <p:nvPr/>
        </p:nvSpPr>
        <p:spPr>
          <a:xfrm>
            <a:off x="686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직사각형 373"/>
          <p:cNvSpPr/>
          <p:nvPr/>
        </p:nvSpPr>
        <p:spPr>
          <a:xfrm>
            <a:off x="686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74"/>
          <p:cNvSpPr/>
          <p:nvPr/>
        </p:nvSpPr>
        <p:spPr>
          <a:xfrm>
            <a:off x="686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75"/>
          <p:cNvSpPr/>
          <p:nvPr/>
        </p:nvSpPr>
        <p:spPr>
          <a:xfrm>
            <a:off x="686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6"/>
          <p:cNvSpPr/>
          <p:nvPr/>
        </p:nvSpPr>
        <p:spPr>
          <a:xfrm>
            <a:off x="7266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7"/>
          <p:cNvSpPr/>
          <p:nvPr/>
        </p:nvSpPr>
        <p:spPr>
          <a:xfrm>
            <a:off x="7266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8"/>
          <p:cNvSpPr/>
          <p:nvPr/>
        </p:nvSpPr>
        <p:spPr>
          <a:xfrm>
            <a:off x="7266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9"/>
          <p:cNvSpPr/>
          <p:nvPr/>
        </p:nvSpPr>
        <p:spPr>
          <a:xfrm>
            <a:off x="7266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80"/>
          <p:cNvSpPr/>
          <p:nvPr/>
        </p:nvSpPr>
        <p:spPr>
          <a:xfrm>
            <a:off x="7266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81"/>
          <p:cNvSpPr/>
          <p:nvPr/>
        </p:nvSpPr>
        <p:spPr>
          <a:xfrm>
            <a:off x="7266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82"/>
          <p:cNvSpPr/>
          <p:nvPr/>
        </p:nvSpPr>
        <p:spPr>
          <a:xfrm>
            <a:off x="7266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83"/>
          <p:cNvSpPr/>
          <p:nvPr/>
        </p:nvSpPr>
        <p:spPr>
          <a:xfrm>
            <a:off x="7266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84"/>
          <p:cNvSpPr/>
          <p:nvPr/>
        </p:nvSpPr>
        <p:spPr>
          <a:xfrm>
            <a:off x="6450480" y="2066040"/>
            <a:ext cx="809280" cy="109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선 화살표 연결선 386"/>
          <p:cNvSpPr/>
          <p:nvPr/>
        </p:nvSpPr>
        <p:spPr>
          <a:xfrm flipV="1">
            <a:off x="6845760" y="1521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7"/>
          <p:cNvSpPr/>
          <p:nvPr/>
        </p:nvSpPr>
        <p:spPr>
          <a:xfrm>
            <a:off x="2541240" y="358560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Box 3"/>
          <p:cNvSpPr/>
          <p:nvPr/>
        </p:nvSpPr>
        <p:spPr>
          <a:xfrm>
            <a:off x="1063800" y="5811120"/>
            <a:ext cx="814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7030A0"/>
                </a:solidFill>
                <a:latin typeface="맑은 고딕"/>
                <a:ea typeface="DejaVu Sans"/>
              </a:rPr>
              <a:t>Grand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64" name="직사각형 389"/>
          <p:cNvSpPr/>
          <p:nvPr/>
        </p:nvSpPr>
        <p:spPr>
          <a:xfrm>
            <a:off x="682920" y="577728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90"/>
          <p:cNvSpPr/>
          <p:nvPr/>
        </p:nvSpPr>
        <p:spPr>
          <a:xfrm>
            <a:off x="7951680" y="3050280"/>
            <a:ext cx="3454200" cy="241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lang="en-US" sz="1200" b="0" strike="noStrike" spc="-1">
              <a:latin typeface="Arial"/>
            </a:endParaRPr>
          </a:p>
        </p:txBody>
      </p:sp>
      <p:pic>
        <p:nvPicPr>
          <p:cNvPr id="166" name="그림 4"/>
          <p:cNvPicPr/>
          <p:nvPr/>
        </p:nvPicPr>
        <p:blipFill>
          <a:blip r:embed="rId2"/>
          <a:stretch/>
        </p:blipFill>
        <p:spPr>
          <a:xfrm>
            <a:off x="8244000" y="4805640"/>
            <a:ext cx="286200" cy="281880"/>
          </a:xfrm>
          <a:prstGeom prst="rect">
            <a:avLst/>
          </a:prstGeom>
          <a:ln w="0">
            <a:noFill/>
          </a:ln>
        </p:spPr>
      </p:pic>
      <p:grpSp>
        <p:nvGrpSpPr>
          <p:cNvPr id="167" name="그룹 141"/>
          <p:cNvGrpSpPr/>
          <p:nvPr/>
        </p:nvGrpSpPr>
        <p:grpSpPr>
          <a:xfrm>
            <a:off x="6328440" y="1919880"/>
            <a:ext cx="317880" cy="252360"/>
            <a:chOff x="6328440" y="1919880"/>
            <a:chExt cx="317880" cy="252360"/>
          </a:xfrm>
        </p:grpSpPr>
        <p:sp>
          <p:nvSpPr>
            <p:cNvPr id="168" name="타원 142"/>
            <p:cNvSpPr/>
            <p:nvPr/>
          </p:nvSpPr>
          <p:spPr>
            <a:xfrm>
              <a:off x="6350040" y="1919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TextBox 143"/>
            <p:cNvSpPr/>
            <p:nvPr/>
          </p:nvSpPr>
          <p:spPr>
            <a:xfrm>
              <a:off x="6328440" y="19224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직사각형 23"/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직사각형 24"/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5"/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TextBox 6"/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6" name="TextBox 7"/>
          <p:cNvSpPr/>
          <p:nvPr/>
        </p:nvSpPr>
        <p:spPr>
          <a:xfrm>
            <a:off x="11066040" y="21132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7" name="TextBox 8"/>
          <p:cNvSpPr/>
          <p:nvPr/>
        </p:nvSpPr>
        <p:spPr>
          <a:xfrm>
            <a:off x="11066040" y="1173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8" name="TextBox 12"/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99" name="TextBox 13"/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00" name="TextBox 14"/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01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10g x 15g x 9g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2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03" name="직사각형 44"/>
          <p:cNvSpPr/>
          <p:nvPr/>
        </p:nvSpPr>
        <p:spPr>
          <a:xfrm>
            <a:off x="2865240" y="999000"/>
            <a:ext cx="3616200" cy="536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45"/>
          <p:cNvSpPr/>
          <p:nvPr/>
        </p:nvSpPr>
        <p:spPr>
          <a:xfrm>
            <a:off x="29253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46"/>
          <p:cNvSpPr/>
          <p:nvPr/>
        </p:nvSpPr>
        <p:spPr>
          <a:xfrm>
            <a:off x="32774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47"/>
          <p:cNvSpPr/>
          <p:nvPr/>
        </p:nvSpPr>
        <p:spPr>
          <a:xfrm>
            <a:off x="362160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50"/>
          <p:cNvSpPr/>
          <p:nvPr/>
        </p:nvSpPr>
        <p:spPr>
          <a:xfrm>
            <a:off x="397368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51"/>
          <p:cNvSpPr/>
          <p:nvPr/>
        </p:nvSpPr>
        <p:spPr>
          <a:xfrm>
            <a:off x="29253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52"/>
          <p:cNvSpPr/>
          <p:nvPr/>
        </p:nvSpPr>
        <p:spPr>
          <a:xfrm>
            <a:off x="32774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53"/>
          <p:cNvSpPr/>
          <p:nvPr/>
        </p:nvSpPr>
        <p:spPr>
          <a:xfrm>
            <a:off x="362160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54"/>
          <p:cNvSpPr/>
          <p:nvPr/>
        </p:nvSpPr>
        <p:spPr>
          <a:xfrm>
            <a:off x="397368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55"/>
          <p:cNvSpPr/>
          <p:nvPr/>
        </p:nvSpPr>
        <p:spPr>
          <a:xfrm>
            <a:off x="43178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60"/>
          <p:cNvSpPr/>
          <p:nvPr/>
        </p:nvSpPr>
        <p:spPr>
          <a:xfrm>
            <a:off x="466992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61"/>
          <p:cNvSpPr/>
          <p:nvPr/>
        </p:nvSpPr>
        <p:spPr>
          <a:xfrm>
            <a:off x="43178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62"/>
          <p:cNvSpPr/>
          <p:nvPr/>
        </p:nvSpPr>
        <p:spPr>
          <a:xfrm>
            <a:off x="466992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63"/>
          <p:cNvSpPr/>
          <p:nvPr/>
        </p:nvSpPr>
        <p:spPr>
          <a:xfrm>
            <a:off x="29253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64"/>
          <p:cNvSpPr/>
          <p:nvPr/>
        </p:nvSpPr>
        <p:spPr>
          <a:xfrm>
            <a:off x="32774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65"/>
          <p:cNvSpPr/>
          <p:nvPr/>
        </p:nvSpPr>
        <p:spPr>
          <a:xfrm>
            <a:off x="362160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66"/>
          <p:cNvSpPr/>
          <p:nvPr/>
        </p:nvSpPr>
        <p:spPr>
          <a:xfrm>
            <a:off x="397368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67"/>
          <p:cNvSpPr/>
          <p:nvPr/>
        </p:nvSpPr>
        <p:spPr>
          <a:xfrm>
            <a:off x="29253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68"/>
          <p:cNvSpPr/>
          <p:nvPr/>
        </p:nvSpPr>
        <p:spPr>
          <a:xfrm>
            <a:off x="32774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69"/>
          <p:cNvSpPr/>
          <p:nvPr/>
        </p:nvSpPr>
        <p:spPr>
          <a:xfrm>
            <a:off x="362160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70"/>
          <p:cNvSpPr/>
          <p:nvPr/>
        </p:nvSpPr>
        <p:spPr>
          <a:xfrm>
            <a:off x="397368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71"/>
          <p:cNvSpPr/>
          <p:nvPr/>
        </p:nvSpPr>
        <p:spPr>
          <a:xfrm>
            <a:off x="43178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72"/>
          <p:cNvSpPr/>
          <p:nvPr/>
        </p:nvSpPr>
        <p:spPr>
          <a:xfrm>
            <a:off x="466992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73"/>
          <p:cNvSpPr/>
          <p:nvPr/>
        </p:nvSpPr>
        <p:spPr>
          <a:xfrm>
            <a:off x="43178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74"/>
          <p:cNvSpPr/>
          <p:nvPr/>
        </p:nvSpPr>
        <p:spPr>
          <a:xfrm>
            <a:off x="466992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75"/>
          <p:cNvSpPr/>
          <p:nvPr/>
        </p:nvSpPr>
        <p:spPr>
          <a:xfrm>
            <a:off x="29253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76"/>
          <p:cNvSpPr/>
          <p:nvPr/>
        </p:nvSpPr>
        <p:spPr>
          <a:xfrm>
            <a:off x="32774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77"/>
          <p:cNvSpPr/>
          <p:nvPr/>
        </p:nvSpPr>
        <p:spPr>
          <a:xfrm>
            <a:off x="362160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78"/>
          <p:cNvSpPr/>
          <p:nvPr/>
        </p:nvSpPr>
        <p:spPr>
          <a:xfrm>
            <a:off x="39736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79"/>
          <p:cNvSpPr/>
          <p:nvPr/>
        </p:nvSpPr>
        <p:spPr>
          <a:xfrm>
            <a:off x="4317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80"/>
          <p:cNvSpPr/>
          <p:nvPr/>
        </p:nvSpPr>
        <p:spPr>
          <a:xfrm>
            <a:off x="466992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81"/>
          <p:cNvSpPr/>
          <p:nvPr/>
        </p:nvSpPr>
        <p:spPr>
          <a:xfrm>
            <a:off x="29253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82"/>
          <p:cNvSpPr/>
          <p:nvPr/>
        </p:nvSpPr>
        <p:spPr>
          <a:xfrm>
            <a:off x="32774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83"/>
          <p:cNvSpPr/>
          <p:nvPr/>
        </p:nvSpPr>
        <p:spPr>
          <a:xfrm>
            <a:off x="362160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84"/>
          <p:cNvSpPr/>
          <p:nvPr/>
        </p:nvSpPr>
        <p:spPr>
          <a:xfrm>
            <a:off x="39736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85"/>
          <p:cNvSpPr/>
          <p:nvPr/>
        </p:nvSpPr>
        <p:spPr>
          <a:xfrm>
            <a:off x="29253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86"/>
          <p:cNvSpPr/>
          <p:nvPr/>
        </p:nvSpPr>
        <p:spPr>
          <a:xfrm>
            <a:off x="32774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87"/>
          <p:cNvSpPr/>
          <p:nvPr/>
        </p:nvSpPr>
        <p:spPr>
          <a:xfrm>
            <a:off x="362160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88"/>
          <p:cNvSpPr/>
          <p:nvPr/>
        </p:nvSpPr>
        <p:spPr>
          <a:xfrm>
            <a:off x="39736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89"/>
          <p:cNvSpPr/>
          <p:nvPr/>
        </p:nvSpPr>
        <p:spPr>
          <a:xfrm>
            <a:off x="4317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90"/>
          <p:cNvSpPr/>
          <p:nvPr/>
        </p:nvSpPr>
        <p:spPr>
          <a:xfrm>
            <a:off x="466992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91"/>
          <p:cNvSpPr/>
          <p:nvPr/>
        </p:nvSpPr>
        <p:spPr>
          <a:xfrm>
            <a:off x="4317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92"/>
          <p:cNvSpPr/>
          <p:nvPr/>
        </p:nvSpPr>
        <p:spPr>
          <a:xfrm>
            <a:off x="466992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93"/>
          <p:cNvSpPr/>
          <p:nvPr/>
        </p:nvSpPr>
        <p:spPr>
          <a:xfrm>
            <a:off x="29253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94"/>
          <p:cNvSpPr/>
          <p:nvPr/>
        </p:nvSpPr>
        <p:spPr>
          <a:xfrm>
            <a:off x="32774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95"/>
          <p:cNvSpPr/>
          <p:nvPr/>
        </p:nvSpPr>
        <p:spPr>
          <a:xfrm>
            <a:off x="362160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96"/>
          <p:cNvSpPr/>
          <p:nvPr/>
        </p:nvSpPr>
        <p:spPr>
          <a:xfrm>
            <a:off x="397368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97"/>
          <p:cNvSpPr/>
          <p:nvPr/>
        </p:nvSpPr>
        <p:spPr>
          <a:xfrm>
            <a:off x="43178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98"/>
          <p:cNvSpPr/>
          <p:nvPr/>
        </p:nvSpPr>
        <p:spPr>
          <a:xfrm>
            <a:off x="466992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09"/>
          <p:cNvSpPr/>
          <p:nvPr/>
        </p:nvSpPr>
        <p:spPr>
          <a:xfrm>
            <a:off x="501408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10"/>
          <p:cNvSpPr/>
          <p:nvPr/>
        </p:nvSpPr>
        <p:spPr>
          <a:xfrm>
            <a:off x="53661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111"/>
          <p:cNvSpPr/>
          <p:nvPr/>
        </p:nvSpPr>
        <p:spPr>
          <a:xfrm>
            <a:off x="501408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112"/>
          <p:cNvSpPr/>
          <p:nvPr/>
        </p:nvSpPr>
        <p:spPr>
          <a:xfrm>
            <a:off x="53661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113"/>
          <p:cNvSpPr/>
          <p:nvPr/>
        </p:nvSpPr>
        <p:spPr>
          <a:xfrm>
            <a:off x="501408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114"/>
          <p:cNvSpPr/>
          <p:nvPr/>
        </p:nvSpPr>
        <p:spPr>
          <a:xfrm>
            <a:off x="53661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15"/>
          <p:cNvSpPr/>
          <p:nvPr/>
        </p:nvSpPr>
        <p:spPr>
          <a:xfrm>
            <a:off x="501408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16"/>
          <p:cNvSpPr/>
          <p:nvPr/>
        </p:nvSpPr>
        <p:spPr>
          <a:xfrm>
            <a:off x="53661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7"/>
          <p:cNvSpPr/>
          <p:nvPr/>
        </p:nvSpPr>
        <p:spPr>
          <a:xfrm>
            <a:off x="50140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8"/>
          <p:cNvSpPr/>
          <p:nvPr/>
        </p:nvSpPr>
        <p:spPr>
          <a:xfrm>
            <a:off x="53661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9"/>
          <p:cNvSpPr/>
          <p:nvPr/>
        </p:nvSpPr>
        <p:spPr>
          <a:xfrm>
            <a:off x="50140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20"/>
          <p:cNvSpPr/>
          <p:nvPr/>
        </p:nvSpPr>
        <p:spPr>
          <a:xfrm>
            <a:off x="53661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121"/>
          <p:cNvSpPr/>
          <p:nvPr/>
        </p:nvSpPr>
        <p:spPr>
          <a:xfrm>
            <a:off x="50140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122"/>
          <p:cNvSpPr/>
          <p:nvPr/>
        </p:nvSpPr>
        <p:spPr>
          <a:xfrm>
            <a:off x="53661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123"/>
          <p:cNvSpPr/>
          <p:nvPr/>
        </p:nvSpPr>
        <p:spPr>
          <a:xfrm>
            <a:off x="501408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124"/>
          <p:cNvSpPr/>
          <p:nvPr/>
        </p:nvSpPr>
        <p:spPr>
          <a:xfrm>
            <a:off x="53661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41"/>
          <p:cNvSpPr/>
          <p:nvPr/>
        </p:nvSpPr>
        <p:spPr>
          <a:xfrm>
            <a:off x="57117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42"/>
          <p:cNvSpPr/>
          <p:nvPr/>
        </p:nvSpPr>
        <p:spPr>
          <a:xfrm>
            <a:off x="60638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43"/>
          <p:cNvSpPr/>
          <p:nvPr/>
        </p:nvSpPr>
        <p:spPr>
          <a:xfrm>
            <a:off x="57117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44"/>
          <p:cNvSpPr/>
          <p:nvPr/>
        </p:nvSpPr>
        <p:spPr>
          <a:xfrm>
            <a:off x="60638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45"/>
          <p:cNvSpPr/>
          <p:nvPr/>
        </p:nvSpPr>
        <p:spPr>
          <a:xfrm>
            <a:off x="57117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46"/>
          <p:cNvSpPr/>
          <p:nvPr/>
        </p:nvSpPr>
        <p:spPr>
          <a:xfrm>
            <a:off x="60638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147"/>
          <p:cNvSpPr/>
          <p:nvPr/>
        </p:nvSpPr>
        <p:spPr>
          <a:xfrm>
            <a:off x="57117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148"/>
          <p:cNvSpPr/>
          <p:nvPr/>
        </p:nvSpPr>
        <p:spPr>
          <a:xfrm>
            <a:off x="60638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149"/>
          <p:cNvSpPr/>
          <p:nvPr/>
        </p:nvSpPr>
        <p:spPr>
          <a:xfrm>
            <a:off x="57117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150"/>
          <p:cNvSpPr/>
          <p:nvPr/>
        </p:nvSpPr>
        <p:spPr>
          <a:xfrm>
            <a:off x="6063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151"/>
          <p:cNvSpPr/>
          <p:nvPr/>
        </p:nvSpPr>
        <p:spPr>
          <a:xfrm>
            <a:off x="57117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152"/>
          <p:cNvSpPr/>
          <p:nvPr/>
        </p:nvSpPr>
        <p:spPr>
          <a:xfrm>
            <a:off x="6063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153"/>
          <p:cNvSpPr/>
          <p:nvPr/>
        </p:nvSpPr>
        <p:spPr>
          <a:xfrm>
            <a:off x="57117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154"/>
          <p:cNvSpPr/>
          <p:nvPr/>
        </p:nvSpPr>
        <p:spPr>
          <a:xfrm>
            <a:off x="6063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155"/>
          <p:cNvSpPr/>
          <p:nvPr/>
        </p:nvSpPr>
        <p:spPr>
          <a:xfrm>
            <a:off x="57117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56"/>
          <p:cNvSpPr/>
          <p:nvPr/>
        </p:nvSpPr>
        <p:spPr>
          <a:xfrm>
            <a:off x="60638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57"/>
          <p:cNvSpPr/>
          <p:nvPr/>
        </p:nvSpPr>
        <p:spPr>
          <a:xfrm>
            <a:off x="29253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58"/>
          <p:cNvSpPr/>
          <p:nvPr/>
        </p:nvSpPr>
        <p:spPr>
          <a:xfrm>
            <a:off x="32774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59"/>
          <p:cNvSpPr/>
          <p:nvPr/>
        </p:nvSpPr>
        <p:spPr>
          <a:xfrm>
            <a:off x="362160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60"/>
          <p:cNvSpPr/>
          <p:nvPr/>
        </p:nvSpPr>
        <p:spPr>
          <a:xfrm>
            <a:off x="39736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61"/>
          <p:cNvSpPr/>
          <p:nvPr/>
        </p:nvSpPr>
        <p:spPr>
          <a:xfrm>
            <a:off x="4317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62"/>
          <p:cNvSpPr/>
          <p:nvPr/>
        </p:nvSpPr>
        <p:spPr>
          <a:xfrm>
            <a:off x="466992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63"/>
          <p:cNvSpPr/>
          <p:nvPr/>
        </p:nvSpPr>
        <p:spPr>
          <a:xfrm>
            <a:off x="29253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64"/>
          <p:cNvSpPr/>
          <p:nvPr/>
        </p:nvSpPr>
        <p:spPr>
          <a:xfrm>
            <a:off x="32774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65"/>
          <p:cNvSpPr/>
          <p:nvPr/>
        </p:nvSpPr>
        <p:spPr>
          <a:xfrm>
            <a:off x="362160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66"/>
          <p:cNvSpPr/>
          <p:nvPr/>
        </p:nvSpPr>
        <p:spPr>
          <a:xfrm>
            <a:off x="39736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67"/>
          <p:cNvSpPr/>
          <p:nvPr/>
        </p:nvSpPr>
        <p:spPr>
          <a:xfrm>
            <a:off x="4317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68"/>
          <p:cNvSpPr/>
          <p:nvPr/>
        </p:nvSpPr>
        <p:spPr>
          <a:xfrm>
            <a:off x="466992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69"/>
          <p:cNvSpPr/>
          <p:nvPr/>
        </p:nvSpPr>
        <p:spPr>
          <a:xfrm>
            <a:off x="50140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70"/>
          <p:cNvSpPr/>
          <p:nvPr/>
        </p:nvSpPr>
        <p:spPr>
          <a:xfrm>
            <a:off x="53661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71"/>
          <p:cNvSpPr/>
          <p:nvPr/>
        </p:nvSpPr>
        <p:spPr>
          <a:xfrm>
            <a:off x="50140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172"/>
          <p:cNvSpPr/>
          <p:nvPr/>
        </p:nvSpPr>
        <p:spPr>
          <a:xfrm>
            <a:off x="53661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173"/>
          <p:cNvSpPr/>
          <p:nvPr/>
        </p:nvSpPr>
        <p:spPr>
          <a:xfrm>
            <a:off x="57117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174"/>
          <p:cNvSpPr/>
          <p:nvPr/>
        </p:nvSpPr>
        <p:spPr>
          <a:xfrm>
            <a:off x="6063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175"/>
          <p:cNvSpPr/>
          <p:nvPr/>
        </p:nvSpPr>
        <p:spPr>
          <a:xfrm>
            <a:off x="57117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76"/>
          <p:cNvSpPr/>
          <p:nvPr/>
        </p:nvSpPr>
        <p:spPr>
          <a:xfrm>
            <a:off x="6063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선 연결선 105"/>
          <p:cNvSpPr/>
          <p:nvPr/>
        </p:nvSpPr>
        <p:spPr>
          <a:xfrm>
            <a:off x="2925000" y="4531625"/>
            <a:ext cx="3490560" cy="3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선 연결선 181"/>
          <p:cNvSpPr/>
          <p:nvPr/>
        </p:nvSpPr>
        <p:spPr>
          <a:xfrm flipH="1">
            <a:off x="4668480" y="3839400"/>
            <a:ext cx="5040" cy="14079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77"/>
          <p:cNvSpPr/>
          <p:nvPr/>
        </p:nvSpPr>
        <p:spPr>
          <a:xfrm>
            <a:off x="4492440" y="4350240"/>
            <a:ext cx="351360" cy="351360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화살표: 위로 구부러짐 10"/>
          <p:cNvSpPr/>
          <p:nvPr/>
        </p:nvSpPr>
        <p:spPr>
          <a:xfrm rot="1577400" flipH="1" flipV="1">
            <a:off x="4591440" y="4127400"/>
            <a:ext cx="488880" cy="21060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화살표: 위로 구부러짐 182"/>
          <p:cNvSpPr/>
          <p:nvPr/>
        </p:nvSpPr>
        <p:spPr>
          <a:xfrm rot="1577400">
            <a:off x="4234320" y="4674185"/>
            <a:ext cx="488880" cy="21024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184"/>
          <p:cNvSpPr/>
          <p:nvPr/>
        </p:nvSpPr>
        <p:spPr>
          <a:xfrm>
            <a:off x="29253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185"/>
          <p:cNvSpPr/>
          <p:nvPr/>
        </p:nvSpPr>
        <p:spPr>
          <a:xfrm>
            <a:off x="32774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186"/>
          <p:cNvSpPr/>
          <p:nvPr/>
        </p:nvSpPr>
        <p:spPr>
          <a:xfrm>
            <a:off x="362160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187"/>
          <p:cNvSpPr/>
          <p:nvPr/>
        </p:nvSpPr>
        <p:spPr>
          <a:xfrm>
            <a:off x="39736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188"/>
          <p:cNvSpPr/>
          <p:nvPr/>
        </p:nvSpPr>
        <p:spPr>
          <a:xfrm>
            <a:off x="4317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189"/>
          <p:cNvSpPr/>
          <p:nvPr/>
        </p:nvSpPr>
        <p:spPr>
          <a:xfrm>
            <a:off x="466992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90"/>
          <p:cNvSpPr/>
          <p:nvPr/>
        </p:nvSpPr>
        <p:spPr>
          <a:xfrm>
            <a:off x="29253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91"/>
          <p:cNvSpPr/>
          <p:nvPr/>
        </p:nvSpPr>
        <p:spPr>
          <a:xfrm>
            <a:off x="32774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92"/>
          <p:cNvSpPr/>
          <p:nvPr/>
        </p:nvSpPr>
        <p:spPr>
          <a:xfrm>
            <a:off x="362160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93"/>
          <p:cNvSpPr/>
          <p:nvPr/>
        </p:nvSpPr>
        <p:spPr>
          <a:xfrm>
            <a:off x="39736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94"/>
          <p:cNvSpPr/>
          <p:nvPr/>
        </p:nvSpPr>
        <p:spPr>
          <a:xfrm>
            <a:off x="4317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95"/>
          <p:cNvSpPr/>
          <p:nvPr/>
        </p:nvSpPr>
        <p:spPr>
          <a:xfrm>
            <a:off x="466992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96"/>
          <p:cNvSpPr/>
          <p:nvPr/>
        </p:nvSpPr>
        <p:spPr>
          <a:xfrm>
            <a:off x="50140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97"/>
          <p:cNvSpPr/>
          <p:nvPr/>
        </p:nvSpPr>
        <p:spPr>
          <a:xfrm>
            <a:off x="53661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98"/>
          <p:cNvSpPr/>
          <p:nvPr/>
        </p:nvSpPr>
        <p:spPr>
          <a:xfrm>
            <a:off x="50140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99"/>
          <p:cNvSpPr/>
          <p:nvPr/>
        </p:nvSpPr>
        <p:spPr>
          <a:xfrm>
            <a:off x="53661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200"/>
          <p:cNvSpPr/>
          <p:nvPr/>
        </p:nvSpPr>
        <p:spPr>
          <a:xfrm>
            <a:off x="57117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201"/>
          <p:cNvSpPr/>
          <p:nvPr/>
        </p:nvSpPr>
        <p:spPr>
          <a:xfrm>
            <a:off x="6063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202"/>
          <p:cNvSpPr/>
          <p:nvPr/>
        </p:nvSpPr>
        <p:spPr>
          <a:xfrm>
            <a:off x="57117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203"/>
          <p:cNvSpPr/>
          <p:nvPr/>
        </p:nvSpPr>
        <p:spPr>
          <a:xfrm>
            <a:off x="6063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204"/>
          <p:cNvSpPr/>
          <p:nvPr/>
        </p:nvSpPr>
        <p:spPr>
          <a:xfrm>
            <a:off x="29253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205"/>
          <p:cNvSpPr/>
          <p:nvPr/>
        </p:nvSpPr>
        <p:spPr>
          <a:xfrm>
            <a:off x="32774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206"/>
          <p:cNvSpPr/>
          <p:nvPr/>
        </p:nvSpPr>
        <p:spPr>
          <a:xfrm>
            <a:off x="362160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207"/>
          <p:cNvSpPr/>
          <p:nvPr/>
        </p:nvSpPr>
        <p:spPr>
          <a:xfrm>
            <a:off x="39736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208"/>
          <p:cNvSpPr/>
          <p:nvPr/>
        </p:nvSpPr>
        <p:spPr>
          <a:xfrm>
            <a:off x="4317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209"/>
          <p:cNvSpPr/>
          <p:nvPr/>
        </p:nvSpPr>
        <p:spPr>
          <a:xfrm>
            <a:off x="466992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210"/>
          <p:cNvSpPr/>
          <p:nvPr/>
        </p:nvSpPr>
        <p:spPr>
          <a:xfrm>
            <a:off x="50140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211"/>
          <p:cNvSpPr/>
          <p:nvPr/>
        </p:nvSpPr>
        <p:spPr>
          <a:xfrm>
            <a:off x="53661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212"/>
          <p:cNvSpPr/>
          <p:nvPr/>
        </p:nvSpPr>
        <p:spPr>
          <a:xfrm>
            <a:off x="57117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213"/>
          <p:cNvSpPr/>
          <p:nvPr/>
        </p:nvSpPr>
        <p:spPr>
          <a:xfrm>
            <a:off x="6063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14"/>
          <p:cNvSpPr/>
          <p:nvPr/>
        </p:nvSpPr>
        <p:spPr>
          <a:xfrm>
            <a:off x="29253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15"/>
          <p:cNvSpPr/>
          <p:nvPr/>
        </p:nvSpPr>
        <p:spPr>
          <a:xfrm>
            <a:off x="32774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16"/>
          <p:cNvSpPr/>
          <p:nvPr/>
        </p:nvSpPr>
        <p:spPr>
          <a:xfrm>
            <a:off x="362160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217"/>
          <p:cNvSpPr/>
          <p:nvPr/>
        </p:nvSpPr>
        <p:spPr>
          <a:xfrm>
            <a:off x="39736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218"/>
          <p:cNvSpPr/>
          <p:nvPr/>
        </p:nvSpPr>
        <p:spPr>
          <a:xfrm>
            <a:off x="4317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219"/>
          <p:cNvSpPr/>
          <p:nvPr/>
        </p:nvSpPr>
        <p:spPr>
          <a:xfrm>
            <a:off x="466992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220"/>
          <p:cNvSpPr/>
          <p:nvPr/>
        </p:nvSpPr>
        <p:spPr>
          <a:xfrm>
            <a:off x="50140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221"/>
          <p:cNvSpPr/>
          <p:nvPr/>
        </p:nvSpPr>
        <p:spPr>
          <a:xfrm>
            <a:off x="53661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222"/>
          <p:cNvSpPr/>
          <p:nvPr/>
        </p:nvSpPr>
        <p:spPr>
          <a:xfrm>
            <a:off x="57117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223"/>
          <p:cNvSpPr/>
          <p:nvPr/>
        </p:nvSpPr>
        <p:spPr>
          <a:xfrm>
            <a:off x="6063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224"/>
          <p:cNvSpPr/>
          <p:nvPr/>
        </p:nvSpPr>
        <p:spPr>
          <a:xfrm>
            <a:off x="29253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225"/>
          <p:cNvSpPr/>
          <p:nvPr/>
        </p:nvSpPr>
        <p:spPr>
          <a:xfrm>
            <a:off x="32774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226"/>
          <p:cNvSpPr/>
          <p:nvPr/>
        </p:nvSpPr>
        <p:spPr>
          <a:xfrm>
            <a:off x="362160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227"/>
          <p:cNvSpPr/>
          <p:nvPr/>
        </p:nvSpPr>
        <p:spPr>
          <a:xfrm>
            <a:off x="39736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228"/>
          <p:cNvSpPr/>
          <p:nvPr/>
        </p:nvSpPr>
        <p:spPr>
          <a:xfrm>
            <a:off x="4317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229"/>
          <p:cNvSpPr/>
          <p:nvPr/>
        </p:nvSpPr>
        <p:spPr>
          <a:xfrm>
            <a:off x="466992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0"/>
          <p:cNvSpPr/>
          <p:nvPr/>
        </p:nvSpPr>
        <p:spPr>
          <a:xfrm>
            <a:off x="50140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231"/>
          <p:cNvSpPr/>
          <p:nvPr/>
        </p:nvSpPr>
        <p:spPr>
          <a:xfrm>
            <a:off x="53661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232"/>
          <p:cNvSpPr/>
          <p:nvPr/>
        </p:nvSpPr>
        <p:spPr>
          <a:xfrm>
            <a:off x="57117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233"/>
          <p:cNvSpPr/>
          <p:nvPr/>
        </p:nvSpPr>
        <p:spPr>
          <a:xfrm>
            <a:off x="6063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9" name="그룹 1"/>
          <p:cNvGrpSpPr/>
          <p:nvPr/>
        </p:nvGrpSpPr>
        <p:grpSpPr>
          <a:xfrm>
            <a:off x="4362120" y="3634560"/>
            <a:ext cx="326880" cy="249840"/>
            <a:chOff x="4362120" y="3634560"/>
            <a:chExt cx="326880" cy="249840"/>
          </a:xfrm>
        </p:grpSpPr>
        <p:sp>
          <p:nvSpPr>
            <p:cNvPr id="1260" name="타원 106"/>
            <p:cNvSpPr/>
            <p:nvPr/>
          </p:nvSpPr>
          <p:spPr>
            <a:xfrm>
              <a:off x="4415400" y="3655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TextBox 107"/>
            <p:cNvSpPr/>
            <p:nvPr/>
          </p:nvSpPr>
          <p:spPr>
            <a:xfrm>
              <a:off x="4362120" y="3634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62" name="그룹 178"/>
          <p:cNvGrpSpPr/>
          <p:nvPr/>
        </p:nvGrpSpPr>
        <p:grpSpPr>
          <a:xfrm>
            <a:off x="2681640" y="4365000"/>
            <a:ext cx="326880" cy="249840"/>
            <a:chOff x="2681640" y="4365000"/>
            <a:chExt cx="326880" cy="249840"/>
          </a:xfrm>
        </p:grpSpPr>
        <p:sp>
          <p:nvSpPr>
            <p:cNvPr id="1263" name="타원 179"/>
            <p:cNvSpPr/>
            <p:nvPr/>
          </p:nvSpPr>
          <p:spPr>
            <a:xfrm>
              <a:off x="2735280" y="4385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4" name="TextBox 180"/>
            <p:cNvSpPr/>
            <p:nvPr/>
          </p:nvSpPr>
          <p:spPr>
            <a:xfrm>
              <a:off x="2681640" y="4365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265" name="직사각형 99"/>
          <p:cNvSpPr/>
          <p:nvPr/>
        </p:nvSpPr>
        <p:spPr>
          <a:xfrm>
            <a:off x="4325400" y="999000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선 화살표 연결선 101"/>
          <p:cNvSpPr/>
          <p:nvPr/>
        </p:nvSpPr>
        <p:spPr>
          <a:xfrm flipV="1">
            <a:off x="4677480" y="581400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타원 100"/>
          <p:cNvSpPr/>
          <p:nvPr/>
        </p:nvSpPr>
        <p:spPr>
          <a:xfrm>
            <a:off x="4219560" y="7999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268" name="직사각형 234"/>
          <p:cNvSpPr/>
          <p:nvPr/>
        </p:nvSpPr>
        <p:spPr>
          <a:xfrm>
            <a:off x="4325400" y="6280505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선 화살표 연결선 235"/>
          <p:cNvSpPr/>
          <p:nvPr/>
        </p:nvSpPr>
        <p:spPr>
          <a:xfrm flipV="1">
            <a:off x="4677480" y="6379145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타원 236"/>
          <p:cNvSpPr/>
          <p:nvPr/>
        </p:nvSpPr>
        <p:spPr>
          <a:xfrm>
            <a:off x="4219560" y="6081425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1271" name="그룹 237"/>
          <p:cNvGrpSpPr/>
          <p:nvPr/>
        </p:nvGrpSpPr>
        <p:grpSpPr>
          <a:xfrm>
            <a:off x="4259160" y="4223160"/>
            <a:ext cx="326880" cy="249840"/>
            <a:chOff x="4259160" y="4223160"/>
            <a:chExt cx="326880" cy="249840"/>
          </a:xfrm>
        </p:grpSpPr>
        <p:sp>
          <p:nvSpPr>
            <p:cNvPr id="1272" name="타원 238"/>
            <p:cNvSpPr/>
            <p:nvPr/>
          </p:nvSpPr>
          <p:spPr>
            <a:xfrm>
              <a:off x="4312800" y="42436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3" name="TextBox 239"/>
            <p:cNvSpPr/>
            <p:nvPr/>
          </p:nvSpPr>
          <p:spPr>
            <a:xfrm>
              <a:off x="4259160" y="4223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1274" name="직사각형 240"/>
          <p:cNvSpPr/>
          <p:nvPr/>
        </p:nvSpPr>
        <p:spPr>
          <a:xfrm>
            <a:off x="6649200" y="4230163"/>
            <a:ext cx="3337560" cy="65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회전 큐브 </a:t>
            </a:r>
            <a:r>
              <a:rPr lang="en-US" alt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초에 </a:t>
            </a:r>
            <a:r>
              <a:rPr lang="en-US" altLang="ko-KR" sz="1200" spc="-1" dirty="0">
                <a:solidFill>
                  <a:srgbClr val="808080"/>
                </a:solidFill>
                <a:latin typeface="맑은 고딕"/>
                <a:ea typeface="DejaVu Sans"/>
              </a:rPr>
              <a:t>3/4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바퀴 회전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EBF9C4-696B-4188-9057-7D061397D7E2}"/>
              </a:ext>
            </a:extLst>
          </p:cNvPr>
          <p:cNvGrpSpPr/>
          <p:nvPr/>
        </p:nvGrpSpPr>
        <p:grpSpPr>
          <a:xfrm>
            <a:off x="-13266" y="0"/>
            <a:ext cx="12205266" cy="6858000"/>
            <a:chOff x="-13266" y="0"/>
            <a:chExt cx="12205266" cy="6858000"/>
          </a:xfrm>
        </p:grpSpPr>
        <p:sp>
          <p:nvSpPr>
            <p:cNvPr id="1275" name="직사각형 244"/>
            <p:cNvSpPr/>
            <p:nvPr/>
          </p:nvSpPr>
          <p:spPr>
            <a:xfrm>
              <a:off x="2815920" y="1109880"/>
              <a:ext cx="4667040" cy="4678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6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7" name="직사각형 23"/>
            <p:cNvSpPr/>
            <p:nvPr/>
          </p:nvSpPr>
          <p:spPr>
            <a:xfrm>
              <a:off x="10569600" y="213228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8" name="직사각형 24"/>
            <p:cNvSpPr/>
            <p:nvPr/>
          </p:nvSpPr>
          <p:spPr>
            <a:xfrm>
              <a:off x="10569600" y="118872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9" name="TextBox 6"/>
            <p:cNvSpPr/>
            <p:nvPr/>
          </p:nvSpPr>
          <p:spPr>
            <a:xfrm>
              <a:off x="11066040" y="21322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80" name="TextBox 7"/>
            <p:cNvSpPr/>
            <p:nvPr/>
          </p:nvSpPr>
          <p:spPr>
            <a:xfrm>
              <a:off x="11066040" y="119196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1281" name="TextBox 12"/>
            <p:cNvSpPr/>
            <p:nvPr/>
          </p:nvSpPr>
          <p:spPr>
            <a:xfrm>
              <a:off x="9679320" y="21322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282" name="TextBox 13"/>
            <p:cNvSpPr/>
            <p:nvPr/>
          </p:nvSpPr>
          <p:spPr>
            <a:xfrm>
              <a:off x="9679320" y="119196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1283" name="TextBox 8"/>
            <p:cNvSpPr/>
            <p:nvPr/>
          </p:nvSpPr>
          <p:spPr>
            <a:xfrm>
              <a:off x="9793080" y="491040"/>
              <a:ext cx="20127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15g x 15g x 8g  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84" name="직사각형 29"/>
            <p:cNvSpPr/>
            <p:nvPr/>
          </p:nvSpPr>
          <p:spPr>
            <a:xfrm>
              <a:off x="0" y="318600"/>
              <a:ext cx="1504080" cy="4165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F2F2F2"/>
                  </a:solidFill>
                  <a:latin typeface="맑은 고딕"/>
                  <a:ea typeface="DejaVu Sans"/>
                </a:rPr>
                <a:t>Grand_S8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85" name="직사각형 259"/>
            <p:cNvSpPr/>
            <p:nvPr/>
          </p:nvSpPr>
          <p:spPr>
            <a:xfrm>
              <a:off x="28944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6" name="직사각형 260"/>
            <p:cNvSpPr/>
            <p:nvPr/>
          </p:nvSpPr>
          <p:spPr>
            <a:xfrm>
              <a:off x="3197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7" name="직사각형 261"/>
            <p:cNvSpPr/>
            <p:nvPr/>
          </p:nvSpPr>
          <p:spPr>
            <a:xfrm>
              <a:off x="3494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8" name="직사각형 262"/>
            <p:cNvSpPr/>
            <p:nvPr/>
          </p:nvSpPr>
          <p:spPr>
            <a:xfrm>
              <a:off x="3798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9" name="직사각형 263"/>
            <p:cNvSpPr/>
            <p:nvPr/>
          </p:nvSpPr>
          <p:spPr>
            <a:xfrm>
              <a:off x="28944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0" name="직사각형 264"/>
            <p:cNvSpPr/>
            <p:nvPr/>
          </p:nvSpPr>
          <p:spPr>
            <a:xfrm>
              <a:off x="3197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1" name="직사각형 265"/>
            <p:cNvSpPr/>
            <p:nvPr/>
          </p:nvSpPr>
          <p:spPr>
            <a:xfrm>
              <a:off x="3494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2" name="직사각형 266"/>
            <p:cNvSpPr/>
            <p:nvPr/>
          </p:nvSpPr>
          <p:spPr>
            <a:xfrm>
              <a:off x="3798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3" name="직사각형 267"/>
            <p:cNvSpPr/>
            <p:nvPr/>
          </p:nvSpPr>
          <p:spPr>
            <a:xfrm>
              <a:off x="4095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4" name="직사각형 269"/>
            <p:cNvSpPr/>
            <p:nvPr/>
          </p:nvSpPr>
          <p:spPr>
            <a:xfrm>
              <a:off x="4095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5" name="직사각형 271"/>
            <p:cNvSpPr/>
            <p:nvPr/>
          </p:nvSpPr>
          <p:spPr>
            <a:xfrm>
              <a:off x="28944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6" name="직사각형 272"/>
            <p:cNvSpPr/>
            <p:nvPr/>
          </p:nvSpPr>
          <p:spPr>
            <a:xfrm>
              <a:off x="3197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7" name="직사각형 273"/>
            <p:cNvSpPr/>
            <p:nvPr/>
          </p:nvSpPr>
          <p:spPr>
            <a:xfrm>
              <a:off x="3494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8" name="직사각형 274"/>
            <p:cNvSpPr/>
            <p:nvPr/>
          </p:nvSpPr>
          <p:spPr>
            <a:xfrm>
              <a:off x="3798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9" name="직사각형 276"/>
            <p:cNvSpPr/>
            <p:nvPr/>
          </p:nvSpPr>
          <p:spPr>
            <a:xfrm>
              <a:off x="4095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0" name="직사각형 167"/>
            <p:cNvSpPr/>
            <p:nvPr/>
          </p:nvSpPr>
          <p:spPr>
            <a:xfrm>
              <a:off x="43941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1" name="직사각형 168"/>
            <p:cNvSpPr/>
            <p:nvPr/>
          </p:nvSpPr>
          <p:spPr>
            <a:xfrm>
              <a:off x="4698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2" name="직사각형 169"/>
            <p:cNvSpPr/>
            <p:nvPr/>
          </p:nvSpPr>
          <p:spPr>
            <a:xfrm>
              <a:off x="43941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3" name="직사각형 170"/>
            <p:cNvSpPr/>
            <p:nvPr/>
          </p:nvSpPr>
          <p:spPr>
            <a:xfrm>
              <a:off x="4698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4" name="직사각형 171"/>
            <p:cNvSpPr/>
            <p:nvPr/>
          </p:nvSpPr>
          <p:spPr>
            <a:xfrm>
              <a:off x="4995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5" name="직사각형 172"/>
            <p:cNvSpPr/>
            <p:nvPr/>
          </p:nvSpPr>
          <p:spPr>
            <a:xfrm>
              <a:off x="4995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6" name="직사각형 173"/>
            <p:cNvSpPr/>
            <p:nvPr/>
          </p:nvSpPr>
          <p:spPr>
            <a:xfrm>
              <a:off x="43941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7" name="직사각형 174"/>
            <p:cNvSpPr/>
            <p:nvPr/>
          </p:nvSpPr>
          <p:spPr>
            <a:xfrm>
              <a:off x="4698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8" name="직사각형 175"/>
            <p:cNvSpPr/>
            <p:nvPr/>
          </p:nvSpPr>
          <p:spPr>
            <a:xfrm>
              <a:off x="4995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9" name="직사각형 176"/>
            <p:cNvSpPr/>
            <p:nvPr/>
          </p:nvSpPr>
          <p:spPr>
            <a:xfrm>
              <a:off x="52984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0" name="직사각형 177"/>
            <p:cNvSpPr/>
            <p:nvPr/>
          </p:nvSpPr>
          <p:spPr>
            <a:xfrm>
              <a:off x="5601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1" name="직사각형 178"/>
            <p:cNvSpPr/>
            <p:nvPr/>
          </p:nvSpPr>
          <p:spPr>
            <a:xfrm>
              <a:off x="5898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2" name="직사각형 179"/>
            <p:cNvSpPr/>
            <p:nvPr/>
          </p:nvSpPr>
          <p:spPr>
            <a:xfrm>
              <a:off x="6202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3" name="직사각형 180"/>
            <p:cNvSpPr/>
            <p:nvPr/>
          </p:nvSpPr>
          <p:spPr>
            <a:xfrm>
              <a:off x="52984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4" name="직사각형 181"/>
            <p:cNvSpPr/>
            <p:nvPr/>
          </p:nvSpPr>
          <p:spPr>
            <a:xfrm>
              <a:off x="5601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5" name="직사각형 182"/>
            <p:cNvSpPr/>
            <p:nvPr/>
          </p:nvSpPr>
          <p:spPr>
            <a:xfrm>
              <a:off x="5898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6" name="직사각형 183"/>
            <p:cNvSpPr/>
            <p:nvPr/>
          </p:nvSpPr>
          <p:spPr>
            <a:xfrm>
              <a:off x="6202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7" name="직사각형 184"/>
            <p:cNvSpPr/>
            <p:nvPr/>
          </p:nvSpPr>
          <p:spPr>
            <a:xfrm>
              <a:off x="6499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8" name="직사각형 185"/>
            <p:cNvSpPr/>
            <p:nvPr/>
          </p:nvSpPr>
          <p:spPr>
            <a:xfrm>
              <a:off x="6499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9" name="직사각형 186"/>
            <p:cNvSpPr/>
            <p:nvPr/>
          </p:nvSpPr>
          <p:spPr>
            <a:xfrm>
              <a:off x="52984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0" name="직사각형 187"/>
            <p:cNvSpPr/>
            <p:nvPr/>
          </p:nvSpPr>
          <p:spPr>
            <a:xfrm>
              <a:off x="5601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1" name="직사각형 188"/>
            <p:cNvSpPr/>
            <p:nvPr/>
          </p:nvSpPr>
          <p:spPr>
            <a:xfrm>
              <a:off x="5898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2" name="직사각형 189"/>
            <p:cNvSpPr/>
            <p:nvPr/>
          </p:nvSpPr>
          <p:spPr>
            <a:xfrm>
              <a:off x="6202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직사각형 190"/>
            <p:cNvSpPr/>
            <p:nvPr/>
          </p:nvSpPr>
          <p:spPr>
            <a:xfrm>
              <a:off x="6499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4" name="직사각형 191"/>
            <p:cNvSpPr/>
            <p:nvPr/>
          </p:nvSpPr>
          <p:spPr>
            <a:xfrm>
              <a:off x="67982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5" name="직사각형 192"/>
            <p:cNvSpPr/>
            <p:nvPr/>
          </p:nvSpPr>
          <p:spPr>
            <a:xfrm>
              <a:off x="710172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6" name="직사각형 193"/>
            <p:cNvSpPr/>
            <p:nvPr/>
          </p:nvSpPr>
          <p:spPr>
            <a:xfrm>
              <a:off x="67982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7" name="직사각형 194"/>
            <p:cNvSpPr/>
            <p:nvPr/>
          </p:nvSpPr>
          <p:spPr>
            <a:xfrm>
              <a:off x="710172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8" name="직사각형 197"/>
            <p:cNvSpPr/>
            <p:nvPr/>
          </p:nvSpPr>
          <p:spPr>
            <a:xfrm>
              <a:off x="67982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9" name="직사각형 198"/>
            <p:cNvSpPr/>
            <p:nvPr/>
          </p:nvSpPr>
          <p:spPr>
            <a:xfrm>
              <a:off x="710172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0" name="직사각형 200"/>
            <p:cNvSpPr/>
            <p:nvPr/>
          </p:nvSpPr>
          <p:spPr>
            <a:xfrm>
              <a:off x="28944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1" name="직사각형 201"/>
            <p:cNvSpPr/>
            <p:nvPr/>
          </p:nvSpPr>
          <p:spPr>
            <a:xfrm>
              <a:off x="3197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2" name="직사각형 202"/>
            <p:cNvSpPr/>
            <p:nvPr/>
          </p:nvSpPr>
          <p:spPr>
            <a:xfrm>
              <a:off x="3494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3" name="직사각형 203"/>
            <p:cNvSpPr/>
            <p:nvPr/>
          </p:nvSpPr>
          <p:spPr>
            <a:xfrm>
              <a:off x="3798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4" name="직사각형 204"/>
            <p:cNvSpPr/>
            <p:nvPr/>
          </p:nvSpPr>
          <p:spPr>
            <a:xfrm>
              <a:off x="28944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5" name="직사각형 205"/>
            <p:cNvSpPr/>
            <p:nvPr/>
          </p:nvSpPr>
          <p:spPr>
            <a:xfrm>
              <a:off x="3197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6" name="직사각형 206"/>
            <p:cNvSpPr/>
            <p:nvPr/>
          </p:nvSpPr>
          <p:spPr>
            <a:xfrm>
              <a:off x="3494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7" name="직사각형 207"/>
            <p:cNvSpPr/>
            <p:nvPr/>
          </p:nvSpPr>
          <p:spPr>
            <a:xfrm>
              <a:off x="3798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8" name="직사각형 208"/>
            <p:cNvSpPr/>
            <p:nvPr/>
          </p:nvSpPr>
          <p:spPr>
            <a:xfrm>
              <a:off x="4095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9" name="직사각형 209"/>
            <p:cNvSpPr/>
            <p:nvPr/>
          </p:nvSpPr>
          <p:spPr>
            <a:xfrm>
              <a:off x="4095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0" name="직사각형 210"/>
            <p:cNvSpPr/>
            <p:nvPr/>
          </p:nvSpPr>
          <p:spPr>
            <a:xfrm>
              <a:off x="28944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1" name="직사각형 211"/>
            <p:cNvSpPr/>
            <p:nvPr/>
          </p:nvSpPr>
          <p:spPr>
            <a:xfrm>
              <a:off x="3197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2" name="직사각형 212"/>
            <p:cNvSpPr/>
            <p:nvPr/>
          </p:nvSpPr>
          <p:spPr>
            <a:xfrm>
              <a:off x="3494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3" name="직사각형 213"/>
            <p:cNvSpPr/>
            <p:nvPr/>
          </p:nvSpPr>
          <p:spPr>
            <a:xfrm>
              <a:off x="3798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4" name="직사각형 214"/>
            <p:cNvSpPr/>
            <p:nvPr/>
          </p:nvSpPr>
          <p:spPr>
            <a:xfrm>
              <a:off x="4095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5" name="직사각형 215"/>
            <p:cNvSpPr/>
            <p:nvPr/>
          </p:nvSpPr>
          <p:spPr>
            <a:xfrm>
              <a:off x="43941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6" name="직사각형 216"/>
            <p:cNvSpPr/>
            <p:nvPr/>
          </p:nvSpPr>
          <p:spPr>
            <a:xfrm>
              <a:off x="4698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7" name="직사각형 217"/>
            <p:cNvSpPr/>
            <p:nvPr/>
          </p:nvSpPr>
          <p:spPr>
            <a:xfrm>
              <a:off x="43941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8" name="직사각형 218"/>
            <p:cNvSpPr/>
            <p:nvPr/>
          </p:nvSpPr>
          <p:spPr>
            <a:xfrm>
              <a:off x="4698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9" name="직사각형 219"/>
            <p:cNvSpPr/>
            <p:nvPr/>
          </p:nvSpPr>
          <p:spPr>
            <a:xfrm>
              <a:off x="4995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0" name="직사각형 220"/>
            <p:cNvSpPr/>
            <p:nvPr/>
          </p:nvSpPr>
          <p:spPr>
            <a:xfrm>
              <a:off x="4995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1" name="직사각형 221"/>
            <p:cNvSpPr/>
            <p:nvPr/>
          </p:nvSpPr>
          <p:spPr>
            <a:xfrm>
              <a:off x="43941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2" name="직사각형 222"/>
            <p:cNvSpPr/>
            <p:nvPr/>
          </p:nvSpPr>
          <p:spPr>
            <a:xfrm>
              <a:off x="4698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3" name="직사각형 223"/>
            <p:cNvSpPr/>
            <p:nvPr/>
          </p:nvSpPr>
          <p:spPr>
            <a:xfrm>
              <a:off x="4995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4" name="직사각형 224"/>
            <p:cNvSpPr/>
            <p:nvPr/>
          </p:nvSpPr>
          <p:spPr>
            <a:xfrm>
              <a:off x="52984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5" name="직사각형 225"/>
            <p:cNvSpPr/>
            <p:nvPr/>
          </p:nvSpPr>
          <p:spPr>
            <a:xfrm>
              <a:off x="5601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6" name="직사각형 226"/>
            <p:cNvSpPr/>
            <p:nvPr/>
          </p:nvSpPr>
          <p:spPr>
            <a:xfrm>
              <a:off x="5898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7" name="직사각형 227"/>
            <p:cNvSpPr/>
            <p:nvPr/>
          </p:nvSpPr>
          <p:spPr>
            <a:xfrm>
              <a:off x="6202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8" name="직사각형 228"/>
            <p:cNvSpPr/>
            <p:nvPr/>
          </p:nvSpPr>
          <p:spPr>
            <a:xfrm>
              <a:off x="52984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9" name="직사각형 229"/>
            <p:cNvSpPr/>
            <p:nvPr/>
          </p:nvSpPr>
          <p:spPr>
            <a:xfrm>
              <a:off x="5601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0" name="직사각형 230"/>
            <p:cNvSpPr/>
            <p:nvPr/>
          </p:nvSpPr>
          <p:spPr>
            <a:xfrm>
              <a:off x="5898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1" name="직사각형 231"/>
            <p:cNvSpPr/>
            <p:nvPr/>
          </p:nvSpPr>
          <p:spPr>
            <a:xfrm>
              <a:off x="6202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2" name="직사각형 232"/>
            <p:cNvSpPr/>
            <p:nvPr/>
          </p:nvSpPr>
          <p:spPr>
            <a:xfrm>
              <a:off x="6499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3" name="직사각형 233"/>
            <p:cNvSpPr/>
            <p:nvPr/>
          </p:nvSpPr>
          <p:spPr>
            <a:xfrm>
              <a:off x="6499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4" name="직사각형 234"/>
            <p:cNvSpPr/>
            <p:nvPr/>
          </p:nvSpPr>
          <p:spPr>
            <a:xfrm>
              <a:off x="52984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5" name="직사각형 235"/>
            <p:cNvSpPr/>
            <p:nvPr/>
          </p:nvSpPr>
          <p:spPr>
            <a:xfrm>
              <a:off x="5601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6" name="직사각형 236"/>
            <p:cNvSpPr/>
            <p:nvPr/>
          </p:nvSpPr>
          <p:spPr>
            <a:xfrm>
              <a:off x="5898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7" name="직사각형 237"/>
            <p:cNvSpPr/>
            <p:nvPr/>
          </p:nvSpPr>
          <p:spPr>
            <a:xfrm>
              <a:off x="6202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8" name="직사각형 238"/>
            <p:cNvSpPr/>
            <p:nvPr/>
          </p:nvSpPr>
          <p:spPr>
            <a:xfrm>
              <a:off x="6499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9" name="직사각형 239"/>
            <p:cNvSpPr/>
            <p:nvPr/>
          </p:nvSpPr>
          <p:spPr>
            <a:xfrm>
              <a:off x="67982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0" name="직사각형 241"/>
            <p:cNvSpPr/>
            <p:nvPr/>
          </p:nvSpPr>
          <p:spPr>
            <a:xfrm>
              <a:off x="710172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1" name="직사각형 246"/>
            <p:cNvSpPr/>
            <p:nvPr/>
          </p:nvSpPr>
          <p:spPr>
            <a:xfrm>
              <a:off x="67982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2" name="직사각형 247"/>
            <p:cNvSpPr/>
            <p:nvPr/>
          </p:nvSpPr>
          <p:spPr>
            <a:xfrm>
              <a:off x="710172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3" name="직사각형 253"/>
            <p:cNvSpPr/>
            <p:nvPr/>
          </p:nvSpPr>
          <p:spPr>
            <a:xfrm>
              <a:off x="67982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4" name="직사각형 254"/>
            <p:cNvSpPr/>
            <p:nvPr/>
          </p:nvSpPr>
          <p:spPr>
            <a:xfrm>
              <a:off x="710172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5" name="직사각형 333"/>
            <p:cNvSpPr/>
            <p:nvPr/>
          </p:nvSpPr>
          <p:spPr>
            <a:xfrm>
              <a:off x="28944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6" name="직사각형 347"/>
            <p:cNvSpPr/>
            <p:nvPr/>
          </p:nvSpPr>
          <p:spPr>
            <a:xfrm>
              <a:off x="3197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7" name="직사각형 348"/>
            <p:cNvSpPr/>
            <p:nvPr/>
          </p:nvSpPr>
          <p:spPr>
            <a:xfrm>
              <a:off x="3494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8" name="직사각형 349"/>
            <p:cNvSpPr/>
            <p:nvPr/>
          </p:nvSpPr>
          <p:spPr>
            <a:xfrm>
              <a:off x="3798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9" name="직사각형 350"/>
            <p:cNvSpPr/>
            <p:nvPr/>
          </p:nvSpPr>
          <p:spPr>
            <a:xfrm>
              <a:off x="4095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0" name="직사각형 351"/>
            <p:cNvSpPr/>
            <p:nvPr/>
          </p:nvSpPr>
          <p:spPr>
            <a:xfrm>
              <a:off x="28944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1" name="직사각형 352"/>
            <p:cNvSpPr/>
            <p:nvPr/>
          </p:nvSpPr>
          <p:spPr>
            <a:xfrm>
              <a:off x="3197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2" name="직사각형 353"/>
            <p:cNvSpPr/>
            <p:nvPr/>
          </p:nvSpPr>
          <p:spPr>
            <a:xfrm>
              <a:off x="3494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3" name="직사각형 354"/>
            <p:cNvSpPr/>
            <p:nvPr/>
          </p:nvSpPr>
          <p:spPr>
            <a:xfrm>
              <a:off x="3798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4" name="직사각형 355"/>
            <p:cNvSpPr/>
            <p:nvPr/>
          </p:nvSpPr>
          <p:spPr>
            <a:xfrm>
              <a:off x="4095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5" name="직사각형 356"/>
            <p:cNvSpPr/>
            <p:nvPr/>
          </p:nvSpPr>
          <p:spPr>
            <a:xfrm>
              <a:off x="43941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6" name="직사각형 357"/>
            <p:cNvSpPr/>
            <p:nvPr/>
          </p:nvSpPr>
          <p:spPr>
            <a:xfrm>
              <a:off x="4698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7" name="직사각형 358"/>
            <p:cNvSpPr/>
            <p:nvPr/>
          </p:nvSpPr>
          <p:spPr>
            <a:xfrm>
              <a:off x="4995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8" name="직사각형 359"/>
            <p:cNvSpPr/>
            <p:nvPr/>
          </p:nvSpPr>
          <p:spPr>
            <a:xfrm>
              <a:off x="43941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9" name="직사각형 360"/>
            <p:cNvSpPr/>
            <p:nvPr/>
          </p:nvSpPr>
          <p:spPr>
            <a:xfrm>
              <a:off x="4698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0" name="직사각형 361"/>
            <p:cNvSpPr/>
            <p:nvPr/>
          </p:nvSpPr>
          <p:spPr>
            <a:xfrm>
              <a:off x="4995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1" name="직사각형 362"/>
            <p:cNvSpPr/>
            <p:nvPr/>
          </p:nvSpPr>
          <p:spPr>
            <a:xfrm>
              <a:off x="52984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2" name="직사각형 363"/>
            <p:cNvSpPr/>
            <p:nvPr/>
          </p:nvSpPr>
          <p:spPr>
            <a:xfrm>
              <a:off x="5601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3" name="직사각형 364"/>
            <p:cNvSpPr/>
            <p:nvPr/>
          </p:nvSpPr>
          <p:spPr>
            <a:xfrm>
              <a:off x="5898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4" name="직사각형 365"/>
            <p:cNvSpPr/>
            <p:nvPr/>
          </p:nvSpPr>
          <p:spPr>
            <a:xfrm>
              <a:off x="6202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5" name="직사각형 366"/>
            <p:cNvSpPr/>
            <p:nvPr/>
          </p:nvSpPr>
          <p:spPr>
            <a:xfrm>
              <a:off x="6499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6" name="직사각형 367"/>
            <p:cNvSpPr/>
            <p:nvPr/>
          </p:nvSpPr>
          <p:spPr>
            <a:xfrm>
              <a:off x="52984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7" name="직사각형 368"/>
            <p:cNvSpPr/>
            <p:nvPr/>
          </p:nvSpPr>
          <p:spPr>
            <a:xfrm>
              <a:off x="5601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8" name="직사각형 369"/>
            <p:cNvSpPr/>
            <p:nvPr/>
          </p:nvSpPr>
          <p:spPr>
            <a:xfrm>
              <a:off x="5898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9" name="직사각형 370"/>
            <p:cNvSpPr/>
            <p:nvPr/>
          </p:nvSpPr>
          <p:spPr>
            <a:xfrm>
              <a:off x="6202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0" name="직사각형 371"/>
            <p:cNvSpPr/>
            <p:nvPr/>
          </p:nvSpPr>
          <p:spPr>
            <a:xfrm>
              <a:off x="6499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1" name="직사각형 372"/>
            <p:cNvSpPr/>
            <p:nvPr/>
          </p:nvSpPr>
          <p:spPr>
            <a:xfrm>
              <a:off x="67982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2" name="직사각형 373"/>
            <p:cNvSpPr/>
            <p:nvPr/>
          </p:nvSpPr>
          <p:spPr>
            <a:xfrm>
              <a:off x="710172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3" name="직사각형 375"/>
            <p:cNvSpPr/>
            <p:nvPr/>
          </p:nvSpPr>
          <p:spPr>
            <a:xfrm>
              <a:off x="67982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4" name="직사각형 376"/>
            <p:cNvSpPr/>
            <p:nvPr/>
          </p:nvSpPr>
          <p:spPr>
            <a:xfrm>
              <a:off x="710172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5" name="직사각형 378"/>
            <p:cNvSpPr/>
            <p:nvPr/>
          </p:nvSpPr>
          <p:spPr>
            <a:xfrm>
              <a:off x="28944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6" name="직사각형 379"/>
            <p:cNvSpPr/>
            <p:nvPr/>
          </p:nvSpPr>
          <p:spPr>
            <a:xfrm>
              <a:off x="3197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직사각형 380"/>
            <p:cNvSpPr/>
            <p:nvPr/>
          </p:nvSpPr>
          <p:spPr>
            <a:xfrm>
              <a:off x="3494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8" name="직사각형 381"/>
            <p:cNvSpPr/>
            <p:nvPr/>
          </p:nvSpPr>
          <p:spPr>
            <a:xfrm>
              <a:off x="3798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9" name="직사각형 382"/>
            <p:cNvSpPr/>
            <p:nvPr/>
          </p:nvSpPr>
          <p:spPr>
            <a:xfrm>
              <a:off x="4095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직사각형 383"/>
            <p:cNvSpPr/>
            <p:nvPr/>
          </p:nvSpPr>
          <p:spPr>
            <a:xfrm>
              <a:off x="28944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1" name="직사각형 384"/>
            <p:cNvSpPr/>
            <p:nvPr/>
          </p:nvSpPr>
          <p:spPr>
            <a:xfrm>
              <a:off x="3197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2" name="직사각형 385"/>
            <p:cNvSpPr/>
            <p:nvPr/>
          </p:nvSpPr>
          <p:spPr>
            <a:xfrm>
              <a:off x="3494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3" name="직사각형 386"/>
            <p:cNvSpPr/>
            <p:nvPr/>
          </p:nvSpPr>
          <p:spPr>
            <a:xfrm>
              <a:off x="3798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4" name="직사각형 387"/>
            <p:cNvSpPr/>
            <p:nvPr/>
          </p:nvSpPr>
          <p:spPr>
            <a:xfrm>
              <a:off x="4095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5" name="직사각형 388"/>
            <p:cNvSpPr/>
            <p:nvPr/>
          </p:nvSpPr>
          <p:spPr>
            <a:xfrm>
              <a:off x="43941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6" name="직사각형 389"/>
            <p:cNvSpPr/>
            <p:nvPr/>
          </p:nvSpPr>
          <p:spPr>
            <a:xfrm>
              <a:off x="4698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7" name="직사각형 390"/>
            <p:cNvSpPr/>
            <p:nvPr/>
          </p:nvSpPr>
          <p:spPr>
            <a:xfrm>
              <a:off x="4995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8" name="직사각형 391"/>
            <p:cNvSpPr/>
            <p:nvPr/>
          </p:nvSpPr>
          <p:spPr>
            <a:xfrm>
              <a:off x="43941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9" name="직사각형 392"/>
            <p:cNvSpPr/>
            <p:nvPr/>
          </p:nvSpPr>
          <p:spPr>
            <a:xfrm>
              <a:off x="4698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0" name="직사각형 393"/>
            <p:cNvSpPr/>
            <p:nvPr/>
          </p:nvSpPr>
          <p:spPr>
            <a:xfrm>
              <a:off x="4995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1" name="직사각형 394"/>
            <p:cNvSpPr/>
            <p:nvPr/>
          </p:nvSpPr>
          <p:spPr>
            <a:xfrm>
              <a:off x="52984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2" name="직사각형 395"/>
            <p:cNvSpPr/>
            <p:nvPr/>
          </p:nvSpPr>
          <p:spPr>
            <a:xfrm>
              <a:off x="5601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3" name="직사각형 396"/>
            <p:cNvSpPr/>
            <p:nvPr/>
          </p:nvSpPr>
          <p:spPr>
            <a:xfrm>
              <a:off x="5898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4" name="직사각형 397"/>
            <p:cNvSpPr/>
            <p:nvPr/>
          </p:nvSpPr>
          <p:spPr>
            <a:xfrm>
              <a:off x="6202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5" name="직사각형 398"/>
            <p:cNvSpPr/>
            <p:nvPr/>
          </p:nvSpPr>
          <p:spPr>
            <a:xfrm>
              <a:off x="6499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6" name="직사각형 399"/>
            <p:cNvSpPr/>
            <p:nvPr/>
          </p:nvSpPr>
          <p:spPr>
            <a:xfrm>
              <a:off x="52984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7" name="직사각형 400"/>
            <p:cNvSpPr/>
            <p:nvPr/>
          </p:nvSpPr>
          <p:spPr>
            <a:xfrm>
              <a:off x="5601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8" name="직사각형 401"/>
            <p:cNvSpPr/>
            <p:nvPr/>
          </p:nvSpPr>
          <p:spPr>
            <a:xfrm>
              <a:off x="5898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9" name="직사각형 402"/>
            <p:cNvSpPr/>
            <p:nvPr/>
          </p:nvSpPr>
          <p:spPr>
            <a:xfrm>
              <a:off x="6202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0" name="직사각형 403"/>
            <p:cNvSpPr/>
            <p:nvPr/>
          </p:nvSpPr>
          <p:spPr>
            <a:xfrm>
              <a:off x="6499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1" name="직사각형 404"/>
            <p:cNvSpPr/>
            <p:nvPr/>
          </p:nvSpPr>
          <p:spPr>
            <a:xfrm>
              <a:off x="67982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2" name="직사각형 405"/>
            <p:cNvSpPr/>
            <p:nvPr/>
          </p:nvSpPr>
          <p:spPr>
            <a:xfrm>
              <a:off x="710172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3" name="직사각형 406"/>
            <p:cNvSpPr/>
            <p:nvPr/>
          </p:nvSpPr>
          <p:spPr>
            <a:xfrm>
              <a:off x="67982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4" name="직사각형 407"/>
            <p:cNvSpPr/>
            <p:nvPr/>
          </p:nvSpPr>
          <p:spPr>
            <a:xfrm>
              <a:off x="710172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5" name="직사각형 408"/>
            <p:cNvSpPr/>
            <p:nvPr/>
          </p:nvSpPr>
          <p:spPr>
            <a:xfrm>
              <a:off x="28944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6" name="직사각형 409"/>
            <p:cNvSpPr/>
            <p:nvPr/>
          </p:nvSpPr>
          <p:spPr>
            <a:xfrm>
              <a:off x="3197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7" name="직사각형 410"/>
            <p:cNvSpPr/>
            <p:nvPr/>
          </p:nvSpPr>
          <p:spPr>
            <a:xfrm>
              <a:off x="3494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8" name="직사각형 411"/>
            <p:cNvSpPr/>
            <p:nvPr/>
          </p:nvSpPr>
          <p:spPr>
            <a:xfrm>
              <a:off x="3798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9" name="직사각형 412"/>
            <p:cNvSpPr/>
            <p:nvPr/>
          </p:nvSpPr>
          <p:spPr>
            <a:xfrm>
              <a:off x="28944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0" name="직사각형 413"/>
            <p:cNvSpPr/>
            <p:nvPr/>
          </p:nvSpPr>
          <p:spPr>
            <a:xfrm>
              <a:off x="3197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1" name="직사각형 414"/>
            <p:cNvSpPr/>
            <p:nvPr/>
          </p:nvSpPr>
          <p:spPr>
            <a:xfrm>
              <a:off x="3494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2" name="직사각형 415"/>
            <p:cNvSpPr/>
            <p:nvPr/>
          </p:nvSpPr>
          <p:spPr>
            <a:xfrm>
              <a:off x="37983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" name="직사각형 416"/>
            <p:cNvSpPr/>
            <p:nvPr/>
          </p:nvSpPr>
          <p:spPr>
            <a:xfrm>
              <a:off x="4095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4" name="직사각형 417"/>
            <p:cNvSpPr/>
            <p:nvPr/>
          </p:nvSpPr>
          <p:spPr>
            <a:xfrm>
              <a:off x="40953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5" name="직사각형 418"/>
            <p:cNvSpPr/>
            <p:nvPr/>
          </p:nvSpPr>
          <p:spPr>
            <a:xfrm>
              <a:off x="28944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6" name="직사각형 419"/>
            <p:cNvSpPr/>
            <p:nvPr/>
          </p:nvSpPr>
          <p:spPr>
            <a:xfrm>
              <a:off x="3197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7" name="직사각형 420"/>
            <p:cNvSpPr/>
            <p:nvPr/>
          </p:nvSpPr>
          <p:spPr>
            <a:xfrm>
              <a:off x="3494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8" name="직사각형 421"/>
            <p:cNvSpPr/>
            <p:nvPr/>
          </p:nvSpPr>
          <p:spPr>
            <a:xfrm>
              <a:off x="37983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9" name="직사각형 422"/>
            <p:cNvSpPr/>
            <p:nvPr/>
          </p:nvSpPr>
          <p:spPr>
            <a:xfrm>
              <a:off x="40953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0" name="직사각형 423"/>
            <p:cNvSpPr/>
            <p:nvPr/>
          </p:nvSpPr>
          <p:spPr>
            <a:xfrm>
              <a:off x="43941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1" name="직사각형 424"/>
            <p:cNvSpPr/>
            <p:nvPr/>
          </p:nvSpPr>
          <p:spPr>
            <a:xfrm>
              <a:off x="4698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2" name="직사각형 425"/>
            <p:cNvSpPr/>
            <p:nvPr/>
          </p:nvSpPr>
          <p:spPr>
            <a:xfrm>
              <a:off x="43941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3" name="직사각형 426"/>
            <p:cNvSpPr/>
            <p:nvPr/>
          </p:nvSpPr>
          <p:spPr>
            <a:xfrm>
              <a:off x="469800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4" name="직사각형 427"/>
            <p:cNvSpPr/>
            <p:nvPr/>
          </p:nvSpPr>
          <p:spPr>
            <a:xfrm>
              <a:off x="4995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5" name="직사각형 428"/>
            <p:cNvSpPr/>
            <p:nvPr/>
          </p:nvSpPr>
          <p:spPr>
            <a:xfrm>
              <a:off x="49950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6" name="직사각형 429"/>
            <p:cNvSpPr/>
            <p:nvPr/>
          </p:nvSpPr>
          <p:spPr>
            <a:xfrm>
              <a:off x="43941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7" name="직사각형 430"/>
            <p:cNvSpPr/>
            <p:nvPr/>
          </p:nvSpPr>
          <p:spPr>
            <a:xfrm>
              <a:off x="469800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8" name="직사각형 431"/>
            <p:cNvSpPr/>
            <p:nvPr/>
          </p:nvSpPr>
          <p:spPr>
            <a:xfrm>
              <a:off x="49950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9" name="직사각형 432"/>
            <p:cNvSpPr/>
            <p:nvPr/>
          </p:nvSpPr>
          <p:spPr>
            <a:xfrm>
              <a:off x="52984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0" name="직사각형 433"/>
            <p:cNvSpPr/>
            <p:nvPr/>
          </p:nvSpPr>
          <p:spPr>
            <a:xfrm>
              <a:off x="5601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1" name="직사각형 434"/>
            <p:cNvSpPr/>
            <p:nvPr/>
          </p:nvSpPr>
          <p:spPr>
            <a:xfrm>
              <a:off x="5898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2" name="직사각형 435"/>
            <p:cNvSpPr/>
            <p:nvPr/>
          </p:nvSpPr>
          <p:spPr>
            <a:xfrm>
              <a:off x="6202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3" name="직사각형 436"/>
            <p:cNvSpPr/>
            <p:nvPr/>
          </p:nvSpPr>
          <p:spPr>
            <a:xfrm>
              <a:off x="52984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4" name="직사각형 437"/>
            <p:cNvSpPr/>
            <p:nvPr/>
          </p:nvSpPr>
          <p:spPr>
            <a:xfrm>
              <a:off x="5601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5" name="직사각형 438"/>
            <p:cNvSpPr/>
            <p:nvPr/>
          </p:nvSpPr>
          <p:spPr>
            <a:xfrm>
              <a:off x="5898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6" name="직사각형 439"/>
            <p:cNvSpPr/>
            <p:nvPr/>
          </p:nvSpPr>
          <p:spPr>
            <a:xfrm>
              <a:off x="6202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7" name="직사각형 440"/>
            <p:cNvSpPr/>
            <p:nvPr/>
          </p:nvSpPr>
          <p:spPr>
            <a:xfrm>
              <a:off x="6499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8" name="직사각형 441"/>
            <p:cNvSpPr/>
            <p:nvPr/>
          </p:nvSpPr>
          <p:spPr>
            <a:xfrm>
              <a:off x="6499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9" name="직사각형 442"/>
            <p:cNvSpPr/>
            <p:nvPr/>
          </p:nvSpPr>
          <p:spPr>
            <a:xfrm>
              <a:off x="52984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0" name="직사각형 443"/>
            <p:cNvSpPr/>
            <p:nvPr/>
          </p:nvSpPr>
          <p:spPr>
            <a:xfrm>
              <a:off x="5601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1" name="직사각형 444"/>
            <p:cNvSpPr/>
            <p:nvPr/>
          </p:nvSpPr>
          <p:spPr>
            <a:xfrm>
              <a:off x="5898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2" name="직사각형 445"/>
            <p:cNvSpPr/>
            <p:nvPr/>
          </p:nvSpPr>
          <p:spPr>
            <a:xfrm>
              <a:off x="6202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3" name="직사각형 446"/>
            <p:cNvSpPr/>
            <p:nvPr/>
          </p:nvSpPr>
          <p:spPr>
            <a:xfrm>
              <a:off x="6499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4" name="직사각형 447"/>
            <p:cNvSpPr/>
            <p:nvPr/>
          </p:nvSpPr>
          <p:spPr>
            <a:xfrm>
              <a:off x="67982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5" name="직사각형 448"/>
            <p:cNvSpPr/>
            <p:nvPr/>
          </p:nvSpPr>
          <p:spPr>
            <a:xfrm>
              <a:off x="710172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6" name="직사각형 449"/>
            <p:cNvSpPr/>
            <p:nvPr/>
          </p:nvSpPr>
          <p:spPr>
            <a:xfrm>
              <a:off x="67982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7" name="직사각형 450"/>
            <p:cNvSpPr/>
            <p:nvPr/>
          </p:nvSpPr>
          <p:spPr>
            <a:xfrm>
              <a:off x="710172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8" name="직사각형 451"/>
            <p:cNvSpPr/>
            <p:nvPr/>
          </p:nvSpPr>
          <p:spPr>
            <a:xfrm>
              <a:off x="67982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9" name="직사각형 452"/>
            <p:cNvSpPr/>
            <p:nvPr/>
          </p:nvSpPr>
          <p:spPr>
            <a:xfrm>
              <a:off x="710172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0" name="직사각형 453"/>
            <p:cNvSpPr/>
            <p:nvPr/>
          </p:nvSpPr>
          <p:spPr>
            <a:xfrm>
              <a:off x="28944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1" name="직사각형 454"/>
            <p:cNvSpPr/>
            <p:nvPr/>
          </p:nvSpPr>
          <p:spPr>
            <a:xfrm>
              <a:off x="3197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2" name="직사각형 455"/>
            <p:cNvSpPr/>
            <p:nvPr/>
          </p:nvSpPr>
          <p:spPr>
            <a:xfrm>
              <a:off x="3494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3" name="직사각형 456"/>
            <p:cNvSpPr/>
            <p:nvPr/>
          </p:nvSpPr>
          <p:spPr>
            <a:xfrm>
              <a:off x="37983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4" name="직사각형 457"/>
            <p:cNvSpPr/>
            <p:nvPr/>
          </p:nvSpPr>
          <p:spPr>
            <a:xfrm>
              <a:off x="40953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5" name="직사각형 458"/>
            <p:cNvSpPr/>
            <p:nvPr/>
          </p:nvSpPr>
          <p:spPr>
            <a:xfrm>
              <a:off x="28944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6" name="직사각형 459"/>
            <p:cNvSpPr/>
            <p:nvPr/>
          </p:nvSpPr>
          <p:spPr>
            <a:xfrm>
              <a:off x="3197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7" name="직사각형 460"/>
            <p:cNvSpPr/>
            <p:nvPr/>
          </p:nvSpPr>
          <p:spPr>
            <a:xfrm>
              <a:off x="3494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8" name="직사각형 461"/>
            <p:cNvSpPr/>
            <p:nvPr/>
          </p:nvSpPr>
          <p:spPr>
            <a:xfrm>
              <a:off x="37983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9" name="직사각형 462"/>
            <p:cNvSpPr/>
            <p:nvPr/>
          </p:nvSpPr>
          <p:spPr>
            <a:xfrm>
              <a:off x="40953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0" name="직사각형 463"/>
            <p:cNvSpPr/>
            <p:nvPr/>
          </p:nvSpPr>
          <p:spPr>
            <a:xfrm>
              <a:off x="43941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1" name="직사각형 464"/>
            <p:cNvSpPr/>
            <p:nvPr/>
          </p:nvSpPr>
          <p:spPr>
            <a:xfrm>
              <a:off x="469800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2" name="직사각형 465"/>
            <p:cNvSpPr/>
            <p:nvPr/>
          </p:nvSpPr>
          <p:spPr>
            <a:xfrm>
              <a:off x="49950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3" name="직사각형 466"/>
            <p:cNvSpPr/>
            <p:nvPr/>
          </p:nvSpPr>
          <p:spPr>
            <a:xfrm>
              <a:off x="43941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4" name="직사각형 467"/>
            <p:cNvSpPr/>
            <p:nvPr/>
          </p:nvSpPr>
          <p:spPr>
            <a:xfrm>
              <a:off x="469800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5" name="직사각형 468"/>
            <p:cNvSpPr/>
            <p:nvPr/>
          </p:nvSpPr>
          <p:spPr>
            <a:xfrm>
              <a:off x="49950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6" name="직사각형 469"/>
            <p:cNvSpPr/>
            <p:nvPr/>
          </p:nvSpPr>
          <p:spPr>
            <a:xfrm>
              <a:off x="52984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7" name="직사각형 470"/>
            <p:cNvSpPr/>
            <p:nvPr/>
          </p:nvSpPr>
          <p:spPr>
            <a:xfrm>
              <a:off x="5601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8" name="직사각형 471"/>
            <p:cNvSpPr/>
            <p:nvPr/>
          </p:nvSpPr>
          <p:spPr>
            <a:xfrm>
              <a:off x="5898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9" name="직사각형 472"/>
            <p:cNvSpPr/>
            <p:nvPr/>
          </p:nvSpPr>
          <p:spPr>
            <a:xfrm>
              <a:off x="6202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0" name="직사각형 473"/>
            <p:cNvSpPr/>
            <p:nvPr/>
          </p:nvSpPr>
          <p:spPr>
            <a:xfrm>
              <a:off x="6499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1" name="직사각형 474"/>
            <p:cNvSpPr/>
            <p:nvPr/>
          </p:nvSpPr>
          <p:spPr>
            <a:xfrm>
              <a:off x="52984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2" name="직사각형 475"/>
            <p:cNvSpPr/>
            <p:nvPr/>
          </p:nvSpPr>
          <p:spPr>
            <a:xfrm>
              <a:off x="5601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3" name="직사각형 476"/>
            <p:cNvSpPr/>
            <p:nvPr/>
          </p:nvSpPr>
          <p:spPr>
            <a:xfrm>
              <a:off x="5898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4" name="직사각형 477"/>
            <p:cNvSpPr/>
            <p:nvPr/>
          </p:nvSpPr>
          <p:spPr>
            <a:xfrm>
              <a:off x="6202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5" name="직사각형 478"/>
            <p:cNvSpPr/>
            <p:nvPr/>
          </p:nvSpPr>
          <p:spPr>
            <a:xfrm>
              <a:off x="6499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6" name="직사각형 479"/>
            <p:cNvSpPr/>
            <p:nvPr/>
          </p:nvSpPr>
          <p:spPr>
            <a:xfrm>
              <a:off x="67982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7" name="직사각형 480"/>
            <p:cNvSpPr/>
            <p:nvPr/>
          </p:nvSpPr>
          <p:spPr>
            <a:xfrm>
              <a:off x="710172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8" name="직사각형 481"/>
            <p:cNvSpPr/>
            <p:nvPr/>
          </p:nvSpPr>
          <p:spPr>
            <a:xfrm>
              <a:off x="67982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9" name="직사각형 482"/>
            <p:cNvSpPr/>
            <p:nvPr/>
          </p:nvSpPr>
          <p:spPr>
            <a:xfrm>
              <a:off x="710172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0" name="직사각형 2"/>
            <p:cNvSpPr/>
            <p:nvPr/>
          </p:nvSpPr>
          <p:spPr>
            <a:xfrm>
              <a:off x="4049640" y="1188720"/>
              <a:ext cx="45000" cy="1215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1" name="그룹 7"/>
            <p:cNvGrpSpPr/>
            <p:nvPr/>
          </p:nvGrpSpPr>
          <p:grpSpPr>
            <a:xfrm>
              <a:off x="4411440" y="704160"/>
              <a:ext cx="582840" cy="477000"/>
              <a:chOff x="4411440" y="704160"/>
              <a:chExt cx="582840" cy="477000"/>
            </a:xfrm>
          </p:grpSpPr>
          <p:sp>
            <p:nvSpPr>
              <p:cNvPr id="1512" name="직사각형 484"/>
              <p:cNvSpPr/>
              <p:nvPr/>
            </p:nvSpPr>
            <p:spPr>
              <a:xfrm>
                <a:off x="4411440" y="1121400"/>
                <a:ext cx="582840" cy="597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3" name="직선 화살표 연결선 485"/>
              <p:cNvSpPr/>
              <p:nvPr/>
            </p:nvSpPr>
            <p:spPr>
              <a:xfrm flipV="1">
                <a:off x="4706280" y="703800"/>
                <a:ext cx="360" cy="294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14" name="직사각형 487"/>
            <p:cNvSpPr/>
            <p:nvPr/>
          </p:nvSpPr>
          <p:spPr>
            <a:xfrm>
              <a:off x="3191400" y="1120320"/>
              <a:ext cx="599760" cy="68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5" name="직선 화살표 연결선 488"/>
            <p:cNvSpPr/>
            <p:nvPr/>
          </p:nvSpPr>
          <p:spPr>
            <a:xfrm flipV="1">
              <a:off x="3494880" y="672480"/>
              <a:ext cx="360" cy="334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6" name="직사각형 258"/>
            <p:cNvSpPr/>
            <p:nvPr/>
          </p:nvSpPr>
          <p:spPr>
            <a:xfrm>
              <a:off x="4067640" y="317916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7" name="직사각형 268"/>
            <p:cNvSpPr/>
            <p:nvPr/>
          </p:nvSpPr>
          <p:spPr>
            <a:xfrm rot="18900000">
              <a:off x="4387680" y="4402080"/>
              <a:ext cx="45000" cy="844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8" name="직사각형 277"/>
            <p:cNvSpPr/>
            <p:nvPr/>
          </p:nvSpPr>
          <p:spPr>
            <a:xfrm rot="2700000">
              <a:off x="3952440" y="4963680"/>
              <a:ext cx="302760" cy="302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9" name="직사각형 279"/>
            <p:cNvSpPr/>
            <p:nvPr/>
          </p:nvSpPr>
          <p:spPr>
            <a:xfrm>
              <a:off x="5310000" y="3594240"/>
              <a:ext cx="45000" cy="15170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0" name="직사각형 281"/>
            <p:cNvSpPr/>
            <p:nvPr/>
          </p:nvSpPr>
          <p:spPr>
            <a:xfrm rot="5400000">
              <a:off x="5028840" y="5388480"/>
              <a:ext cx="582840" cy="59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1" name="직사각형 283"/>
            <p:cNvSpPr/>
            <p:nvPr/>
          </p:nvSpPr>
          <p:spPr>
            <a:xfrm rot="5400000" flipH="1">
              <a:off x="6051600" y="4361760"/>
              <a:ext cx="45000" cy="14680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2" name="직사각형 287"/>
            <p:cNvSpPr/>
            <p:nvPr/>
          </p:nvSpPr>
          <p:spPr>
            <a:xfrm rot="18900000">
              <a:off x="6625440" y="2063520"/>
              <a:ext cx="45000" cy="437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3" name="직각 삼각형 3"/>
            <p:cNvSpPr/>
            <p:nvPr/>
          </p:nvSpPr>
          <p:spPr>
            <a:xfrm flipH="1" flipV="1">
              <a:off x="4083840" y="2405160"/>
              <a:ext cx="908640" cy="908640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4" name="타원 290"/>
            <p:cNvSpPr/>
            <p:nvPr/>
          </p:nvSpPr>
          <p:spPr>
            <a:xfrm>
              <a:off x="4293000" y="938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sp>
          <p:nvSpPr>
            <p:cNvPr id="1525" name="타원 486"/>
            <p:cNvSpPr/>
            <p:nvPr/>
          </p:nvSpPr>
          <p:spPr>
            <a:xfrm>
              <a:off x="3068640" y="929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grpSp>
          <p:nvGrpSpPr>
            <p:cNvPr id="1526" name="그룹 291"/>
            <p:cNvGrpSpPr/>
            <p:nvPr/>
          </p:nvGrpSpPr>
          <p:grpSpPr>
            <a:xfrm>
              <a:off x="3759480" y="4808160"/>
              <a:ext cx="326880" cy="249840"/>
              <a:chOff x="3759480" y="4808160"/>
              <a:chExt cx="326880" cy="249840"/>
            </a:xfrm>
          </p:grpSpPr>
          <p:sp>
            <p:nvSpPr>
              <p:cNvPr id="1527" name="타원 292"/>
              <p:cNvSpPr/>
              <p:nvPr/>
            </p:nvSpPr>
            <p:spPr>
              <a:xfrm>
                <a:off x="3813120" y="482868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8" name="TextBox 293"/>
              <p:cNvSpPr/>
              <p:nvPr/>
            </p:nvSpPr>
            <p:spPr>
              <a:xfrm>
                <a:off x="3759480" y="48081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1529" name="직선 연결선 297"/>
            <p:cNvSpPr/>
            <p:nvPr/>
          </p:nvSpPr>
          <p:spPr>
            <a:xfrm>
              <a:off x="4101840" y="3446640"/>
              <a:ext cx="3303360" cy="1404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0" name="직선 연결선 298"/>
            <p:cNvSpPr/>
            <p:nvPr/>
          </p:nvSpPr>
          <p:spPr>
            <a:xfrm flipH="1">
              <a:off x="5146560" y="1221120"/>
              <a:ext cx="1080" cy="449820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1" name="직사각형 257"/>
            <p:cNvSpPr/>
            <p:nvPr/>
          </p:nvSpPr>
          <p:spPr>
            <a:xfrm>
              <a:off x="4996440" y="3301920"/>
              <a:ext cx="302760" cy="30276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2" name="직선 연결선 300"/>
            <p:cNvSpPr/>
            <p:nvPr/>
          </p:nvSpPr>
          <p:spPr>
            <a:xfrm>
              <a:off x="2894040" y="3443040"/>
              <a:ext cx="1163520" cy="360"/>
            </a:xfrm>
            <a:prstGeom prst="line">
              <a:avLst/>
            </a:prstGeom>
            <a:ln w="12700">
              <a:solidFill>
                <a:srgbClr val="FFFFFF"/>
              </a:solidFill>
              <a:prstDash val="lgDash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3" name="화살표: 위로 구부러짐 301"/>
            <p:cNvSpPr/>
            <p:nvPr/>
          </p:nvSpPr>
          <p:spPr>
            <a:xfrm rot="1577400" flipH="1" flipV="1">
              <a:off x="5183640" y="31316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4" name="화살표: 위로 구부러짐 302"/>
            <p:cNvSpPr/>
            <p:nvPr/>
          </p:nvSpPr>
          <p:spPr>
            <a:xfrm rot="1577400">
              <a:off x="4851720" y="35978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35" name="그룹 303"/>
            <p:cNvGrpSpPr/>
            <p:nvPr/>
          </p:nvGrpSpPr>
          <p:grpSpPr>
            <a:xfrm>
              <a:off x="4820040" y="3148560"/>
              <a:ext cx="326880" cy="249840"/>
              <a:chOff x="4820040" y="3148560"/>
              <a:chExt cx="326880" cy="249840"/>
            </a:xfrm>
          </p:grpSpPr>
          <p:sp>
            <p:nvSpPr>
              <p:cNvPr id="1536" name="타원 304"/>
              <p:cNvSpPr/>
              <p:nvPr/>
            </p:nvSpPr>
            <p:spPr>
              <a:xfrm>
                <a:off x="4873320" y="31687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7" name="TextBox 305"/>
              <p:cNvSpPr/>
              <p:nvPr/>
            </p:nvSpPr>
            <p:spPr>
              <a:xfrm>
                <a:off x="4820040" y="31485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26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1538" name="그룹 306"/>
            <p:cNvGrpSpPr/>
            <p:nvPr/>
          </p:nvGrpSpPr>
          <p:grpSpPr>
            <a:xfrm>
              <a:off x="4893480" y="1044000"/>
              <a:ext cx="326880" cy="249840"/>
              <a:chOff x="4893480" y="1044000"/>
              <a:chExt cx="326880" cy="249840"/>
            </a:xfrm>
          </p:grpSpPr>
          <p:sp>
            <p:nvSpPr>
              <p:cNvPr id="1539" name="타원 307"/>
              <p:cNvSpPr/>
              <p:nvPr/>
            </p:nvSpPr>
            <p:spPr>
              <a:xfrm>
                <a:off x="4947120" y="10645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0" name="TextBox 308"/>
              <p:cNvSpPr/>
              <p:nvPr/>
            </p:nvSpPr>
            <p:spPr>
              <a:xfrm>
                <a:off x="4893480" y="104400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grpSp>
          <p:nvGrpSpPr>
            <p:cNvPr id="1541" name="그룹 294"/>
            <p:cNvGrpSpPr/>
            <p:nvPr/>
          </p:nvGrpSpPr>
          <p:grpSpPr>
            <a:xfrm>
              <a:off x="5089320" y="5010120"/>
              <a:ext cx="317880" cy="249840"/>
              <a:chOff x="5089320" y="5010120"/>
              <a:chExt cx="317880" cy="249840"/>
            </a:xfrm>
          </p:grpSpPr>
          <p:sp>
            <p:nvSpPr>
              <p:cNvPr id="1542" name="타원 295"/>
              <p:cNvSpPr/>
              <p:nvPr/>
            </p:nvSpPr>
            <p:spPr>
              <a:xfrm>
                <a:off x="5138280" y="503064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3" name="TextBox 296"/>
              <p:cNvSpPr/>
              <p:nvPr/>
            </p:nvSpPr>
            <p:spPr>
              <a:xfrm>
                <a:off x="5089320" y="5010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>
                  <a:latin typeface="Arial"/>
                </a:endParaRPr>
              </a:p>
            </p:txBody>
          </p:sp>
        </p:grpSp>
        <p:sp>
          <p:nvSpPr>
            <p:cNvPr id="1544" name="직사각형 310"/>
            <p:cNvSpPr/>
            <p:nvPr/>
          </p:nvSpPr>
          <p:spPr>
            <a:xfrm>
              <a:off x="7492320" y="3291480"/>
              <a:ext cx="3357720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회전 큐브는 일단</a:t>
              </a:r>
              <a:r>
                <a:rPr lang="en-US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 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1</a:t>
              </a:r>
              <a:r>
                <a:rPr lang="ko-KR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초에 </a:t>
              </a:r>
              <a:r>
                <a:rPr lang="en-US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2/3 </a:t>
              </a:r>
              <a:r>
                <a:rPr lang="ko-KR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바퀴를 회전하는 속도로 설정</a:t>
              </a:r>
              <a:endParaRPr lang="en-US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(</a:t>
              </a:r>
              <a:r>
                <a:rPr lang="ko-KR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직접 보면서 변경 할 수도 있음</a:t>
              </a:r>
              <a:r>
                <a:rPr lang="en-US" sz="1200" b="0" strike="noStrike" spc="-1">
                  <a:solidFill>
                    <a:srgbClr val="808080"/>
                  </a:solidFill>
                  <a:latin typeface="맑은 고딕"/>
                  <a:ea typeface="DejaVu Sans"/>
                </a:rPr>
                <a:t>)</a:t>
              </a:r>
              <a:endParaRPr lang="en-US" sz="1200" b="0" strike="noStrike" spc="-1">
                <a:latin typeface="Arial"/>
              </a:endParaRPr>
            </a:p>
          </p:txBody>
        </p:sp>
        <p:sp>
          <p:nvSpPr>
            <p:cNvPr id="1545" name="직사각형 275"/>
            <p:cNvSpPr/>
            <p:nvPr/>
          </p:nvSpPr>
          <p:spPr>
            <a:xfrm>
              <a:off x="471960" y="571068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6" name="직사각형 278"/>
            <p:cNvSpPr/>
            <p:nvPr/>
          </p:nvSpPr>
          <p:spPr>
            <a:xfrm>
              <a:off x="524520" y="6088320"/>
              <a:ext cx="1504080" cy="209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>
                  <a:solidFill>
                    <a:srgbClr val="00B0F0"/>
                  </a:solidFill>
                  <a:latin typeface="맑은 고딕"/>
                  <a:ea typeface="DejaVu Sans"/>
                </a:rPr>
                <a:t>유리 벽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507A69-FF1D-4A66-B1C0-E03BF6F04E84}"/>
                </a:ext>
              </a:extLst>
            </p:cNvPr>
            <p:cNvSpPr/>
            <p:nvPr/>
          </p:nvSpPr>
          <p:spPr>
            <a:xfrm>
              <a:off x="-13266" y="0"/>
              <a:ext cx="12205266" cy="685800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310">
              <a:extLst>
                <a:ext uri="{FF2B5EF4-FFF2-40B4-BE49-F238E27FC236}">
                  <a16:creationId xmlns:a16="http://schemas.microsoft.com/office/drawing/2014/main" id="{7FFDC10B-289D-412D-809C-C920EC2B5001}"/>
                </a:ext>
              </a:extLst>
            </p:cNvPr>
            <p:cNvSpPr/>
            <p:nvPr/>
          </p:nvSpPr>
          <p:spPr>
            <a:xfrm>
              <a:off x="3654592" y="3047400"/>
              <a:ext cx="5211616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altLang="en-US" b="1" spc="-1" dirty="0">
                  <a:solidFill>
                    <a:schemeClr val="bg1">
                      <a:lumMod val="95000"/>
                    </a:schemeClr>
                  </a:solidFill>
                  <a:latin typeface="맑은 고딕"/>
                </a:rPr>
                <a:t>문제점이 많아 갈아엎을 예정</a:t>
              </a:r>
              <a:endParaRPr lang="en-US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6" name="직선 연결선 5">
            <a:extLst>
              <a:ext uri="{FF2B5EF4-FFF2-40B4-BE49-F238E27FC236}">
                <a16:creationId xmlns:a16="http://schemas.microsoft.com/office/drawing/2014/main" id="{88673343-1B41-480C-A283-410B9E846A39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23">
            <a:extLst>
              <a:ext uri="{FF2B5EF4-FFF2-40B4-BE49-F238E27FC236}">
                <a16:creationId xmlns:a16="http://schemas.microsoft.com/office/drawing/2014/main" id="{6B8D12DE-B9B4-4287-A014-B7C5753DAE8C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24">
            <a:extLst>
              <a:ext uri="{FF2B5EF4-FFF2-40B4-BE49-F238E27FC236}">
                <a16:creationId xmlns:a16="http://schemas.microsoft.com/office/drawing/2014/main" id="{C515E6EC-43C0-491E-9AFA-77A75D3863A8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25">
            <a:extLst>
              <a:ext uri="{FF2B5EF4-FFF2-40B4-BE49-F238E27FC236}">
                <a16:creationId xmlns:a16="http://schemas.microsoft.com/office/drawing/2014/main" id="{2FBD5C49-AF38-46B7-95D1-19CD632F21B2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TextBox 6">
            <a:extLst>
              <a:ext uri="{FF2B5EF4-FFF2-40B4-BE49-F238E27FC236}">
                <a16:creationId xmlns:a16="http://schemas.microsoft.com/office/drawing/2014/main" id="{2A6061EB-0D46-4DC6-B744-D3B13EA9FED2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81" name="TextBox 7">
            <a:extLst>
              <a:ext uri="{FF2B5EF4-FFF2-40B4-BE49-F238E27FC236}">
                <a16:creationId xmlns:a16="http://schemas.microsoft.com/office/drawing/2014/main" id="{95FDCAD1-CD50-4BE4-9E7B-C44B8A2F9F8E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2" name="TextBox 8">
            <a:extLst>
              <a:ext uri="{FF2B5EF4-FFF2-40B4-BE49-F238E27FC236}">
                <a16:creationId xmlns:a16="http://schemas.microsoft.com/office/drawing/2014/main" id="{00D386B8-011B-4DB8-A942-2100BD8B5AA4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3" name="TextBox 12">
            <a:extLst>
              <a:ext uri="{FF2B5EF4-FFF2-40B4-BE49-F238E27FC236}">
                <a16:creationId xmlns:a16="http://schemas.microsoft.com/office/drawing/2014/main" id="{ED68CFCC-518C-4C9A-BF20-9BC799FCD8FD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4" name="TextBox 13">
            <a:extLst>
              <a:ext uri="{FF2B5EF4-FFF2-40B4-BE49-F238E27FC236}">
                <a16:creationId xmlns:a16="http://schemas.microsoft.com/office/drawing/2014/main" id="{83347937-F7E9-47B2-88A2-851367E21341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85" name="TextBox 14">
            <a:extLst>
              <a:ext uri="{FF2B5EF4-FFF2-40B4-BE49-F238E27FC236}">
                <a16:creationId xmlns:a16="http://schemas.microsoft.com/office/drawing/2014/main" id="{DCA64032-ECDA-47A2-AFAB-91F95F7B2DB3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D208288-1A20-46CF-9194-FED362752B4B}"/>
              </a:ext>
            </a:extLst>
          </p:cNvPr>
          <p:cNvGrpSpPr/>
          <p:nvPr/>
        </p:nvGrpSpPr>
        <p:grpSpPr>
          <a:xfrm>
            <a:off x="69438" y="2757275"/>
            <a:ext cx="11416352" cy="3407986"/>
            <a:chOff x="69438" y="3313884"/>
            <a:chExt cx="11416352" cy="340798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D2FB4FE-D4DB-4E8A-A9B9-A4EEE05B9B80}"/>
                </a:ext>
              </a:extLst>
            </p:cNvPr>
            <p:cNvGrpSpPr/>
            <p:nvPr/>
          </p:nvGrpSpPr>
          <p:grpSpPr>
            <a:xfrm>
              <a:off x="427941" y="3512520"/>
              <a:ext cx="1933817" cy="3192999"/>
              <a:chOff x="752040" y="1444320"/>
              <a:chExt cx="2483107" cy="4099953"/>
            </a:xfrm>
          </p:grpSpPr>
          <p:sp>
            <p:nvSpPr>
              <p:cNvPr id="1033" name="직사각형 148"/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4" name="직사각형 149"/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5" name="직사각형 150"/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6" name="직사각형 151"/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1" name="직사각형 156"/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2" name="직사각형 157"/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5" name="직사각형 202"/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6" name="직사각형 203"/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7" name="직사각형 204"/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8" name="직사각형 205"/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9" name="직사각형 206"/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0" name="직사각형 207"/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직사각형 148">
                <a:extLst>
                  <a:ext uri="{FF2B5EF4-FFF2-40B4-BE49-F238E27FC236}">
                    <a16:creationId xmlns:a16="http://schemas.microsoft.com/office/drawing/2014/main" id="{998D7814-576E-452A-BAF9-F0981BBDE60C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직사각형 149">
                <a:extLst>
                  <a:ext uri="{FF2B5EF4-FFF2-40B4-BE49-F238E27FC236}">
                    <a16:creationId xmlns:a16="http://schemas.microsoft.com/office/drawing/2014/main" id="{60E6267F-AA45-4800-BA09-74571B6DC99F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직사각형 150">
                <a:extLst>
                  <a:ext uri="{FF2B5EF4-FFF2-40B4-BE49-F238E27FC236}">
                    <a16:creationId xmlns:a16="http://schemas.microsoft.com/office/drawing/2014/main" id="{E86D5896-DEED-44A6-B143-1706B49C46D0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직사각형 151">
                <a:extLst>
                  <a:ext uri="{FF2B5EF4-FFF2-40B4-BE49-F238E27FC236}">
                    <a16:creationId xmlns:a16="http://schemas.microsoft.com/office/drawing/2014/main" id="{7863E88A-16CE-473A-934F-33643F07A11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직사각형 156">
                <a:extLst>
                  <a:ext uri="{FF2B5EF4-FFF2-40B4-BE49-F238E27FC236}">
                    <a16:creationId xmlns:a16="http://schemas.microsoft.com/office/drawing/2014/main" id="{0C6528BD-5E56-4DAC-B33C-53E8AEE98E1A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EDE191D6-0844-4283-B438-F9493E17B47D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직사각형 202">
                <a:extLst>
                  <a:ext uri="{FF2B5EF4-FFF2-40B4-BE49-F238E27FC236}">
                    <a16:creationId xmlns:a16="http://schemas.microsoft.com/office/drawing/2014/main" id="{BBCC030A-E180-4E2C-BAC5-841E3EF27AC4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직사각형 203">
                <a:extLst>
                  <a:ext uri="{FF2B5EF4-FFF2-40B4-BE49-F238E27FC236}">
                    <a16:creationId xmlns:a16="http://schemas.microsoft.com/office/drawing/2014/main" id="{D641DF80-CFA8-48A7-94FE-DC71641DB1C8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직사각형 204">
                <a:extLst>
                  <a:ext uri="{FF2B5EF4-FFF2-40B4-BE49-F238E27FC236}">
                    <a16:creationId xmlns:a16="http://schemas.microsoft.com/office/drawing/2014/main" id="{AB710016-DD6D-4D95-B0B0-E50A7FA60000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직사각형 205">
                <a:extLst>
                  <a:ext uri="{FF2B5EF4-FFF2-40B4-BE49-F238E27FC236}">
                    <a16:creationId xmlns:a16="http://schemas.microsoft.com/office/drawing/2014/main" id="{ED7D258F-566C-489B-9C52-1006BA5500F3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직사각형 206">
                <a:extLst>
                  <a:ext uri="{FF2B5EF4-FFF2-40B4-BE49-F238E27FC236}">
                    <a16:creationId xmlns:a16="http://schemas.microsoft.com/office/drawing/2014/main" id="{A6C9464B-C818-44B0-81A3-A52116BE7BFF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직사각형 207">
                <a:extLst>
                  <a:ext uri="{FF2B5EF4-FFF2-40B4-BE49-F238E27FC236}">
                    <a16:creationId xmlns:a16="http://schemas.microsoft.com/office/drawing/2014/main" id="{89DF3933-14AC-41A2-8C65-1673E6E0948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" name="직사각형 148">
                <a:extLst>
                  <a:ext uri="{FF2B5EF4-FFF2-40B4-BE49-F238E27FC236}">
                    <a16:creationId xmlns:a16="http://schemas.microsoft.com/office/drawing/2014/main" id="{5205B4FE-E254-4AF0-B816-40B61E453450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직사각형 149">
                <a:extLst>
                  <a:ext uri="{FF2B5EF4-FFF2-40B4-BE49-F238E27FC236}">
                    <a16:creationId xmlns:a16="http://schemas.microsoft.com/office/drawing/2014/main" id="{545714B9-A5AC-4524-8851-A9A1C02A0E38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150">
                <a:extLst>
                  <a:ext uri="{FF2B5EF4-FFF2-40B4-BE49-F238E27FC236}">
                    <a16:creationId xmlns:a16="http://schemas.microsoft.com/office/drawing/2014/main" id="{04A96A95-D5BF-4CF2-A4EB-290B029B3859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151">
                <a:extLst>
                  <a:ext uri="{FF2B5EF4-FFF2-40B4-BE49-F238E27FC236}">
                    <a16:creationId xmlns:a16="http://schemas.microsoft.com/office/drawing/2014/main" id="{097C5BB4-207F-4F88-A1DB-5F09C15874E2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156">
                <a:extLst>
                  <a:ext uri="{FF2B5EF4-FFF2-40B4-BE49-F238E27FC236}">
                    <a16:creationId xmlns:a16="http://schemas.microsoft.com/office/drawing/2014/main" id="{E07C74F5-EB29-4E09-90B4-DFB112CC8DFB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직사각형 157">
                <a:extLst>
                  <a:ext uri="{FF2B5EF4-FFF2-40B4-BE49-F238E27FC236}">
                    <a16:creationId xmlns:a16="http://schemas.microsoft.com/office/drawing/2014/main" id="{22605B04-CFAA-4380-9D8B-A5E9E7A6A269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직사각형 202">
                <a:extLst>
                  <a:ext uri="{FF2B5EF4-FFF2-40B4-BE49-F238E27FC236}">
                    <a16:creationId xmlns:a16="http://schemas.microsoft.com/office/drawing/2014/main" id="{09AD783B-7F61-4EE6-A538-9986509AD4F5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1" name="직사각형 203">
                <a:extLst>
                  <a:ext uri="{FF2B5EF4-FFF2-40B4-BE49-F238E27FC236}">
                    <a16:creationId xmlns:a16="http://schemas.microsoft.com/office/drawing/2014/main" id="{FF10081B-4925-4CC6-BD74-B72B8535420D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직사각형 204">
                <a:extLst>
                  <a:ext uri="{FF2B5EF4-FFF2-40B4-BE49-F238E27FC236}">
                    <a16:creationId xmlns:a16="http://schemas.microsoft.com/office/drawing/2014/main" id="{534ADA40-35BE-4E8E-9173-0ECCF8B44845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" name="직사각형 205">
                <a:extLst>
                  <a:ext uri="{FF2B5EF4-FFF2-40B4-BE49-F238E27FC236}">
                    <a16:creationId xmlns:a16="http://schemas.microsoft.com/office/drawing/2014/main" id="{2CF49E02-90F8-4F9B-AD3F-F10129B2F343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" name="직사각형 206">
                <a:extLst>
                  <a:ext uri="{FF2B5EF4-FFF2-40B4-BE49-F238E27FC236}">
                    <a16:creationId xmlns:a16="http://schemas.microsoft.com/office/drawing/2014/main" id="{810115A9-F5D1-4D54-B42D-AE4DB990162C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직사각형 207">
                <a:extLst>
                  <a:ext uri="{FF2B5EF4-FFF2-40B4-BE49-F238E27FC236}">
                    <a16:creationId xmlns:a16="http://schemas.microsoft.com/office/drawing/2014/main" id="{68E78DA9-58C9-4FB4-8A58-57CCD55BF095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직사각형 148">
                <a:extLst>
                  <a:ext uri="{FF2B5EF4-FFF2-40B4-BE49-F238E27FC236}">
                    <a16:creationId xmlns:a16="http://schemas.microsoft.com/office/drawing/2014/main" id="{D2327B64-4589-4985-AF66-05E5B02E6356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직사각형 149">
                <a:extLst>
                  <a:ext uri="{FF2B5EF4-FFF2-40B4-BE49-F238E27FC236}">
                    <a16:creationId xmlns:a16="http://schemas.microsoft.com/office/drawing/2014/main" id="{84CD842B-0B64-44CF-81D7-C169BA95BFA5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150">
                <a:extLst>
                  <a:ext uri="{FF2B5EF4-FFF2-40B4-BE49-F238E27FC236}">
                    <a16:creationId xmlns:a16="http://schemas.microsoft.com/office/drawing/2014/main" id="{2DE3C805-1B4D-4168-901B-F82E7A751549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151">
                <a:extLst>
                  <a:ext uri="{FF2B5EF4-FFF2-40B4-BE49-F238E27FC236}">
                    <a16:creationId xmlns:a16="http://schemas.microsoft.com/office/drawing/2014/main" id="{03790A20-8E56-46A8-8063-4FDF5860CDD2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직사각형 156">
                <a:extLst>
                  <a:ext uri="{FF2B5EF4-FFF2-40B4-BE49-F238E27FC236}">
                    <a16:creationId xmlns:a16="http://schemas.microsoft.com/office/drawing/2014/main" id="{985727FC-9A24-4767-9877-9F7B58DD04ED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직사각형 157">
                <a:extLst>
                  <a:ext uri="{FF2B5EF4-FFF2-40B4-BE49-F238E27FC236}">
                    <a16:creationId xmlns:a16="http://schemas.microsoft.com/office/drawing/2014/main" id="{4FB932B6-64AB-4A65-9F3A-855F1A5BD82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직사각형 202">
                <a:extLst>
                  <a:ext uri="{FF2B5EF4-FFF2-40B4-BE49-F238E27FC236}">
                    <a16:creationId xmlns:a16="http://schemas.microsoft.com/office/drawing/2014/main" id="{8165F386-3018-408F-AF11-E99107D8459D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" name="직사각형 203">
                <a:extLst>
                  <a:ext uri="{FF2B5EF4-FFF2-40B4-BE49-F238E27FC236}">
                    <a16:creationId xmlns:a16="http://schemas.microsoft.com/office/drawing/2014/main" id="{6CA3429A-C2A7-458E-AE38-D8F4E73D8806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직사각형 204">
                <a:extLst>
                  <a:ext uri="{FF2B5EF4-FFF2-40B4-BE49-F238E27FC236}">
                    <a16:creationId xmlns:a16="http://schemas.microsoft.com/office/drawing/2014/main" id="{B44CBEC2-7DF4-4C82-80A4-548BAA70A024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직사각형 205">
                <a:extLst>
                  <a:ext uri="{FF2B5EF4-FFF2-40B4-BE49-F238E27FC236}">
                    <a16:creationId xmlns:a16="http://schemas.microsoft.com/office/drawing/2014/main" id="{8E10803F-8EF9-4DDC-8634-6CC9F0D8F564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직사각형 206">
                <a:extLst>
                  <a:ext uri="{FF2B5EF4-FFF2-40B4-BE49-F238E27FC236}">
                    <a16:creationId xmlns:a16="http://schemas.microsoft.com/office/drawing/2014/main" id="{82A9D6FC-23EE-40EB-AD29-9DA8CA8BB9C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직사각형 207">
                <a:extLst>
                  <a:ext uri="{FF2B5EF4-FFF2-40B4-BE49-F238E27FC236}">
                    <a16:creationId xmlns:a16="http://schemas.microsoft.com/office/drawing/2014/main" id="{B7C8AD0C-8D4D-4E46-98F5-BC16A160DF6B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직사각형 148">
                <a:extLst>
                  <a:ext uri="{FF2B5EF4-FFF2-40B4-BE49-F238E27FC236}">
                    <a16:creationId xmlns:a16="http://schemas.microsoft.com/office/drawing/2014/main" id="{DE010790-78B5-424D-925C-DDC26110D712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직사각형 149">
                <a:extLst>
                  <a:ext uri="{FF2B5EF4-FFF2-40B4-BE49-F238E27FC236}">
                    <a16:creationId xmlns:a16="http://schemas.microsoft.com/office/drawing/2014/main" id="{BA96A6C3-3E92-4E3B-86A3-31B807BEFD4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직사각형 150">
                <a:extLst>
                  <a:ext uri="{FF2B5EF4-FFF2-40B4-BE49-F238E27FC236}">
                    <a16:creationId xmlns:a16="http://schemas.microsoft.com/office/drawing/2014/main" id="{DCCE21D9-B0C3-4654-AFA0-954BC735804D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직사각형 151">
                <a:extLst>
                  <a:ext uri="{FF2B5EF4-FFF2-40B4-BE49-F238E27FC236}">
                    <a16:creationId xmlns:a16="http://schemas.microsoft.com/office/drawing/2014/main" id="{853E755C-5DAE-43BC-9739-5201C2BCDAAF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직사각형 156">
                <a:extLst>
                  <a:ext uri="{FF2B5EF4-FFF2-40B4-BE49-F238E27FC236}">
                    <a16:creationId xmlns:a16="http://schemas.microsoft.com/office/drawing/2014/main" id="{4B4B774C-4C4A-4BEF-BC7C-A6CCF67E5F05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직사각형 157">
                <a:extLst>
                  <a:ext uri="{FF2B5EF4-FFF2-40B4-BE49-F238E27FC236}">
                    <a16:creationId xmlns:a16="http://schemas.microsoft.com/office/drawing/2014/main" id="{4A28C1C7-68F6-4880-B5E5-A080E9C4F8D3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직사각형 202">
                <a:extLst>
                  <a:ext uri="{FF2B5EF4-FFF2-40B4-BE49-F238E27FC236}">
                    <a16:creationId xmlns:a16="http://schemas.microsoft.com/office/drawing/2014/main" id="{0A514D32-CD6F-4C3C-A65F-E9FDAF8FDDB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직사각형 203">
                <a:extLst>
                  <a:ext uri="{FF2B5EF4-FFF2-40B4-BE49-F238E27FC236}">
                    <a16:creationId xmlns:a16="http://schemas.microsoft.com/office/drawing/2014/main" id="{6BD295E6-3742-47C7-BA4D-17682EAE9DE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직사각형 204">
                <a:extLst>
                  <a:ext uri="{FF2B5EF4-FFF2-40B4-BE49-F238E27FC236}">
                    <a16:creationId xmlns:a16="http://schemas.microsoft.com/office/drawing/2014/main" id="{374281B9-357B-4BAA-96F6-CB51FAA0F848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직사각형 205">
                <a:extLst>
                  <a:ext uri="{FF2B5EF4-FFF2-40B4-BE49-F238E27FC236}">
                    <a16:creationId xmlns:a16="http://schemas.microsoft.com/office/drawing/2014/main" id="{C4F6626F-8E01-4603-917E-36C10FB29491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직사각형 206">
                <a:extLst>
                  <a:ext uri="{FF2B5EF4-FFF2-40B4-BE49-F238E27FC236}">
                    <a16:creationId xmlns:a16="http://schemas.microsoft.com/office/drawing/2014/main" id="{AC2B6361-9E94-484D-9FA9-B5E291E7FC7D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직사각형 207">
                <a:extLst>
                  <a:ext uri="{FF2B5EF4-FFF2-40B4-BE49-F238E27FC236}">
                    <a16:creationId xmlns:a16="http://schemas.microsoft.com/office/drawing/2014/main" id="{4838E513-533D-4207-BEAC-6DA4BAA1B857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D776629-F1E5-4D50-B206-57168AB8FF69}"/>
                </a:ext>
              </a:extLst>
            </p:cNvPr>
            <p:cNvGrpSpPr/>
            <p:nvPr/>
          </p:nvGrpSpPr>
          <p:grpSpPr>
            <a:xfrm>
              <a:off x="2366002" y="3512520"/>
              <a:ext cx="1933817" cy="3192999"/>
              <a:chOff x="752040" y="1444320"/>
              <a:chExt cx="2483107" cy="4099953"/>
            </a:xfrm>
          </p:grpSpPr>
          <p:sp>
            <p:nvSpPr>
              <p:cNvPr id="143" name="직사각형 148">
                <a:extLst>
                  <a:ext uri="{FF2B5EF4-FFF2-40B4-BE49-F238E27FC236}">
                    <a16:creationId xmlns:a16="http://schemas.microsoft.com/office/drawing/2014/main" id="{A3D446D3-B2F7-49F5-8316-4CF0A40361ED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직사각형 149">
                <a:extLst>
                  <a:ext uri="{FF2B5EF4-FFF2-40B4-BE49-F238E27FC236}">
                    <a16:creationId xmlns:a16="http://schemas.microsoft.com/office/drawing/2014/main" id="{2566A47B-B40B-4102-9CBC-08EA7FA586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직사각형 150">
                <a:extLst>
                  <a:ext uri="{FF2B5EF4-FFF2-40B4-BE49-F238E27FC236}">
                    <a16:creationId xmlns:a16="http://schemas.microsoft.com/office/drawing/2014/main" id="{F4AF7D02-10FC-41A7-A82A-3621CDF32E37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직사각형 151">
                <a:extLst>
                  <a:ext uri="{FF2B5EF4-FFF2-40B4-BE49-F238E27FC236}">
                    <a16:creationId xmlns:a16="http://schemas.microsoft.com/office/drawing/2014/main" id="{32437CD2-6A73-49EC-8CFC-1AD7B474E150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직사각형 156">
                <a:extLst>
                  <a:ext uri="{FF2B5EF4-FFF2-40B4-BE49-F238E27FC236}">
                    <a16:creationId xmlns:a16="http://schemas.microsoft.com/office/drawing/2014/main" id="{40A85F14-4CFA-4060-A360-FC94D7D05A71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직사각형 157">
                <a:extLst>
                  <a:ext uri="{FF2B5EF4-FFF2-40B4-BE49-F238E27FC236}">
                    <a16:creationId xmlns:a16="http://schemas.microsoft.com/office/drawing/2014/main" id="{BBAAB1F6-9821-400F-BF0C-CA423B50DA10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직사각형 202">
                <a:extLst>
                  <a:ext uri="{FF2B5EF4-FFF2-40B4-BE49-F238E27FC236}">
                    <a16:creationId xmlns:a16="http://schemas.microsoft.com/office/drawing/2014/main" id="{F88DF964-F310-4314-80AE-A63DA0816E52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직사각형 203">
                <a:extLst>
                  <a:ext uri="{FF2B5EF4-FFF2-40B4-BE49-F238E27FC236}">
                    <a16:creationId xmlns:a16="http://schemas.microsoft.com/office/drawing/2014/main" id="{814AA599-6A6D-4BE5-B4FB-09055B26FF9F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직사각형 204">
                <a:extLst>
                  <a:ext uri="{FF2B5EF4-FFF2-40B4-BE49-F238E27FC236}">
                    <a16:creationId xmlns:a16="http://schemas.microsoft.com/office/drawing/2014/main" id="{38CFA45C-E527-4ED4-8937-B7595B31CBDA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직사각형 205">
                <a:extLst>
                  <a:ext uri="{FF2B5EF4-FFF2-40B4-BE49-F238E27FC236}">
                    <a16:creationId xmlns:a16="http://schemas.microsoft.com/office/drawing/2014/main" id="{9B274D94-5159-4C7A-A290-ED85A8BF1570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직사각형 206">
                <a:extLst>
                  <a:ext uri="{FF2B5EF4-FFF2-40B4-BE49-F238E27FC236}">
                    <a16:creationId xmlns:a16="http://schemas.microsoft.com/office/drawing/2014/main" id="{1A2B9781-9148-4B96-95B3-160B465F21ED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직사각형 207">
                <a:extLst>
                  <a:ext uri="{FF2B5EF4-FFF2-40B4-BE49-F238E27FC236}">
                    <a16:creationId xmlns:a16="http://schemas.microsoft.com/office/drawing/2014/main" id="{55BB9714-AC4C-4F6C-BBE7-F016B3C19BD4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직사각형 148">
                <a:extLst>
                  <a:ext uri="{FF2B5EF4-FFF2-40B4-BE49-F238E27FC236}">
                    <a16:creationId xmlns:a16="http://schemas.microsoft.com/office/drawing/2014/main" id="{EE8A39BF-D766-4811-926E-DBA2EE13D606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직사각형 149">
                <a:extLst>
                  <a:ext uri="{FF2B5EF4-FFF2-40B4-BE49-F238E27FC236}">
                    <a16:creationId xmlns:a16="http://schemas.microsoft.com/office/drawing/2014/main" id="{B930FE18-607E-450F-B74E-A6CB32B79CE6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직사각형 150">
                <a:extLst>
                  <a:ext uri="{FF2B5EF4-FFF2-40B4-BE49-F238E27FC236}">
                    <a16:creationId xmlns:a16="http://schemas.microsoft.com/office/drawing/2014/main" id="{7C1A40FF-6DF0-4968-8EA7-D99EE78FDB8A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" name="직사각형 151">
                <a:extLst>
                  <a:ext uri="{FF2B5EF4-FFF2-40B4-BE49-F238E27FC236}">
                    <a16:creationId xmlns:a16="http://schemas.microsoft.com/office/drawing/2014/main" id="{D8398C98-7925-4470-8D37-1E4D912A8BB6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직사각형 156">
                <a:extLst>
                  <a:ext uri="{FF2B5EF4-FFF2-40B4-BE49-F238E27FC236}">
                    <a16:creationId xmlns:a16="http://schemas.microsoft.com/office/drawing/2014/main" id="{C119424A-86F7-4839-9257-045CEDD36BD4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직사각형 157">
                <a:extLst>
                  <a:ext uri="{FF2B5EF4-FFF2-40B4-BE49-F238E27FC236}">
                    <a16:creationId xmlns:a16="http://schemas.microsoft.com/office/drawing/2014/main" id="{29BE7FD1-C9B1-45CA-8583-B10EB6D34D8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직사각형 202">
                <a:extLst>
                  <a:ext uri="{FF2B5EF4-FFF2-40B4-BE49-F238E27FC236}">
                    <a16:creationId xmlns:a16="http://schemas.microsoft.com/office/drawing/2014/main" id="{5BF5CF1A-4B65-4316-A704-8EFC314A2D66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직사각형 203">
                <a:extLst>
                  <a:ext uri="{FF2B5EF4-FFF2-40B4-BE49-F238E27FC236}">
                    <a16:creationId xmlns:a16="http://schemas.microsoft.com/office/drawing/2014/main" id="{CDFF4188-7FE6-40BB-938D-E9A35D675F34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직사각형 204">
                <a:extLst>
                  <a:ext uri="{FF2B5EF4-FFF2-40B4-BE49-F238E27FC236}">
                    <a16:creationId xmlns:a16="http://schemas.microsoft.com/office/drawing/2014/main" id="{38A12FD5-462F-4621-8970-E292A13D5801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직사각형 205">
                <a:extLst>
                  <a:ext uri="{FF2B5EF4-FFF2-40B4-BE49-F238E27FC236}">
                    <a16:creationId xmlns:a16="http://schemas.microsoft.com/office/drawing/2014/main" id="{146006D7-CD65-4301-A471-722EA1FE7E47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직사각형 206">
                <a:extLst>
                  <a:ext uri="{FF2B5EF4-FFF2-40B4-BE49-F238E27FC236}">
                    <a16:creationId xmlns:a16="http://schemas.microsoft.com/office/drawing/2014/main" id="{EFEA7EB0-B069-4729-9C46-673C3A1DAE87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직사각형 207">
                <a:extLst>
                  <a:ext uri="{FF2B5EF4-FFF2-40B4-BE49-F238E27FC236}">
                    <a16:creationId xmlns:a16="http://schemas.microsoft.com/office/drawing/2014/main" id="{2B16F0F8-20CA-4B4C-93DE-E44B6B7460B6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직사각형 148">
                <a:extLst>
                  <a:ext uri="{FF2B5EF4-FFF2-40B4-BE49-F238E27FC236}">
                    <a16:creationId xmlns:a16="http://schemas.microsoft.com/office/drawing/2014/main" id="{7F8270FC-C216-448E-ADB4-CA402FF373C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직사각형 149">
                <a:extLst>
                  <a:ext uri="{FF2B5EF4-FFF2-40B4-BE49-F238E27FC236}">
                    <a16:creationId xmlns:a16="http://schemas.microsoft.com/office/drawing/2014/main" id="{D0F12A64-FFA9-414B-A762-41D9268CF85D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직사각형 150">
                <a:extLst>
                  <a:ext uri="{FF2B5EF4-FFF2-40B4-BE49-F238E27FC236}">
                    <a16:creationId xmlns:a16="http://schemas.microsoft.com/office/drawing/2014/main" id="{DDC5E4B8-72D9-4090-9170-6732557619F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직사각형 151">
                <a:extLst>
                  <a:ext uri="{FF2B5EF4-FFF2-40B4-BE49-F238E27FC236}">
                    <a16:creationId xmlns:a16="http://schemas.microsoft.com/office/drawing/2014/main" id="{85F87691-A525-4580-97F3-54109F32958B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직사각형 156">
                <a:extLst>
                  <a:ext uri="{FF2B5EF4-FFF2-40B4-BE49-F238E27FC236}">
                    <a16:creationId xmlns:a16="http://schemas.microsoft.com/office/drawing/2014/main" id="{20B12796-90BB-4674-BC0B-1919251DC39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직사각형 157">
                <a:extLst>
                  <a:ext uri="{FF2B5EF4-FFF2-40B4-BE49-F238E27FC236}">
                    <a16:creationId xmlns:a16="http://schemas.microsoft.com/office/drawing/2014/main" id="{16EBBFAB-D6E4-4FAE-A692-AB50931610E1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직사각형 202">
                <a:extLst>
                  <a:ext uri="{FF2B5EF4-FFF2-40B4-BE49-F238E27FC236}">
                    <a16:creationId xmlns:a16="http://schemas.microsoft.com/office/drawing/2014/main" id="{326C13CA-C03D-463E-887D-5E012B89737B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직사각형 203">
                <a:extLst>
                  <a:ext uri="{FF2B5EF4-FFF2-40B4-BE49-F238E27FC236}">
                    <a16:creationId xmlns:a16="http://schemas.microsoft.com/office/drawing/2014/main" id="{4730DD32-FE40-4BBF-A449-BB6D80EE0791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직사각형 204">
                <a:extLst>
                  <a:ext uri="{FF2B5EF4-FFF2-40B4-BE49-F238E27FC236}">
                    <a16:creationId xmlns:a16="http://schemas.microsoft.com/office/drawing/2014/main" id="{0712A071-D298-4578-84AA-F3766F098F71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직사각형 205">
                <a:extLst>
                  <a:ext uri="{FF2B5EF4-FFF2-40B4-BE49-F238E27FC236}">
                    <a16:creationId xmlns:a16="http://schemas.microsoft.com/office/drawing/2014/main" id="{848B2FDB-9F53-4F88-9165-B0DB3C87DB39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직사각형 206">
                <a:extLst>
                  <a:ext uri="{FF2B5EF4-FFF2-40B4-BE49-F238E27FC236}">
                    <a16:creationId xmlns:a16="http://schemas.microsoft.com/office/drawing/2014/main" id="{9D3FBE49-71E3-45DF-AB4D-5BDEBCA183B0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직사각형 207">
                <a:extLst>
                  <a:ext uri="{FF2B5EF4-FFF2-40B4-BE49-F238E27FC236}">
                    <a16:creationId xmlns:a16="http://schemas.microsoft.com/office/drawing/2014/main" id="{7196868D-972B-4A12-98C7-AD44481E67E8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직사각형 148">
                <a:extLst>
                  <a:ext uri="{FF2B5EF4-FFF2-40B4-BE49-F238E27FC236}">
                    <a16:creationId xmlns:a16="http://schemas.microsoft.com/office/drawing/2014/main" id="{B77D6F61-CBE5-456E-A426-9705548A5F5A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직사각형 149">
                <a:extLst>
                  <a:ext uri="{FF2B5EF4-FFF2-40B4-BE49-F238E27FC236}">
                    <a16:creationId xmlns:a16="http://schemas.microsoft.com/office/drawing/2014/main" id="{E91C860C-71B4-4169-8794-DAB1F7F90EFA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직사각형 150">
                <a:extLst>
                  <a:ext uri="{FF2B5EF4-FFF2-40B4-BE49-F238E27FC236}">
                    <a16:creationId xmlns:a16="http://schemas.microsoft.com/office/drawing/2014/main" id="{EABD4BAD-C581-4905-93A6-52036D653DB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직사각형 151">
                <a:extLst>
                  <a:ext uri="{FF2B5EF4-FFF2-40B4-BE49-F238E27FC236}">
                    <a16:creationId xmlns:a16="http://schemas.microsoft.com/office/drawing/2014/main" id="{B69D5B7B-AB0E-4B23-91BB-CD32296D42FC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직사각형 156">
                <a:extLst>
                  <a:ext uri="{FF2B5EF4-FFF2-40B4-BE49-F238E27FC236}">
                    <a16:creationId xmlns:a16="http://schemas.microsoft.com/office/drawing/2014/main" id="{12CD39A4-F57E-418A-B6C8-99C622450AC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직사각형 157">
                <a:extLst>
                  <a:ext uri="{FF2B5EF4-FFF2-40B4-BE49-F238E27FC236}">
                    <a16:creationId xmlns:a16="http://schemas.microsoft.com/office/drawing/2014/main" id="{4AA8F4D7-06E6-4DB4-AA58-D499C634D998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직사각형 202">
                <a:extLst>
                  <a:ext uri="{FF2B5EF4-FFF2-40B4-BE49-F238E27FC236}">
                    <a16:creationId xmlns:a16="http://schemas.microsoft.com/office/drawing/2014/main" id="{6252F598-2677-45AB-B36D-882C55475A67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직사각형 203">
                <a:extLst>
                  <a:ext uri="{FF2B5EF4-FFF2-40B4-BE49-F238E27FC236}">
                    <a16:creationId xmlns:a16="http://schemas.microsoft.com/office/drawing/2014/main" id="{B08666D3-ADEB-4038-9922-C59F833A27A7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직사각형 204">
                <a:extLst>
                  <a:ext uri="{FF2B5EF4-FFF2-40B4-BE49-F238E27FC236}">
                    <a16:creationId xmlns:a16="http://schemas.microsoft.com/office/drawing/2014/main" id="{C9F73AF2-75DE-45EF-B5D7-AE9EB7097D00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직사각형 205">
                <a:extLst>
                  <a:ext uri="{FF2B5EF4-FFF2-40B4-BE49-F238E27FC236}">
                    <a16:creationId xmlns:a16="http://schemas.microsoft.com/office/drawing/2014/main" id="{455E92EA-6725-44F9-B7D3-9C268BDBE39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직사각형 206">
                <a:extLst>
                  <a:ext uri="{FF2B5EF4-FFF2-40B4-BE49-F238E27FC236}">
                    <a16:creationId xmlns:a16="http://schemas.microsoft.com/office/drawing/2014/main" id="{44662920-787F-4DA6-B924-3A2064A66B28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직사각형 207">
                <a:extLst>
                  <a:ext uri="{FF2B5EF4-FFF2-40B4-BE49-F238E27FC236}">
                    <a16:creationId xmlns:a16="http://schemas.microsoft.com/office/drawing/2014/main" id="{9D12D74D-CF7B-40E9-AC47-58990153B0C2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직사각형 148">
                <a:extLst>
                  <a:ext uri="{FF2B5EF4-FFF2-40B4-BE49-F238E27FC236}">
                    <a16:creationId xmlns:a16="http://schemas.microsoft.com/office/drawing/2014/main" id="{7BF1423F-9CC6-45E6-97AD-A84E38C567BD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직사각형 149">
                <a:extLst>
                  <a:ext uri="{FF2B5EF4-FFF2-40B4-BE49-F238E27FC236}">
                    <a16:creationId xmlns:a16="http://schemas.microsoft.com/office/drawing/2014/main" id="{0DD74919-EF2F-4CD7-AA8F-8C1B5AAF96CC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직사각형 150">
                <a:extLst>
                  <a:ext uri="{FF2B5EF4-FFF2-40B4-BE49-F238E27FC236}">
                    <a16:creationId xmlns:a16="http://schemas.microsoft.com/office/drawing/2014/main" id="{C61F683A-47CE-4B2D-AD0E-71E218E34AA1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직사각형 151">
                <a:extLst>
                  <a:ext uri="{FF2B5EF4-FFF2-40B4-BE49-F238E27FC236}">
                    <a16:creationId xmlns:a16="http://schemas.microsoft.com/office/drawing/2014/main" id="{2BB75078-F600-4F63-87B2-D39754A925CE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직사각형 156">
                <a:extLst>
                  <a:ext uri="{FF2B5EF4-FFF2-40B4-BE49-F238E27FC236}">
                    <a16:creationId xmlns:a16="http://schemas.microsoft.com/office/drawing/2014/main" id="{A3581F82-F11B-4109-A1BC-4032343B138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직사각형 157">
                <a:extLst>
                  <a:ext uri="{FF2B5EF4-FFF2-40B4-BE49-F238E27FC236}">
                    <a16:creationId xmlns:a16="http://schemas.microsoft.com/office/drawing/2014/main" id="{5011E04E-C5DE-4FB7-9E02-4DA64F99D055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" name="직사각형 202">
                <a:extLst>
                  <a:ext uri="{FF2B5EF4-FFF2-40B4-BE49-F238E27FC236}">
                    <a16:creationId xmlns:a16="http://schemas.microsoft.com/office/drawing/2014/main" id="{8CCDC1F9-7931-44C8-B5C0-B59592BD204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직사각형 203">
                <a:extLst>
                  <a:ext uri="{FF2B5EF4-FFF2-40B4-BE49-F238E27FC236}">
                    <a16:creationId xmlns:a16="http://schemas.microsoft.com/office/drawing/2014/main" id="{DC437835-26E8-4840-9AE3-CDB1349F3DD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직사각형 204">
                <a:extLst>
                  <a:ext uri="{FF2B5EF4-FFF2-40B4-BE49-F238E27FC236}">
                    <a16:creationId xmlns:a16="http://schemas.microsoft.com/office/drawing/2014/main" id="{C196997B-1140-4769-A332-552205782AD6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직사각형 205">
                <a:extLst>
                  <a:ext uri="{FF2B5EF4-FFF2-40B4-BE49-F238E27FC236}">
                    <a16:creationId xmlns:a16="http://schemas.microsoft.com/office/drawing/2014/main" id="{0AE3F545-F23F-4D75-B790-92A479F1DEC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직사각형 206">
                <a:extLst>
                  <a:ext uri="{FF2B5EF4-FFF2-40B4-BE49-F238E27FC236}">
                    <a16:creationId xmlns:a16="http://schemas.microsoft.com/office/drawing/2014/main" id="{E84D1BC7-8837-4739-AD17-65EB72D79F2A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직사각형 207">
                <a:extLst>
                  <a:ext uri="{FF2B5EF4-FFF2-40B4-BE49-F238E27FC236}">
                    <a16:creationId xmlns:a16="http://schemas.microsoft.com/office/drawing/2014/main" id="{F2EDFD7C-2C4D-4A7D-8029-53E0678C1F41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A61DB82C-D276-40CD-A9E8-D3012B89C66E}"/>
                </a:ext>
              </a:extLst>
            </p:cNvPr>
            <p:cNvGrpSpPr/>
            <p:nvPr/>
          </p:nvGrpSpPr>
          <p:grpSpPr>
            <a:xfrm>
              <a:off x="4293355" y="3512520"/>
              <a:ext cx="1933817" cy="3192999"/>
              <a:chOff x="752040" y="1444320"/>
              <a:chExt cx="2483107" cy="4099953"/>
            </a:xfrm>
          </p:grpSpPr>
          <p:sp>
            <p:nvSpPr>
              <p:cNvPr id="204" name="직사각형 148">
                <a:extLst>
                  <a:ext uri="{FF2B5EF4-FFF2-40B4-BE49-F238E27FC236}">
                    <a16:creationId xmlns:a16="http://schemas.microsoft.com/office/drawing/2014/main" id="{44806876-4BE8-4275-AC17-9D5B23183D6E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직사각형 149">
                <a:extLst>
                  <a:ext uri="{FF2B5EF4-FFF2-40B4-BE49-F238E27FC236}">
                    <a16:creationId xmlns:a16="http://schemas.microsoft.com/office/drawing/2014/main" id="{2214101B-4246-40C8-AC0B-4D5C555B0580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직사각형 150">
                <a:extLst>
                  <a:ext uri="{FF2B5EF4-FFF2-40B4-BE49-F238E27FC236}">
                    <a16:creationId xmlns:a16="http://schemas.microsoft.com/office/drawing/2014/main" id="{4B5C53AB-A8DD-49F5-B972-7F6ACC493DD5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" name="직사각형 151">
                <a:extLst>
                  <a:ext uri="{FF2B5EF4-FFF2-40B4-BE49-F238E27FC236}">
                    <a16:creationId xmlns:a16="http://schemas.microsoft.com/office/drawing/2014/main" id="{96C24751-9B55-4545-AA2F-E3E882412CCC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직사각형 156">
                <a:extLst>
                  <a:ext uri="{FF2B5EF4-FFF2-40B4-BE49-F238E27FC236}">
                    <a16:creationId xmlns:a16="http://schemas.microsoft.com/office/drawing/2014/main" id="{77B634CD-2AE6-487A-B382-17A167CCD03E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직사각형 157">
                <a:extLst>
                  <a:ext uri="{FF2B5EF4-FFF2-40B4-BE49-F238E27FC236}">
                    <a16:creationId xmlns:a16="http://schemas.microsoft.com/office/drawing/2014/main" id="{28F6F9F3-6565-436C-8901-83D0CE414C8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직사각형 202">
                <a:extLst>
                  <a:ext uri="{FF2B5EF4-FFF2-40B4-BE49-F238E27FC236}">
                    <a16:creationId xmlns:a16="http://schemas.microsoft.com/office/drawing/2014/main" id="{B4F68DD9-3716-4BFD-966E-625BB25F0E60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직사각형 203">
                <a:extLst>
                  <a:ext uri="{FF2B5EF4-FFF2-40B4-BE49-F238E27FC236}">
                    <a16:creationId xmlns:a16="http://schemas.microsoft.com/office/drawing/2014/main" id="{70FD021B-C791-42D1-B541-E70597C936D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직사각형 204">
                <a:extLst>
                  <a:ext uri="{FF2B5EF4-FFF2-40B4-BE49-F238E27FC236}">
                    <a16:creationId xmlns:a16="http://schemas.microsoft.com/office/drawing/2014/main" id="{D3BC12AC-3696-461F-B013-605B0951CDE4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직사각형 205">
                <a:extLst>
                  <a:ext uri="{FF2B5EF4-FFF2-40B4-BE49-F238E27FC236}">
                    <a16:creationId xmlns:a16="http://schemas.microsoft.com/office/drawing/2014/main" id="{D5581D27-C2C1-4775-9361-4EA1D96CEFC6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직사각형 206">
                <a:extLst>
                  <a:ext uri="{FF2B5EF4-FFF2-40B4-BE49-F238E27FC236}">
                    <a16:creationId xmlns:a16="http://schemas.microsoft.com/office/drawing/2014/main" id="{68DC654C-73E8-4C06-94B4-50B8F8726AEF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직사각형 207">
                <a:extLst>
                  <a:ext uri="{FF2B5EF4-FFF2-40B4-BE49-F238E27FC236}">
                    <a16:creationId xmlns:a16="http://schemas.microsoft.com/office/drawing/2014/main" id="{850D5F51-DA51-468F-8CDC-DC809D6F8D4E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직사각형 148">
                <a:extLst>
                  <a:ext uri="{FF2B5EF4-FFF2-40B4-BE49-F238E27FC236}">
                    <a16:creationId xmlns:a16="http://schemas.microsoft.com/office/drawing/2014/main" id="{20E7FCC7-3587-425F-A6D6-847BE3F027F9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직사각형 149">
                <a:extLst>
                  <a:ext uri="{FF2B5EF4-FFF2-40B4-BE49-F238E27FC236}">
                    <a16:creationId xmlns:a16="http://schemas.microsoft.com/office/drawing/2014/main" id="{6E8D1CE5-F3DD-460C-A4BF-ED6995ACAE6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직사각형 150">
                <a:extLst>
                  <a:ext uri="{FF2B5EF4-FFF2-40B4-BE49-F238E27FC236}">
                    <a16:creationId xmlns:a16="http://schemas.microsoft.com/office/drawing/2014/main" id="{3C6D27B2-4150-499D-8F4D-780997F82B6B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직사각형 151">
                <a:extLst>
                  <a:ext uri="{FF2B5EF4-FFF2-40B4-BE49-F238E27FC236}">
                    <a16:creationId xmlns:a16="http://schemas.microsoft.com/office/drawing/2014/main" id="{66ADD229-9027-46B7-8175-65BC8EBE1B4F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직사각형 156">
                <a:extLst>
                  <a:ext uri="{FF2B5EF4-FFF2-40B4-BE49-F238E27FC236}">
                    <a16:creationId xmlns:a16="http://schemas.microsoft.com/office/drawing/2014/main" id="{02A3EDDF-EE80-4216-BCF3-4F93E77A3C4F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" name="직사각형 157">
                <a:extLst>
                  <a:ext uri="{FF2B5EF4-FFF2-40B4-BE49-F238E27FC236}">
                    <a16:creationId xmlns:a16="http://schemas.microsoft.com/office/drawing/2014/main" id="{AD7E2522-9934-4826-87AA-244A21CCCF68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직사각형 202">
                <a:extLst>
                  <a:ext uri="{FF2B5EF4-FFF2-40B4-BE49-F238E27FC236}">
                    <a16:creationId xmlns:a16="http://schemas.microsoft.com/office/drawing/2014/main" id="{ADAA0862-CD3A-4FE3-87FF-6C0ADCF2F03E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직사각형 203">
                <a:extLst>
                  <a:ext uri="{FF2B5EF4-FFF2-40B4-BE49-F238E27FC236}">
                    <a16:creationId xmlns:a16="http://schemas.microsoft.com/office/drawing/2014/main" id="{DBBA4941-C2E9-48E7-AB49-96AC61A6136A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직사각형 204">
                <a:extLst>
                  <a:ext uri="{FF2B5EF4-FFF2-40B4-BE49-F238E27FC236}">
                    <a16:creationId xmlns:a16="http://schemas.microsoft.com/office/drawing/2014/main" id="{20CE2A8E-7B82-42A9-8265-0E89B213CF1A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직사각형 205">
                <a:extLst>
                  <a:ext uri="{FF2B5EF4-FFF2-40B4-BE49-F238E27FC236}">
                    <a16:creationId xmlns:a16="http://schemas.microsoft.com/office/drawing/2014/main" id="{FBC28C7B-F35A-4395-A5B8-210E281A612D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직사각형 206">
                <a:extLst>
                  <a:ext uri="{FF2B5EF4-FFF2-40B4-BE49-F238E27FC236}">
                    <a16:creationId xmlns:a16="http://schemas.microsoft.com/office/drawing/2014/main" id="{AC846556-2A5E-4875-BEEC-2AF6568D721A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직사각형 207">
                <a:extLst>
                  <a:ext uri="{FF2B5EF4-FFF2-40B4-BE49-F238E27FC236}">
                    <a16:creationId xmlns:a16="http://schemas.microsoft.com/office/drawing/2014/main" id="{6F224E0E-5EBF-461D-B4DC-A3688D06FD8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직사각형 148">
                <a:extLst>
                  <a:ext uri="{FF2B5EF4-FFF2-40B4-BE49-F238E27FC236}">
                    <a16:creationId xmlns:a16="http://schemas.microsoft.com/office/drawing/2014/main" id="{5F4417EB-E875-48F4-8929-5B3DB94E73A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" name="직사각형 149">
                <a:extLst>
                  <a:ext uri="{FF2B5EF4-FFF2-40B4-BE49-F238E27FC236}">
                    <a16:creationId xmlns:a16="http://schemas.microsoft.com/office/drawing/2014/main" id="{6264401C-02B2-4091-9863-5ECF9EB42645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직사각형 150">
                <a:extLst>
                  <a:ext uri="{FF2B5EF4-FFF2-40B4-BE49-F238E27FC236}">
                    <a16:creationId xmlns:a16="http://schemas.microsoft.com/office/drawing/2014/main" id="{C06AC235-D832-4CDE-93B9-D2A50ADD3B6D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직사각형 151">
                <a:extLst>
                  <a:ext uri="{FF2B5EF4-FFF2-40B4-BE49-F238E27FC236}">
                    <a16:creationId xmlns:a16="http://schemas.microsoft.com/office/drawing/2014/main" id="{1B6FC30C-28C1-4773-A070-1FD5BA2988C1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직사각형 156">
                <a:extLst>
                  <a:ext uri="{FF2B5EF4-FFF2-40B4-BE49-F238E27FC236}">
                    <a16:creationId xmlns:a16="http://schemas.microsoft.com/office/drawing/2014/main" id="{A898A257-C505-4C6E-8E18-DA9EFBB59A4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직사각형 157">
                <a:extLst>
                  <a:ext uri="{FF2B5EF4-FFF2-40B4-BE49-F238E27FC236}">
                    <a16:creationId xmlns:a16="http://schemas.microsoft.com/office/drawing/2014/main" id="{EE673B97-BDC3-4418-BBAE-897DA2E1DFE0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직사각형 202">
                <a:extLst>
                  <a:ext uri="{FF2B5EF4-FFF2-40B4-BE49-F238E27FC236}">
                    <a16:creationId xmlns:a16="http://schemas.microsoft.com/office/drawing/2014/main" id="{284A0EBB-EC0B-4350-BE60-6DA8FDB5FEA0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직사각형 203">
                <a:extLst>
                  <a:ext uri="{FF2B5EF4-FFF2-40B4-BE49-F238E27FC236}">
                    <a16:creationId xmlns:a16="http://schemas.microsoft.com/office/drawing/2014/main" id="{93D5C542-E312-47D0-931D-FAD337C9C559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직사각형 204">
                <a:extLst>
                  <a:ext uri="{FF2B5EF4-FFF2-40B4-BE49-F238E27FC236}">
                    <a16:creationId xmlns:a16="http://schemas.microsoft.com/office/drawing/2014/main" id="{194D174C-FA41-4521-8A59-8E4677AE7662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직사각형 205">
                <a:extLst>
                  <a:ext uri="{FF2B5EF4-FFF2-40B4-BE49-F238E27FC236}">
                    <a16:creationId xmlns:a16="http://schemas.microsoft.com/office/drawing/2014/main" id="{7E8A7CAD-A61B-408A-A9C4-1536BCAFA862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직사각형 206">
                <a:extLst>
                  <a:ext uri="{FF2B5EF4-FFF2-40B4-BE49-F238E27FC236}">
                    <a16:creationId xmlns:a16="http://schemas.microsoft.com/office/drawing/2014/main" id="{20AC0D95-DFC3-41B1-9F5A-604D7F577ECA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직사각형 207">
                <a:extLst>
                  <a:ext uri="{FF2B5EF4-FFF2-40B4-BE49-F238E27FC236}">
                    <a16:creationId xmlns:a16="http://schemas.microsoft.com/office/drawing/2014/main" id="{B4508839-3AB0-4F21-A637-D0CF60246276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직사각형 148">
                <a:extLst>
                  <a:ext uri="{FF2B5EF4-FFF2-40B4-BE49-F238E27FC236}">
                    <a16:creationId xmlns:a16="http://schemas.microsoft.com/office/drawing/2014/main" id="{DBEE6437-4C3B-4408-8C6D-4B15F4C6A4B2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직사각형 149">
                <a:extLst>
                  <a:ext uri="{FF2B5EF4-FFF2-40B4-BE49-F238E27FC236}">
                    <a16:creationId xmlns:a16="http://schemas.microsoft.com/office/drawing/2014/main" id="{E64FE43E-6877-4066-B310-994164A3DC6D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직사각형 150">
                <a:extLst>
                  <a:ext uri="{FF2B5EF4-FFF2-40B4-BE49-F238E27FC236}">
                    <a16:creationId xmlns:a16="http://schemas.microsoft.com/office/drawing/2014/main" id="{598435EE-1680-45B5-BA88-229DA799E001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직사각형 151">
                <a:extLst>
                  <a:ext uri="{FF2B5EF4-FFF2-40B4-BE49-F238E27FC236}">
                    <a16:creationId xmlns:a16="http://schemas.microsoft.com/office/drawing/2014/main" id="{7F973C4A-9280-499C-ABC5-768A2FD872A7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직사각형 156">
                <a:extLst>
                  <a:ext uri="{FF2B5EF4-FFF2-40B4-BE49-F238E27FC236}">
                    <a16:creationId xmlns:a16="http://schemas.microsoft.com/office/drawing/2014/main" id="{00D07A97-3B91-4CC2-AB97-545396381E79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직사각형 157">
                <a:extLst>
                  <a:ext uri="{FF2B5EF4-FFF2-40B4-BE49-F238E27FC236}">
                    <a16:creationId xmlns:a16="http://schemas.microsoft.com/office/drawing/2014/main" id="{0E34C919-33E9-42CF-B854-DD478456ED0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직사각형 202">
                <a:extLst>
                  <a:ext uri="{FF2B5EF4-FFF2-40B4-BE49-F238E27FC236}">
                    <a16:creationId xmlns:a16="http://schemas.microsoft.com/office/drawing/2014/main" id="{E49A7C55-97C4-4E41-8EF0-ECDCF51660C8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직사각형 203">
                <a:extLst>
                  <a:ext uri="{FF2B5EF4-FFF2-40B4-BE49-F238E27FC236}">
                    <a16:creationId xmlns:a16="http://schemas.microsoft.com/office/drawing/2014/main" id="{8CD16309-DB62-431C-BD05-F451B614C5F2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직사각형 204">
                <a:extLst>
                  <a:ext uri="{FF2B5EF4-FFF2-40B4-BE49-F238E27FC236}">
                    <a16:creationId xmlns:a16="http://schemas.microsoft.com/office/drawing/2014/main" id="{D8B4F504-A1F3-44A8-9D71-6B6A0310D865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직사각형 205">
                <a:extLst>
                  <a:ext uri="{FF2B5EF4-FFF2-40B4-BE49-F238E27FC236}">
                    <a16:creationId xmlns:a16="http://schemas.microsoft.com/office/drawing/2014/main" id="{604A5EE0-22E0-4C44-91AF-BAB423F943A2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직사각형 206">
                <a:extLst>
                  <a:ext uri="{FF2B5EF4-FFF2-40B4-BE49-F238E27FC236}">
                    <a16:creationId xmlns:a16="http://schemas.microsoft.com/office/drawing/2014/main" id="{5245F7F5-C324-4A12-9AE8-12A5A19EFF4E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직사각형 207">
                <a:extLst>
                  <a:ext uri="{FF2B5EF4-FFF2-40B4-BE49-F238E27FC236}">
                    <a16:creationId xmlns:a16="http://schemas.microsoft.com/office/drawing/2014/main" id="{C88AE5D7-F294-4FC2-A339-9FB6AD3E3CA8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직사각형 148">
                <a:extLst>
                  <a:ext uri="{FF2B5EF4-FFF2-40B4-BE49-F238E27FC236}">
                    <a16:creationId xmlns:a16="http://schemas.microsoft.com/office/drawing/2014/main" id="{97F4135B-67BC-440E-8331-4075477C981E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직사각형 149">
                <a:extLst>
                  <a:ext uri="{FF2B5EF4-FFF2-40B4-BE49-F238E27FC236}">
                    <a16:creationId xmlns:a16="http://schemas.microsoft.com/office/drawing/2014/main" id="{717F2BA9-3B5E-4E7E-B6AD-950C576B4533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직사각형 150">
                <a:extLst>
                  <a:ext uri="{FF2B5EF4-FFF2-40B4-BE49-F238E27FC236}">
                    <a16:creationId xmlns:a16="http://schemas.microsoft.com/office/drawing/2014/main" id="{2A53B069-AB8A-49AE-9CFE-D3A81E16EC99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직사각형 151">
                <a:extLst>
                  <a:ext uri="{FF2B5EF4-FFF2-40B4-BE49-F238E27FC236}">
                    <a16:creationId xmlns:a16="http://schemas.microsoft.com/office/drawing/2014/main" id="{A18ACFEC-8F66-422F-A343-D76B16BBF3EC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직사각형 156">
                <a:extLst>
                  <a:ext uri="{FF2B5EF4-FFF2-40B4-BE49-F238E27FC236}">
                    <a16:creationId xmlns:a16="http://schemas.microsoft.com/office/drawing/2014/main" id="{90135F85-11A5-4D27-88A6-B2BCE4990806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직사각형 157">
                <a:extLst>
                  <a:ext uri="{FF2B5EF4-FFF2-40B4-BE49-F238E27FC236}">
                    <a16:creationId xmlns:a16="http://schemas.microsoft.com/office/drawing/2014/main" id="{9BF4873A-044D-4786-8657-72FB000C761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직사각형 202">
                <a:extLst>
                  <a:ext uri="{FF2B5EF4-FFF2-40B4-BE49-F238E27FC236}">
                    <a16:creationId xmlns:a16="http://schemas.microsoft.com/office/drawing/2014/main" id="{FEC56F23-0610-47A5-90F8-F9BB4AF0D6D0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직사각형 203">
                <a:extLst>
                  <a:ext uri="{FF2B5EF4-FFF2-40B4-BE49-F238E27FC236}">
                    <a16:creationId xmlns:a16="http://schemas.microsoft.com/office/drawing/2014/main" id="{B06E4937-9946-42CE-8A8E-3CBFB2465842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직사각형 204">
                <a:extLst>
                  <a:ext uri="{FF2B5EF4-FFF2-40B4-BE49-F238E27FC236}">
                    <a16:creationId xmlns:a16="http://schemas.microsoft.com/office/drawing/2014/main" id="{F5CE08BD-C338-4F0A-91B8-FA372CF00E3A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직사각형 205">
                <a:extLst>
                  <a:ext uri="{FF2B5EF4-FFF2-40B4-BE49-F238E27FC236}">
                    <a16:creationId xmlns:a16="http://schemas.microsoft.com/office/drawing/2014/main" id="{63119EA5-BE75-4483-85C6-5775F06C8E93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직사각형 206">
                <a:extLst>
                  <a:ext uri="{FF2B5EF4-FFF2-40B4-BE49-F238E27FC236}">
                    <a16:creationId xmlns:a16="http://schemas.microsoft.com/office/drawing/2014/main" id="{4621CC2E-3D11-4A5D-98AB-405D94B9CD74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직사각형 207">
                <a:extLst>
                  <a:ext uri="{FF2B5EF4-FFF2-40B4-BE49-F238E27FC236}">
                    <a16:creationId xmlns:a16="http://schemas.microsoft.com/office/drawing/2014/main" id="{92112955-BA1B-4936-BA20-7589C28AA9CF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77376FF-C21E-4D0A-8D9D-905BCD7F8BAA}"/>
                </a:ext>
              </a:extLst>
            </p:cNvPr>
            <p:cNvCxnSpPr>
              <a:stCxn id="1041" idx="0"/>
              <a:endCxn id="138" idx="2"/>
            </p:cNvCxnSpPr>
            <p:nvPr/>
          </p:nvCxnSpPr>
          <p:spPr>
            <a:xfrm>
              <a:off x="1877020" y="3512520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D2FD0ABE-D6E3-40FA-B350-2855858940B8}"/>
                </a:ext>
              </a:extLst>
            </p:cNvPr>
            <p:cNvCxnSpPr/>
            <p:nvPr/>
          </p:nvCxnSpPr>
          <p:spPr>
            <a:xfrm>
              <a:off x="3175070" y="3512520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96E210A4-06B9-44F1-A084-ECE0D2249635}"/>
                </a:ext>
              </a:extLst>
            </p:cNvPr>
            <p:cNvCxnSpPr/>
            <p:nvPr/>
          </p:nvCxnSpPr>
          <p:spPr>
            <a:xfrm>
              <a:off x="3488952" y="3512520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2D61200B-C80C-407D-9D44-4621178BE568}"/>
                </a:ext>
              </a:extLst>
            </p:cNvPr>
            <p:cNvCxnSpPr/>
            <p:nvPr/>
          </p:nvCxnSpPr>
          <p:spPr>
            <a:xfrm>
              <a:off x="3813464" y="3512520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12B777C5-6175-483A-A702-63EA13D56371}"/>
                </a:ext>
              </a:extLst>
            </p:cNvPr>
            <p:cNvCxnSpPr/>
            <p:nvPr/>
          </p:nvCxnSpPr>
          <p:spPr>
            <a:xfrm>
              <a:off x="5426070" y="3512520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53BF62B2-1ACB-44B7-8172-C47B1BB09B1D}"/>
                </a:ext>
              </a:extLst>
            </p:cNvPr>
            <p:cNvGrpSpPr/>
            <p:nvPr/>
          </p:nvGrpSpPr>
          <p:grpSpPr>
            <a:xfrm>
              <a:off x="6226327" y="3512520"/>
              <a:ext cx="1933817" cy="3192999"/>
              <a:chOff x="752040" y="1444320"/>
              <a:chExt cx="2483107" cy="4099953"/>
            </a:xfrm>
          </p:grpSpPr>
          <p:sp>
            <p:nvSpPr>
              <p:cNvPr id="273" name="직사각형 148">
                <a:extLst>
                  <a:ext uri="{FF2B5EF4-FFF2-40B4-BE49-F238E27FC236}">
                    <a16:creationId xmlns:a16="http://schemas.microsoft.com/office/drawing/2014/main" id="{06F53D01-59BE-4436-8629-7BA36338117B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직사각형 149">
                <a:extLst>
                  <a:ext uri="{FF2B5EF4-FFF2-40B4-BE49-F238E27FC236}">
                    <a16:creationId xmlns:a16="http://schemas.microsoft.com/office/drawing/2014/main" id="{6CA500A5-3EBB-4DDE-B0F6-428EB8C072B4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직사각형 150">
                <a:extLst>
                  <a:ext uri="{FF2B5EF4-FFF2-40B4-BE49-F238E27FC236}">
                    <a16:creationId xmlns:a16="http://schemas.microsoft.com/office/drawing/2014/main" id="{5C101CC7-730C-4C22-8B64-86DC5714D753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직사각형 151">
                <a:extLst>
                  <a:ext uri="{FF2B5EF4-FFF2-40B4-BE49-F238E27FC236}">
                    <a16:creationId xmlns:a16="http://schemas.microsoft.com/office/drawing/2014/main" id="{4A73E30D-CA15-4CD3-9C23-B21EBB725A6D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직사각형 156">
                <a:extLst>
                  <a:ext uri="{FF2B5EF4-FFF2-40B4-BE49-F238E27FC236}">
                    <a16:creationId xmlns:a16="http://schemas.microsoft.com/office/drawing/2014/main" id="{3438A799-1B1F-4454-9DAE-391444FFC890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8" name="직사각형 157">
                <a:extLst>
                  <a:ext uri="{FF2B5EF4-FFF2-40B4-BE49-F238E27FC236}">
                    <a16:creationId xmlns:a16="http://schemas.microsoft.com/office/drawing/2014/main" id="{B12B1352-A3BD-47B4-A0E0-F3E4183A983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9" name="직사각형 202">
                <a:extLst>
                  <a:ext uri="{FF2B5EF4-FFF2-40B4-BE49-F238E27FC236}">
                    <a16:creationId xmlns:a16="http://schemas.microsoft.com/office/drawing/2014/main" id="{FF01BE71-54C0-420E-8FED-8C4D9ACC49B6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직사각형 203">
                <a:extLst>
                  <a:ext uri="{FF2B5EF4-FFF2-40B4-BE49-F238E27FC236}">
                    <a16:creationId xmlns:a16="http://schemas.microsoft.com/office/drawing/2014/main" id="{F5157360-2839-415E-9835-6E64E6E0671B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직사각형 204">
                <a:extLst>
                  <a:ext uri="{FF2B5EF4-FFF2-40B4-BE49-F238E27FC236}">
                    <a16:creationId xmlns:a16="http://schemas.microsoft.com/office/drawing/2014/main" id="{5B65BF48-1209-4B79-B99B-C02DE6596FBD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직사각형 205">
                <a:extLst>
                  <a:ext uri="{FF2B5EF4-FFF2-40B4-BE49-F238E27FC236}">
                    <a16:creationId xmlns:a16="http://schemas.microsoft.com/office/drawing/2014/main" id="{274A6E5D-A5E4-4574-A046-D0354D7BA5CF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직사각형 206">
                <a:extLst>
                  <a:ext uri="{FF2B5EF4-FFF2-40B4-BE49-F238E27FC236}">
                    <a16:creationId xmlns:a16="http://schemas.microsoft.com/office/drawing/2014/main" id="{870E7E26-DA6C-4D99-BE01-5CC489E7505E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직사각형 207">
                <a:extLst>
                  <a:ext uri="{FF2B5EF4-FFF2-40B4-BE49-F238E27FC236}">
                    <a16:creationId xmlns:a16="http://schemas.microsoft.com/office/drawing/2014/main" id="{9C55268B-5610-4845-9D9E-9D037B70040A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직사각형 148">
                <a:extLst>
                  <a:ext uri="{FF2B5EF4-FFF2-40B4-BE49-F238E27FC236}">
                    <a16:creationId xmlns:a16="http://schemas.microsoft.com/office/drawing/2014/main" id="{631AB323-37C1-43E2-A7F5-837208DCCD9D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직사각형 149">
                <a:extLst>
                  <a:ext uri="{FF2B5EF4-FFF2-40B4-BE49-F238E27FC236}">
                    <a16:creationId xmlns:a16="http://schemas.microsoft.com/office/drawing/2014/main" id="{32B9386B-364D-4794-ACC3-21EE50002890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직사각형 150">
                <a:extLst>
                  <a:ext uri="{FF2B5EF4-FFF2-40B4-BE49-F238E27FC236}">
                    <a16:creationId xmlns:a16="http://schemas.microsoft.com/office/drawing/2014/main" id="{53C04DF5-8255-41DA-B2D5-8BF541E4E2A5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직사각형 151">
                <a:extLst>
                  <a:ext uri="{FF2B5EF4-FFF2-40B4-BE49-F238E27FC236}">
                    <a16:creationId xmlns:a16="http://schemas.microsoft.com/office/drawing/2014/main" id="{E074B32C-9E85-41A9-AC01-A24019D96F1E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직사각형 156">
                <a:extLst>
                  <a:ext uri="{FF2B5EF4-FFF2-40B4-BE49-F238E27FC236}">
                    <a16:creationId xmlns:a16="http://schemas.microsoft.com/office/drawing/2014/main" id="{FBF1C2F0-A026-46FF-A10D-37397D1F049C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직사각형 157">
                <a:extLst>
                  <a:ext uri="{FF2B5EF4-FFF2-40B4-BE49-F238E27FC236}">
                    <a16:creationId xmlns:a16="http://schemas.microsoft.com/office/drawing/2014/main" id="{55ED7593-3A14-498D-8FBE-6CA9F7E9822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직사각형 202">
                <a:extLst>
                  <a:ext uri="{FF2B5EF4-FFF2-40B4-BE49-F238E27FC236}">
                    <a16:creationId xmlns:a16="http://schemas.microsoft.com/office/drawing/2014/main" id="{9BC92AB3-3678-47C3-B0AA-B219B4BB636A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2" name="직사각형 203">
                <a:extLst>
                  <a:ext uri="{FF2B5EF4-FFF2-40B4-BE49-F238E27FC236}">
                    <a16:creationId xmlns:a16="http://schemas.microsoft.com/office/drawing/2014/main" id="{768CD326-1FE7-4115-8985-C96AE291FADB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직사각형 204">
                <a:extLst>
                  <a:ext uri="{FF2B5EF4-FFF2-40B4-BE49-F238E27FC236}">
                    <a16:creationId xmlns:a16="http://schemas.microsoft.com/office/drawing/2014/main" id="{8C05ACD5-BFC0-4D97-AD40-CD1D3C541DB7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직사각형 205">
                <a:extLst>
                  <a:ext uri="{FF2B5EF4-FFF2-40B4-BE49-F238E27FC236}">
                    <a16:creationId xmlns:a16="http://schemas.microsoft.com/office/drawing/2014/main" id="{C88648EF-80EB-4921-B794-804F7CD07F0E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직사각형 206">
                <a:extLst>
                  <a:ext uri="{FF2B5EF4-FFF2-40B4-BE49-F238E27FC236}">
                    <a16:creationId xmlns:a16="http://schemas.microsoft.com/office/drawing/2014/main" id="{FEB91820-05C1-459F-AF84-EEDC72D86859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6" name="직사각형 207">
                <a:extLst>
                  <a:ext uri="{FF2B5EF4-FFF2-40B4-BE49-F238E27FC236}">
                    <a16:creationId xmlns:a16="http://schemas.microsoft.com/office/drawing/2014/main" id="{F793A19C-91F5-4685-910B-1563A3F9B52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직사각형 148">
                <a:extLst>
                  <a:ext uri="{FF2B5EF4-FFF2-40B4-BE49-F238E27FC236}">
                    <a16:creationId xmlns:a16="http://schemas.microsoft.com/office/drawing/2014/main" id="{D02CE069-C9C3-4D67-8814-4872609ADD2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8" name="직사각형 149">
                <a:extLst>
                  <a:ext uri="{FF2B5EF4-FFF2-40B4-BE49-F238E27FC236}">
                    <a16:creationId xmlns:a16="http://schemas.microsoft.com/office/drawing/2014/main" id="{3D83E47A-2EB9-44BA-94A5-2AF16EF311CA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9" name="직사각형 150">
                <a:extLst>
                  <a:ext uri="{FF2B5EF4-FFF2-40B4-BE49-F238E27FC236}">
                    <a16:creationId xmlns:a16="http://schemas.microsoft.com/office/drawing/2014/main" id="{28ED99A0-654F-42BB-9A50-56BE6A4D9A4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0" name="직사각형 151">
                <a:extLst>
                  <a:ext uri="{FF2B5EF4-FFF2-40B4-BE49-F238E27FC236}">
                    <a16:creationId xmlns:a16="http://schemas.microsoft.com/office/drawing/2014/main" id="{E9785BD6-9BE6-4E7E-A6A3-15F0EEDEDE5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" name="직사각형 156">
                <a:extLst>
                  <a:ext uri="{FF2B5EF4-FFF2-40B4-BE49-F238E27FC236}">
                    <a16:creationId xmlns:a16="http://schemas.microsoft.com/office/drawing/2014/main" id="{F13D3EA3-2DF4-40C8-80F5-ACC1E1261A05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2" name="직사각형 157">
                <a:extLst>
                  <a:ext uri="{FF2B5EF4-FFF2-40B4-BE49-F238E27FC236}">
                    <a16:creationId xmlns:a16="http://schemas.microsoft.com/office/drawing/2014/main" id="{9EF7BB6D-41C5-40C3-A155-1BBBD23A1BFE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3" name="직사각형 202">
                <a:extLst>
                  <a:ext uri="{FF2B5EF4-FFF2-40B4-BE49-F238E27FC236}">
                    <a16:creationId xmlns:a16="http://schemas.microsoft.com/office/drawing/2014/main" id="{F8AAF40C-BAE6-4109-8FD7-A27F4CBB8C3C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4" name="직사각형 203">
                <a:extLst>
                  <a:ext uri="{FF2B5EF4-FFF2-40B4-BE49-F238E27FC236}">
                    <a16:creationId xmlns:a16="http://schemas.microsoft.com/office/drawing/2014/main" id="{34B43DC1-837C-40DB-9128-02C610B9752B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5" name="직사각형 204">
                <a:extLst>
                  <a:ext uri="{FF2B5EF4-FFF2-40B4-BE49-F238E27FC236}">
                    <a16:creationId xmlns:a16="http://schemas.microsoft.com/office/drawing/2014/main" id="{0AD4EA36-C293-4D99-9AD6-673CBC2464C9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직사각형 205">
                <a:extLst>
                  <a:ext uri="{FF2B5EF4-FFF2-40B4-BE49-F238E27FC236}">
                    <a16:creationId xmlns:a16="http://schemas.microsoft.com/office/drawing/2014/main" id="{3068F6AB-F295-40CE-BE33-34DA5322BC91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직사각형 206">
                <a:extLst>
                  <a:ext uri="{FF2B5EF4-FFF2-40B4-BE49-F238E27FC236}">
                    <a16:creationId xmlns:a16="http://schemas.microsoft.com/office/drawing/2014/main" id="{B9B8385E-6612-4C3C-B5A3-74493692CD1E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직사각형 207">
                <a:extLst>
                  <a:ext uri="{FF2B5EF4-FFF2-40B4-BE49-F238E27FC236}">
                    <a16:creationId xmlns:a16="http://schemas.microsoft.com/office/drawing/2014/main" id="{66A8F6C3-FAFC-48D9-9E72-0E4E4CC7719A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직사각형 148">
                <a:extLst>
                  <a:ext uri="{FF2B5EF4-FFF2-40B4-BE49-F238E27FC236}">
                    <a16:creationId xmlns:a16="http://schemas.microsoft.com/office/drawing/2014/main" id="{7BEC0278-6402-441B-AFEE-F85E6E9E0EF9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0" name="직사각형 149">
                <a:extLst>
                  <a:ext uri="{FF2B5EF4-FFF2-40B4-BE49-F238E27FC236}">
                    <a16:creationId xmlns:a16="http://schemas.microsoft.com/office/drawing/2014/main" id="{42564D47-E138-4760-8C32-A565D30CC55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직사각형 150">
                <a:extLst>
                  <a:ext uri="{FF2B5EF4-FFF2-40B4-BE49-F238E27FC236}">
                    <a16:creationId xmlns:a16="http://schemas.microsoft.com/office/drawing/2014/main" id="{D7711818-C442-4225-BE39-DECCA3E5C6A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직사각형 151">
                <a:extLst>
                  <a:ext uri="{FF2B5EF4-FFF2-40B4-BE49-F238E27FC236}">
                    <a16:creationId xmlns:a16="http://schemas.microsoft.com/office/drawing/2014/main" id="{6548E058-ED99-4392-993D-427FD0EB2FA6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직사각형 156">
                <a:extLst>
                  <a:ext uri="{FF2B5EF4-FFF2-40B4-BE49-F238E27FC236}">
                    <a16:creationId xmlns:a16="http://schemas.microsoft.com/office/drawing/2014/main" id="{B64709BA-8916-4A9B-9657-C979920AA9A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4" name="직사각형 157">
                <a:extLst>
                  <a:ext uri="{FF2B5EF4-FFF2-40B4-BE49-F238E27FC236}">
                    <a16:creationId xmlns:a16="http://schemas.microsoft.com/office/drawing/2014/main" id="{C1CBF2FC-4C75-453F-BC64-2B1D259622FA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직사각형 202">
                <a:extLst>
                  <a:ext uri="{FF2B5EF4-FFF2-40B4-BE49-F238E27FC236}">
                    <a16:creationId xmlns:a16="http://schemas.microsoft.com/office/drawing/2014/main" id="{5CD06235-800D-46AA-B9F2-071632D28602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직사각형 203">
                <a:extLst>
                  <a:ext uri="{FF2B5EF4-FFF2-40B4-BE49-F238E27FC236}">
                    <a16:creationId xmlns:a16="http://schemas.microsoft.com/office/drawing/2014/main" id="{D7C23E18-8861-43E0-B2FD-C34FFCD7089E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직사각형 204">
                <a:extLst>
                  <a:ext uri="{FF2B5EF4-FFF2-40B4-BE49-F238E27FC236}">
                    <a16:creationId xmlns:a16="http://schemas.microsoft.com/office/drawing/2014/main" id="{2CF35BE4-454F-4B7E-AD66-DAD5840E1A7A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직사각형 205">
                <a:extLst>
                  <a:ext uri="{FF2B5EF4-FFF2-40B4-BE49-F238E27FC236}">
                    <a16:creationId xmlns:a16="http://schemas.microsoft.com/office/drawing/2014/main" id="{1F9EB7C8-64B5-4B26-A7C4-0E7C97027AE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직사각형 206">
                <a:extLst>
                  <a:ext uri="{FF2B5EF4-FFF2-40B4-BE49-F238E27FC236}">
                    <a16:creationId xmlns:a16="http://schemas.microsoft.com/office/drawing/2014/main" id="{F7FA4DA5-D22F-4B21-B4AE-121177E6B37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0" name="직사각형 207">
                <a:extLst>
                  <a:ext uri="{FF2B5EF4-FFF2-40B4-BE49-F238E27FC236}">
                    <a16:creationId xmlns:a16="http://schemas.microsoft.com/office/drawing/2014/main" id="{46C953F0-E248-4EE0-A3FC-641FF6A18024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1" name="직사각형 148">
                <a:extLst>
                  <a:ext uri="{FF2B5EF4-FFF2-40B4-BE49-F238E27FC236}">
                    <a16:creationId xmlns:a16="http://schemas.microsoft.com/office/drawing/2014/main" id="{FEBA0D0B-4B4E-4DE9-948F-D7F7B16524D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2" name="직사각형 149">
                <a:extLst>
                  <a:ext uri="{FF2B5EF4-FFF2-40B4-BE49-F238E27FC236}">
                    <a16:creationId xmlns:a16="http://schemas.microsoft.com/office/drawing/2014/main" id="{9E04398C-EC19-4844-8045-AD4AEA954767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직사각형 150">
                <a:extLst>
                  <a:ext uri="{FF2B5EF4-FFF2-40B4-BE49-F238E27FC236}">
                    <a16:creationId xmlns:a16="http://schemas.microsoft.com/office/drawing/2014/main" id="{16A69EDE-64DA-4643-A1CF-152D10D24245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직사각형 151">
                <a:extLst>
                  <a:ext uri="{FF2B5EF4-FFF2-40B4-BE49-F238E27FC236}">
                    <a16:creationId xmlns:a16="http://schemas.microsoft.com/office/drawing/2014/main" id="{B7883476-36B7-4BCA-998A-D4EC659AB0D2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직사각형 156">
                <a:extLst>
                  <a:ext uri="{FF2B5EF4-FFF2-40B4-BE49-F238E27FC236}">
                    <a16:creationId xmlns:a16="http://schemas.microsoft.com/office/drawing/2014/main" id="{C027F94F-3894-4607-8FC5-97C129F46F5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직사각형 157">
                <a:extLst>
                  <a:ext uri="{FF2B5EF4-FFF2-40B4-BE49-F238E27FC236}">
                    <a16:creationId xmlns:a16="http://schemas.microsoft.com/office/drawing/2014/main" id="{E44E15BF-83BF-4226-8482-D4AA11D2EE3A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7" name="직사각형 202">
                <a:extLst>
                  <a:ext uri="{FF2B5EF4-FFF2-40B4-BE49-F238E27FC236}">
                    <a16:creationId xmlns:a16="http://schemas.microsoft.com/office/drawing/2014/main" id="{68011064-4556-4FC9-A071-F4AB7A8D3A1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직사각형 203">
                <a:extLst>
                  <a:ext uri="{FF2B5EF4-FFF2-40B4-BE49-F238E27FC236}">
                    <a16:creationId xmlns:a16="http://schemas.microsoft.com/office/drawing/2014/main" id="{CC1CD4FA-416C-4821-8C31-40D0F4ADD578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9" name="직사각형 204">
                <a:extLst>
                  <a:ext uri="{FF2B5EF4-FFF2-40B4-BE49-F238E27FC236}">
                    <a16:creationId xmlns:a16="http://schemas.microsoft.com/office/drawing/2014/main" id="{FC032F0E-1237-4283-91C2-CBD4C22AA235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직사각형 205">
                <a:extLst>
                  <a:ext uri="{FF2B5EF4-FFF2-40B4-BE49-F238E27FC236}">
                    <a16:creationId xmlns:a16="http://schemas.microsoft.com/office/drawing/2014/main" id="{A578126A-578F-4BB0-84BB-4B7182027A5A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직사각형 206">
                <a:extLst>
                  <a:ext uri="{FF2B5EF4-FFF2-40B4-BE49-F238E27FC236}">
                    <a16:creationId xmlns:a16="http://schemas.microsoft.com/office/drawing/2014/main" id="{02CF4F94-3DDC-42DE-A5FA-A73F3F69C97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2" name="직사각형 207">
                <a:extLst>
                  <a:ext uri="{FF2B5EF4-FFF2-40B4-BE49-F238E27FC236}">
                    <a16:creationId xmlns:a16="http://schemas.microsoft.com/office/drawing/2014/main" id="{59EF6158-F848-4B3F-90F1-0433E7AF482A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95051746-19E1-4876-8E06-55C69E840FD7}"/>
                </a:ext>
              </a:extLst>
            </p:cNvPr>
            <p:cNvCxnSpPr/>
            <p:nvPr/>
          </p:nvCxnSpPr>
          <p:spPr>
            <a:xfrm>
              <a:off x="7035410" y="3512520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04F81DA-A7C6-421D-B34D-4E5BA2812F83}"/>
                </a:ext>
              </a:extLst>
            </p:cNvPr>
            <p:cNvCxnSpPr/>
            <p:nvPr/>
          </p:nvCxnSpPr>
          <p:spPr>
            <a:xfrm flipH="1">
              <a:off x="6872726" y="4153136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E1BF83E2-2552-4246-AD05-0100E198754B}"/>
                </a:ext>
              </a:extLst>
            </p:cNvPr>
            <p:cNvCxnSpPr/>
            <p:nvPr/>
          </p:nvCxnSpPr>
          <p:spPr>
            <a:xfrm flipH="1">
              <a:off x="6872726" y="4505830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87DBD6F7-7109-49F6-9CD1-ED204099FBE1}"/>
                </a:ext>
              </a:extLst>
            </p:cNvPr>
            <p:cNvCxnSpPr/>
            <p:nvPr/>
          </p:nvCxnSpPr>
          <p:spPr>
            <a:xfrm flipH="1">
              <a:off x="6872726" y="4794679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5A2E5987-754B-4FA1-8FA2-FC32AB67A3D0}"/>
                </a:ext>
              </a:extLst>
            </p:cNvPr>
            <p:cNvCxnSpPr/>
            <p:nvPr/>
          </p:nvCxnSpPr>
          <p:spPr>
            <a:xfrm flipH="1">
              <a:off x="6872726" y="5095674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2" name="직선 화살표 연결선 341">
              <a:extLst>
                <a:ext uri="{FF2B5EF4-FFF2-40B4-BE49-F238E27FC236}">
                  <a16:creationId xmlns:a16="http://schemas.microsoft.com/office/drawing/2014/main" id="{B4751507-56E4-4201-998D-1497174F157C}"/>
                </a:ext>
              </a:extLst>
            </p:cNvPr>
            <p:cNvCxnSpPr/>
            <p:nvPr/>
          </p:nvCxnSpPr>
          <p:spPr>
            <a:xfrm flipH="1">
              <a:off x="6872726" y="540893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19EC5522-A974-40C6-8ABB-A0D717635AA8}"/>
                </a:ext>
              </a:extLst>
            </p:cNvPr>
            <p:cNvCxnSpPr/>
            <p:nvPr/>
          </p:nvCxnSpPr>
          <p:spPr>
            <a:xfrm flipH="1">
              <a:off x="6872726" y="5733866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93E4A24E-9C44-4286-9024-C579E645AA4D}"/>
                </a:ext>
              </a:extLst>
            </p:cNvPr>
            <p:cNvCxnSpPr/>
            <p:nvPr/>
          </p:nvCxnSpPr>
          <p:spPr>
            <a:xfrm flipH="1">
              <a:off x="6872726" y="6068677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EBD35E34-E5BE-4207-8C51-A8C2590B2628}"/>
                </a:ext>
              </a:extLst>
            </p:cNvPr>
            <p:cNvCxnSpPr/>
            <p:nvPr/>
          </p:nvCxnSpPr>
          <p:spPr>
            <a:xfrm flipH="1">
              <a:off x="6872726" y="637011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06" name="직사각형 148">
              <a:extLst>
                <a:ext uri="{FF2B5EF4-FFF2-40B4-BE49-F238E27FC236}">
                  <a16:creationId xmlns:a16="http://schemas.microsoft.com/office/drawing/2014/main" id="{65276CA9-3C51-473B-B164-1D2FE6B0512F}"/>
                </a:ext>
              </a:extLst>
            </p:cNvPr>
            <p:cNvSpPr/>
            <p:nvPr/>
          </p:nvSpPr>
          <p:spPr>
            <a:xfrm>
              <a:off x="8165094" y="3512519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" name="타원 209">
              <a:extLst>
                <a:ext uri="{FF2B5EF4-FFF2-40B4-BE49-F238E27FC236}">
                  <a16:creationId xmlns:a16="http://schemas.microsoft.com/office/drawing/2014/main" id="{EBD44AD2-782D-415B-8861-DE8AD5DFA569}"/>
                </a:ext>
              </a:extLst>
            </p:cNvPr>
            <p:cNvSpPr/>
            <p:nvPr/>
          </p:nvSpPr>
          <p:spPr>
            <a:xfrm>
              <a:off x="187926" y="4629279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>
                <a:latin typeface="Arial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08740B4-870E-49F6-B382-989E353E9B7F}"/>
                </a:ext>
              </a:extLst>
            </p:cNvPr>
            <p:cNvGrpSpPr/>
            <p:nvPr/>
          </p:nvGrpSpPr>
          <p:grpSpPr>
            <a:xfrm rot="5400000">
              <a:off x="-60954" y="4930431"/>
              <a:ext cx="635677" cy="374893"/>
              <a:chOff x="1714349" y="3021492"/>
              <a:chExt cx="934560" cy="551160"/>
            </a:xfrm>
          </p:grpSpPr>
          <p:sp>
            <p:nvSpPr>
              <p:cNvPr id="686" name="직사각형 208">
                <a:extLst>
                  <a:ext uri="{FF2B5EF4-FFF2-40B4-BE49-F238E27FC236}">
                    <a16:creationId xmlns:a16="http://schemas.microsoft.com/office/drawing/2014/main" id="{2164C6DD-ADF2-45D7-9038-D501778A2DE2}"/>
                  </a:ext>
                </a:extLst>
              </p:cNvPr>
              <p:cNvSpPr/>
              <p:nvPr/>
            </p:nvSpPr>
            <p:spPr>
              <a:xfrm>
                <a:off x="1714349" y="3021492"/>
                <a:ext cx="934560" cy="80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선 화살표 연결선 210">
                <a:extLst>
                  <a:ext uri="{FF2B5EF4-FFF2-40B4-BE49-F238E27FC236}">
                    <a16:creationId xmlns:a16="http://schemas.microsoft.com/office/drawing/2014/main" id="{4A7960F4-EEAF-4146-8619-F25F135BDE3F}"/>
                  </a:ext>
                </a:extLst>
              </p:cNvPr>
              <p:cNvSpPr/>
              <p:nvPr/>
            </p:nvSpPr>
            <p:spPr>
              <a:xfrm flipV="1">
                <a:off x="2187389" y="3176292"/>
                <a:ext cx="36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04" name="직사각형 148">
              <a:extLst>
                <a:ext uri="{FF2B5EF4-FFF2-40B4-BE49-F238E27FC236}">
                  <a16:creationId xmlns:a16="http://schemas.microsoft.com/office/drawing/2014/main" id="{FBFA80A5-4E79-4BD6-B0C8-37C02E59A6A8}"/>
                </a:ext>
              </a:extLst>
            </p:cNvPr>
            <p:cNvSpPr/>
            <p:nvPr/>
          </p:nvSpPr>
          <p:spPr>
            <a:xfrm>
              <a:off x="8801507" y="3512519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직사각형 148">
              <a:extLst>
                <a:ext uri="{FF2B5EF4-FFF2-40B4-BE49-F238E27FC236}">
                  <a16:creationId xmlns:a16="http://schemas.microsoft.com/office/drawing/2014/main" id="{472AFBB9-C4AC-4605-85EC-42111CEDA7BA}"/>
                </a:ext>
              </a:extLst>
            </p:cNvPr>
            <p:cNvSpPr/>
            <p:nvPr/>
          </p:nvSpPr>
          <p:spPr>
            <a:xfrm>
              <a:off x="8165094" y="4138106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" name="직사각형 148">
              <a:extLst>
                <a:ext uri="{FF2B5EF4-FFF2-40B4-BE49-F238E27FC236}">
                  <a16:creationId xmlns:a16="http://schemas.microsoft.com/office/drawing/2014/main" id="{D65CB0DA-70D9-4694-842E-5DA9B597B073}"/>
                </a:ext>
              </a:extLst>
            </p:cNvPr>
            <p:cNvSpPr/>
            <p:nvPr/>
          </p:nvSpPr>
          <p:spPr>
            <a:xfrm>
              <a:off x="8801507" y="4138106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" name="직사각형 148">
              <a:extLst>
                <a:ext uri="{FF2B5EF4-FFF2-40B4-BE49-F238E27FC236}">
                  <a16:creationId xmlns:a16="http://schemas.microsoft.com/office/drawing/2014/main" id="{3F4B8680-DFEF-4BC1-9CC5-C55743298BE8}"/>
                </a:ext>
              </a:extLst>
            </p:cNvPr>
            <p:cNvSpPr/>
            <p:nvPr/>
          </p:nvSpPr>
          <p:spPr>
            <a:xfrm>
              <a:off x="8165094" y="4809992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직사각형 148">
              <a:extLst>
                <a:ext uri="{FF2B5EF4-FFF2-40B4-BE49-F238E27FC236}">
                  <a16:creationId xmlns:a16="http://schemas.microsoft.com/office/drawing/2014/main" id="{1B15370C-F6D6-479A-8D2E-4A9FC4EDC405}"/>
                </a:ext>
              </a:extLst>
            </p:cNvPr>
            <p:cNvSpPr/>
            <p:nvPr/>
          </p:nvSpPr>
          <p:spPr>
            <a:xfrm>
              <a:off x="8165094" y="5435042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" name="직사각형 148">
              <a:extLst>
                <a:ext uri="{FF2B5EF4-FFF2-40B4-BE49-F238E27FC236}">
                  <a16:creationId xmlns:a16="http://schemas.microsoft.com/office/drawing/2014/main" id="{F412A6ED-BD84-4509-9FC6-409B26D220F6}"/>
                </a:ext>
              </a:extLst>
            </p:cNvPr>
            <p:cNvSpPr/>
            <p:nvPr/>
          </p:nvSpPr>
          <p:spPr>
            <a:xfrm>
              <a:off x="8801507" y="5435042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직사각형 148">
              <a:extLst>
                <a:ext uri="{FF2B5EF4-FFF2-40B4-BE49-F238E27FC236}">
                  <a16:creationId xmlns:a16="http://schemas.microsoft.com/office/drawing/2014/main" id="{3DEA5988-EE8F-4158-9289-94471539CDEF}"/>
                </a:ext>
              </a:extLst>
            </p:cNvPr>
            <p:cNvSpPr/>
            <p:nvPr/>
          </p:nvSpPr>
          <p:spPr>
            <a:xfrm>
              <a:off x="8165095" y="6049545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직사각형 148">
              <a:extLst>
                <a:ext uri="{FF2B5EF4-FFF2-40B4-BE49-F238E27FC236}">
                  <a16:creationId xmlns:a16="http://schemas.microsoft.com/office/drawing/2014/main" id="{32A3E233-5766-497F-B11E-D004EB596BF3}"/>
                </a:ext>
              </a:extLst>
            </p:cNvPr>
            <p:cNvSpPr/>
            <p:nvPr/>
          </p:nvSpPr>
          <p:spPr>
            <a:xfrm>
              <a:off x="8801508" y="6049545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직사각형 148">
              <a:extLst>
                <a:ext uri="{FF2B5EF4-FFF2-40B4-BE49-F238E27FC236}">
                  <a16:creationId xmlns:a16="http://schemas.microsoft.com/office/drawing/2014/main" id="{B3958367-0492-441C-99E0-988524A95AE3}"/>
                </a:ext>
              </a:extLst>
            </p:cNvPr>
            <p:cNvSpPr/>
            <p:nvPr/>
          </p:nvSpPr>
          <p:spPr>
            <a:xfrm>
              <a:off x="8801507" y="4809992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B675AAF-4D7B-4DD1-A106-3C5B0E38569E}"/>
                </a:ext>
              </a:extLst>
            </p:cNvPr>
            <p:cNvSpPr/>
            <p:nvPr/>
          </p:nvSpPr>
          <p:spPr>
            <a:xfrm>
              <a:off x="8166679" y="3512520"/>
              <a:ext cx="1289829" cy="320935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BDA352-DB33-45B7-8F1B-6D9C752E7FC7}"/>
                </a:ext>
              </a:extLst>
            </p:cNvPr>
            <p:cNvSpPr/>
            <p:nvPr/>
          </p:nvSpPr>
          <p:spPr>
            <a:xfrm>
              <a:off x="9357901" y="4956730"/>
              <a:ext cx="102874" cy="32283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22494B-0F5E-4F52-9CFE-AB9062D1649B}"/>
                </a:ext>
              </a:extLst>
            </p:cNvPr>
            <p:cNvGrpSpPr/>
            <p:nvPr/>
          </p:nvGrpSpPr>
          <p:grpSpPr>
            <a:xfrm>
              <a:off x="9117438" y="4739170"/>
              <a:ext cx="328978" cy="256426"/>
              <a:chOff x="9136332" y="4752869"/>
              <a:chExt cx="328978" cy="256426"/>
            </a:xfrm>
          </p:grpSpPr>
          <p:sp>
            <p:nvSpPr>
              <p:cNvPr id="692" name="타원 179">
                <a:extLst>
                  <a:ext uri="{FF2B5EF4-FFF2-40B4-BE49-F238E27FC236}">
                    <a16:creationId xmlns:a16="http://schemas.microsoft.com/office/drawing/2014/main" id="{A4941685-F60E-44A6-AA20-65EBEDE2E7A6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TextBox 180">
                <a:extLst>
                  <a:ext uri="{FF2B5EF4-FFF2-40B4-BE49-F238E27FC236}">
                    <a16:creationId xmlns:a16="http://schemas.microsoft.com/office/drawing/2014/main" id="{CFE6CB6C-E544-46F1-AED4-1CD5B1AF40DB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716" name="그룹 715">
              <a:extLst>
                <a:ext uri="{FF2B5EF4-FFF2-40B4-BE49-F238E27FC236}">
                  <a16:creationId xmlns:a16="http://schemas.microsoft.com/office/drawing/2014/main" id="{B98C690D-CAF4-4F40-B9A6-40D251F097D5}"/>
                </a:ext>
              </a:extLst>
            </p:cNvPr>
            <p:cNvGrpSpPr/>
            <p:nvPr/>
          </p:nvGrpSpPr>
          <p:grpSpPr>
            <a:xfrm>
              <a:off x="1626007" y="3313884"/>
              <a:ext cx="328978" cy="256426"/>
              <a:chOff x="9136332" y="4752869"/>
              <a:chExt cx="328978" cy="256426"/>
            </a:xfrm>
          </p:grpSpPr>
          <p:sp>
            <p:nvSpPr>
              <p:cNvPr id="717" name="타원 179">
                <a:extLst>
                  <a:ext uri="{FF2B5EF4-FFF2-40B4-BE49-F238E27FC236}">
                    <a16:creationId xmlns:a16="http://schemas.microsoft.com/office/drawing/2014/main" id="{7C0EB6AE-F7C9-4A54-9851-4342953246DA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TextBox 180">
                <a:extLst>
                  <a:ext uri="{FF2B5EF4-FFF2-40B4-BE49-F238E27FC236}">
                    <a16:creationId xmlns:a16="http://schemas.microsoft.com/office/drawing/2014/main" id="{D37652E9-E5B9-45B6-A236-673ED423F798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2EE7CEC-ACE3-490D-BA72-D29008625F66}"/>
                </a:ext>
              </a:extLst>
            </p:cNvPr>
            <p:cNvCxnSpPr/>
            <p:nvPr/>
          </p:nvCxnSpPr>
          <p:spPr>
            <a:xfrm>
              <a:off x="9679320" y="5095674"/>
              <a:ext cx="13431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0B1BE23-47BD-48D9-ACF5-08E6C99E7E71}"/>
                </a:ext>
              </a:extLst>
            </p:cNvPr>
            <p:cNvCxnSpPr>
              <a:cxnSpLocks/>
            </p:cNvCxnSpPr>
            <p:nvPr/>
          </p:nvCxnSpPr>
          <p:spPr>
            <a:xfrm>
              <a:off x="9679320" y="4146228"/>
              <a:ext cx="0" cy="192081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FE21AD-E137-4B46-B447-9491B15DC14D}"/>
                </a:ext>
              </a:extLst>
            </p:cNvPr>
            <p:cNvSpPr txBox="1"/>
            <p:nvPr/>
          </p:nvSpPr>
          <p:spPr>
            <a:xfrm>
              <a:off x="9675679" y="4690160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다음 슬라이드에 이어짐</a:t>
              </a:r>
            </a:p>
          </p:txBody>
        </p:sp>
        <p:grpSp>
          <p:nvGrpSpPr>
            <p:cNvPr id="730" name="그룹 729">
              <a:extLst>
                <a:ext uri="{FF2B5EF4-FFF2-40B4-BE49-F238E27FC236}">
                  <a16:creationId xmlns:a16="http://schemas.microsoft.com/office/drawing/2014/main" id="{21F16181-0E6D-4341-9751-FB7ADB07860B}"/>
                </a:ext>
              </a:extLst>
            </p:cNvPr>
            <p:cNvGrpSpPr/>
            <p:nvPr/>
          </p:nvGrpSpPr>
          <p:grpSpPr>
            <a:xfrm>
              <a:off x="7988960" y="3320670"/>
              <a:ext cx="328978" cy="256426"/>
              <a:chOff x="9136332" y="4752869"/>
              <a:chExt cx="328978" cy="256426"/>
            </a:xfrm>
          </p:grpSpPr>
          <p:sp>
            <p:nvSpPr>
              <p:cNvPr id="731" name="타원 179">
                <a:extLst>
                  <a:ext uri="{FF2B5EF4-FFF2-40B4-BE49-F238E27FC236}">
                    <a16:creationId xmlns:a16="http://schemas.microsoft.com/office/drawing/2014/main" id="{1F78B7FE-42DE-4E1E-A4F5-09650DE271FD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TextBox 180">
                <a:extLst>
                  <a:ext uri="{FF2B5EF4-FFF2-40B4-BE49-F238E27FC236}">
                    <a16:creationId xmlns:a16="http://schemas.microsoft.com/office/drawing/2014/main" id="{87764BAE-7C5A-497A-B94C-F23A4DC22509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01279D1E-C160-4BD2-908C-D3A132231A05}"/>
              </a:ext>
            </a:extLst>
          </p:cNvPr>
          <p:cNvGrpSpPr/>
          <p:nvPr/>
        </p:nvGrpSpPr>
        <p:grpSpPr>
          <a:xfrm>
            <a:off x="424444" y="6376405"/>
            <a:ext cx="9086954" cy="296796"/>
            <a:chOff x="424444" y="6501554"/>
            <a:chExt cx="9086954" cy="296796"/>
          </a:xfrm>
        </p:grpSpPr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4EA15339-5A37-4D24-AB5F-90CA9BDFAD1F}"/>
                </a:ext>
              </a:extLst>
            </p:cNvPr>
            <p:cNvCxnSpPr/>
            <p:nvPr/>
          </p:nvCxnSpPr>
          <p:spPr>
            <a:xfrm>
              <a:off x="424444" y="6501554"/>
              <a:ext cx="7749774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61EA050E-9634-4B14-973B-B1CE4C54A227}"/>
                </a:ext>
              </a:extLst>
            </p:cNvPr>
            <p:cNvSpPr txBox="1"/>
            <p:nvPr/>
          </p:nvSpPr>
          <p:spPr>
            <a:xfrm>
              <a:off x="3391565" y="6521351"/>
              <a:ext cx="1184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천장 높이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10m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47" name="직선 화살표 연결선 746">
              <a:extLst>
                <a:ext uri="{FF2B5EF4-FFF2-40B4-BE49-F238E27FC236}">
                  <a16:creationId xmlns:a16="http://schemas.microsoft.com/office/drawing/2014/main" id="{E9DB8AE8-6FB0-4A42-9580-3931D324D840}"/>
                </a:ext>
              </a:extLst>
            </p:cNvPr>
            <p:cNvCxnSpPr>
              <a:cxnSpLocks/>
            </p:cNvCxnSpPr>
            <p:nvPr/>
          </p:nvCxnSpPr>
          <p:spPr>
            <a:xfrm>
              <a:off x="8174218" y="6501554"/>
              <a:ext cx="1337180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TextBox 748">
              <a:extLst>
                <a:ext uri="{FF2B5EF4-FFF2-40B4-BE49-F238E27FC236}">
                  <a16:creationId xmlns:a16="http://schemas.microsoft.com/office/drawing/2014/main" id="{3B101C95-3FD3-4FA1-9F0B-23D39E61C47C}"/>
                </a:ext>
              </a:extLst>
            </p:cNvPr>
            <p:cNvSpPr txBox="1"/>
            <p:nvPr/>
          </p:nvSpPr>
          <p:spPr>
            <a:xfrm>
              <a:off x="8291030" y="6521351"/>
              <a:ext cx="11849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천장 높이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16m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D1DF9BF5-1AFF-4BFB-B4FE-121F8497B42F}"/>
              </a:ext>
            </a:extLst>
          </p:cNvPr>
          <p:cNvGrpSpPr/>
          <p:nvPr/>
        </p:nvGrpSpPr>
        <p:grpSpPr>
          <a:xfrm>
            <a:off x="187926" y="1012863"/>
            <a:ext cx="4816632" cy="1615100"/>
            <a:chOff x="187926" y="1140934"/>
            <a:chExt cx="4816632" cy="1615100"/>
          </a:xfrm>
        </p:grpSpPr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3C014479-3D9F-45C7-B678-58A6D3242C5A}"/>
                </a:ext>
              </a:extLst>
            </p:cNvPr>
            <p:cNvCxnSpPr/>
            <p:nvPr/>
          </p:nvCxnSpPr>
          <p:spPr>
            <a:xfrm flipH="1">
              <a:off x="427941" y="1140934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456709B-9D60-4307-AA26-E250AE8AEA17}"/>
                </a:ext>
              </a:extLst>
            </p:cNvPr>
            <p:cNvGrpSpPr/>
            <p:nvPr/>
          </p:nvGrpSpPr>
          <p:grpSpPr>
            <a:xfrm>
              <a:off x="187926" y="1552852"/>
              <a:ext cx="624571" cy="529311"/>
              <a:chOff x="339038" y="1703373"/>
              <a:chExt cx="624571" cy="529311"/>
            </a:xfrm>
          </p:grpSpPr>
          <p:sp>
            <p:nvSpPr>
              <p:cNvPr id="729" name="직사각형 728">
                <a:extLst>
                  <a:ext uri="{FF2B5EF4-FFF2-40B4-BE49-F238E27FC236}">
                    <a16:creationId xmlns:a16="http://schemas.microsoft.com/office/drawing/2014/main" id="{1EE42739-782B-4E02-A993-D8F539997B5D}"/>
                  </a:ext>
                </a:extLst>
              </p:cNvPr>
              <p:cNvSpPr/>
              <p:nvPr/>
            </p:nvSpPr>
            <p:spPr>
              <a:xfrm>
                <a:off x="504609" y="1789118"/>
                <a:ext cx="459000" cy="443566"/>
              </a:xfrm>
              <a:prstGeom prst="rect">
                <a:avLst/>
              </a:prstGeom>
              <a:noFill/>
              <a:ln w="57150">
                <a:solidFill>
                  <a:srgbClr val="33CC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13" name="그룹 712">
                <a:extLst>
                  <a:ext uri="{FF2B5EF4-FFF2-40B4-BE49-F238E27FC236}">
                    <a16:creationId xmlns:a16="http://schemas.microsoft.com/office/drawing/2014/main" id="{81AC9B3D-70AB-478E-9D25-1D67FD240D91}"/>
                  </a:ext>
                </a:extLst>
              </p:cNvPr>
              <p:cNvGrpSpPr/>
              <p:nvPr/>
            </p:nvGrpSpPr>
            <p:grpSpPr>
              <a:xfrm>
                <a:off x="339038" y="1703373"/>
                <a:ext cx="328978" cy="256426"/>
                <a:chOff x="9136332" y="4752869"/>
                <a:chExt cx="328978" cy="256426"/>
              </a:xfrm>
            </p:grpSpPr>
            <p:sp>
              <p:nvSpPr>
                <p:cNvPr id="714" name="타원 179">
                  <a:extLst>
                    <a:ext uri="{FF2B5EF4-FFF2-40B4-BE49-F238E27FC236}">
                      <a16:creationId xmlns:a16="http://schemas.microsoft.com/office/drawing/2014/main" id="{7CC04F9F-2984-4210-B715-607324E4127C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15" name="TextBox 180">
                  <a:extLst>
                    <a:ext uri="{FF2B5EF4-FFF2-40B4-BE49-F238E27FC236}">
                      <a16:creationId xmlns:a16="http://schemas.microsoft.com/office/drawing/2014/main" id="{5B994FBF-DCA6-469D-A649-DBCCDB495C82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1</a:t>
                  </a: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58DF29B7-8876-4288-9828-0788EB4A8B19}"/>
                </a:ext>
              </a:extLst>
            </p:cNvPr>
            <p:cNvSpPr txBox="1"/>
            <p:nvPr/>
          </p:nvSpPr>
          <p:spPr>
            <a:xfrm>
              <a:off x="912925" y="1205637"/>
              <a:ext cx="2468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천장에서 바닥으로 향하는 레이저</a:t>
              </a: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36A9BE68-5922-4416-9787-D7DC7C5CB00C}"/>
                </a:ext>
              </a:extLst>
            </p:cNvPr>
            <p:cNvSpPr txBox="1"/>
            <p:nvPr/>
          </p:nvSpPr>
          <p:spPr>
            <a:xfrm>
              <a:off x="912925" y="1808466"/>
              <a:ext cx="3538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움직이는 발판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0m, 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10m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 이동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01A4F57-76F1-4C5E-B56F-4D7B6E8DEDBF}"/>
                </a:ext>
              </a:extLst>
            </p:cNvPr>
            <p:cNvGrpSpPr/>
            <p:nvPr/>
          </p:nvGrpSpPr>
          <p:grpSpPr>
            <a:xfrm>
              <a:off x="339038" y="2215644"/>
              <a:ext cx="343337" cy="540390"/>
              <a:chOff x="339038" y="2481749"/>
              <a:chExt cx="343337" cy="540390"/>
            </a:xfrm>
          </p:grpSpPr>
          <p:sp>
            <p:nvSpPr>
              <p:cNvPr id="735" name="직사각형 734">
                <a:extLst>
                  <a:ext uri="{FF2B5EF4-FFF2-40B4-BE49-F238E27FC236}">
                    <a16:creationId xmlns:a16="http://schemas.microsoft.com/office/drawing/2014/main" id="{B69506B8-18AC-483C-89D8-90E9D1E4C53F}"/>
                  </a:ext>
                </a:extLst>
              </p:cNvPr>
              <p:cNvSpPr/>
              <p:nvPr/>
            </p:nvSpPr>
            <p:spPr>
              <a:xfrm>
                <a:off x="579501" y="2699309"/>
                <a:ext cx="102874" cy="32283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6" name="그룹 735">
                <a:extLst>
                  <a:ext uri="{FF2B5EF4-FFF2-40B4-BE49-F238E27FC236}">
                    <a16:creationId xmlns:a16="http://schemas.microsoft.com/office/drawing/2014/main" id="{3D788AC7-ADDE-42A2-80F8-83C3263D080A}"/>
                  </a:ext>
                </a:extLst>
              </p:cNvPr>
              <p:cNvGrpSpPr/>
              <p:nvPr/>
            </p:nvGrpSpPr>
            <p:grpSpPr>
              <a:xfrm>
                <a:off x="339038" y="2481749"/>
                <a:ext cx="328978" cy="256426"/>
                <a:chOff x="9136332" y="4752869"/>
                <a:chExt cx="328978" cy="256426"/>
              </a:xfrm>
            </p:grpSpPr>
            <p:sp>
              <p:nvSpPr>
                <p:cNvPr id="737" name="타원 179">
                  <a:extLst>
                    <a:ext uri="{FF2B5EF4-FFF2-40B4-BE49-F238E27FC236}">
                      <a16:creationId xmlns:a16="http://schemas.microsoft.com/office/drawing/2014/main" id="{0FF11ECD-6B20-48B8-A8B3-F93E8A00777A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8" name="TextBox 180">
                  <a:extLst>
                    <a:ext uri="{FF2B5EF4-FFF2-40B4-BE49-F238E27FC236}">
                      <a16:creationId xmlns:a16="http://schemas.microsoft.com/office/drawing/2014/main" id="{3B33C31C-3FF7-46E2-A10C-1FBDA3846B33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89FFA97F-87E6-40E6-B830-0DCF1F00993E}"/>
                </a:ext>
              </a:extLst>
            </p:cNvPr>
            <p:cNvSpPr txBox="1"/>
            <p:nvPr/>
          </p:nvSpPr>
          <p:spPr>
            <a:xfrm>
              <a:off x="912925" y="2413210"/>
              <a:ext cx="4091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        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모양의 움직이는 발판과 연계</a:t>
              </a:r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16665058-0571-4C37-840B-89FCBF9B8657}"/>
                </a:ext>
              </a:extLst>
            </p:cNvPr>
            <p:cNvSpPr/>
            <p:nvPr/>
          </p:nvSpPr>
          <p:spPr>
            <a:xfrm>
              <a:off x="2577372" y="2432230"/>
              <a:ext cx="247273" cy="238958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58" name="TextBox 757">
            <a:extLst>
              <a:ext uri="{FF2B5EF4-FFF2-40B4-BE49-F238E27FC236}">
                <a16:creationId xmlns:a16="http://schemas.microsoft.com/office/drawing/2014/main" id="{8F8D3EE3-6843-447B-9B75-EBF16BFA00C2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</p:spTree>
    <p:extLst>
      <p:ext uri="{BB962C8B-B14F-4D97-AF65-F5344CB8AC3E}">
        <p14:creationId xmlns:p14="http://schemas.microsoft.com/office/powerpoint/2010/main" val="217217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23" name="직사각형 23">
            <a:extLst>
              <a:ext uri="{FF2B5EF4-FFF2-40B4-BE49-F238E27FC236}">
                <a16:creationId xmlns:a16="http://schemas.microsoft.com/office/drawing/2014/main" id="{D8994EA8-A024-4D41-9028-C8CBE3CFBFC5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24">
            <a:extLst>
              <a:ext uri="{FF2B5EF4-FFF2-40B4-BE49-F238E27FC236}">
                <a16:creationId xmlns:a16="http://schemas.microsoft.com/office/drawing/2014/main" id="{809D5AF8-52AD-4C66-9C4C-C724BEDE3D31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25">
            <a:extLst>
              <a:ext uri="{FF2B5EF4-FFF2-40B4-BE49-F238E27FC236}">
                <a16:creationId xmlns:a16="http://schemas.microsoft.com/office/drawing/2014/main" id="{034DF6D6-906C-468A-ADBB-D234B47ED52D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TextBox 6">
            <a:extLst>
              <a:ext uri="{FF2B5EF4-FFF2-40B4-BE49-F238E27FC236}">
                <a16:creationId xmlns:a16="http://schemas.microsoft.com/office/drawing/2014/main" id="{771E7F43-AE66-41D5-A6B5-9C3294C1B444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27" name="TextBox 7">
            <a:extLst>
              <a:ext uri="{FF2B5EF4-FFF2-40B4-BE49-F238E27FC236}">
                <a16:creationId xmlns:a16="http://schemas.microsoft.com/office/drawing/2014/main" id="{6BBA1939-48F1-4B0D-A28E-6E97143C92DA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8" name="TextBox 8">
            <a:extLst>
              <a:ext uri="{FF2B5EF4-FFF2-40B4-BE49-F238E27FC236}">
                <a16:creationId xmlns:a16="http://schemas.microsoft.com/office/drawing/2014/main" id="{533B0A41-2400-4BD8-9929-EA3FE3A7E2FF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9" name="TextBox 12">
            <a:extLst>
              <a:ext uri="{FF2B5EF4-FFF2-40B4-BE49-F238E27FC236}">
                <a16:creationId xmlns:a16="http://schemas.microsoft.com/office/drawing/2014/main" id="{7B261796-BB2D-4448-9FFA-F3D682165545}"/>
              </a:ext>
            </a:extLst>
          </p:cNvPr>
          <p:cNvSpPr/>
          <p:nvPr/>
        </p:nvSpPr>
        <p:spPr>
          <a:xfrm>
            <a:off x="9679320" y="3053520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30" name="TextBox 13">
            <a:extLst>
              <a:ext uri="{FF2B5EF4-FFF2-40B4-BE49-F238E27FC236}">
                <a16:creationId xmlns:a16="http://schemas.microsoft.com/office/drawing/2014/main" id="{D87AC862-F461-48B2-883D-8B4147041BBB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531" name="TextBox 14">
            <a:extLst>
              <a:ext uri="{FF2B5EF4-FFF2-40B4-BE49-F238E27FC236}">
                <a16:creationId xmlns:a16="http://schemas.microsoft.com/office/drawing/2014/main" id="{7A78F28D-DCCD-4524-9608-784B33D8F875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D783128-3EA8-47F6-B3EA-7216881B2A5F}"/>
              </a:ext>
            </a:extLst>
          </p:cNvPr>
          <p:cNvGrpSpPr/>
          <p:nvPr/>
        </p:nvGrpSpPr>
        <p:grpSpPr>
          <a:xfrm>
            <a:off x="128675" y="943569"/>
            <a:ext cx="4473902" cy="1995059"/>
            <a:chOff x="163825" y="1049211"/>
            <a:chExt cx="4473902" cy="1995059"/>
          </a:xfrm>
        </p:grpSpPr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745CBF39-06AC-4F8D-AE85-C0D1FFCA252F}"/>
                </a:ext>
              </a:extLst>
            </p:cNvPr>
            <p:cNvSpPr txBox="1"/>
            <p:nvPr/>
          </p:nvSpPr>
          <p:spPr>
            <a:xfrm>
              <a:off x="715604" y="1170912"/>
              <a:ext cx="2736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레이저와 연결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상태가 되면 연결된 레이저를 끔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AEDA990-E7AA-41CD-9875-2444C3BF8843}"/>
                </a:ext>
              </a:extLst>
            </p:cNvPr>
            <p:cNvGrpSpPr/>
            <p:nvPr/>
          </p:nvGrpSpPr>
          <p:grpSpPr>
            <a:xfrm>
              <a:off x="361309" y="1049211"/>
              <a:ext cx="335575" cy="509000"/>
              <a:chOff x="1427626" y="2805902"/>
              <a:chExt cx="335575" cy="509000"/>
            </a:xfrm>
          </p:grpSpPr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C224D422-6004-45E0-AAB1-1F89D951E8A2}"/>
                  </a:ext>
                </a:extLst>
              </p:cNvPr>
              <p:cNvSpPr/>
              <p:nvPr/>
            </p:nvSpPr>
            <p:spPr>
              <a:xfrm>
                <a:off x="1427626" y="2992072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5" name="그룹 544">
                <a:extLst>
                  <a:ext uri="{FF2B5EF4-FFF2-40B4-BE49-F238E27FC236}">
                    <a16:creationId xmlns:a16="http://schemas.microsoft.com/office/drawing/2014/main" id="{7F9B3935-1FD6-4410-BE8B-CB1E5F581F8F}"/>
                  </a:ext>
                </a:extLst>
              </p:cNvPr>
              <p:cNvGrpSpPr/>
              <p:nvPr/>
            </p:nvGrpSpPr>
            <p:grpSpPr>
              <a:xfrm>
                <a:off x="1434223" y="2805902"/>
                <a:ext cx="328978" cy="256426"/>
                <a:chOff x="9136332" y="4752869"/>
                <a:chExt cx="328978" cy="256426"/>
              </a:xfrm>
            </p:grpSpPr>
            <p:sp>
              <p:nvSpPr>
                <p:cNvPr id="546" name="타원 179">
                  <a:extLst>
                    <a:ext uri="{FF2B5EF4-FFF2-40B4-BE49-F238E27FC236}">
                      <a16:creationId xmlns:a16="http://schemas.microsoft.com/office/drawing/2014/main" id="{C9410A8B-E7DA-4DE5-AFEE-9F540681204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7" name="TextBox 180">
                  <a:extLst>
                    <a:ext uri="{FF2B5EF4-FFF2-40B4-BE49-F238E27FC236}">
                      <a16:creationId xmlns:a16="http://schemas.microsoft.com/office/drawing/2014/main" id="{BE82A1FC-3E89-4123-AF59-C27FB4A9157F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FE01E5D0-24C4-4C2A-9BFF-55E4C4B958AA}"/>
                </a:ext>
              </a:extLst>
            </p:cNvPr>
            <p:cNvSpPr txBox="1"/>
            <p:nvPr/>
          </p:nvSpPr>
          <p:spPr>
            <a:xfrm>
              <a:off x="1758413" y="2767271"/>
              <a:ext cx="28793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9m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위치에서부터 천장까지 벽으로 연결</a:t>
              </a: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6E136BF3-6C55-4FC4-A688-A5F9987BD11D}"/>
                </a:ext>
              </a:extLst>
            </p:cNvPr>
            <p:cNvSpPr/>
            <p:nvPr/>
          </p:nvSpPr>
          <p:spPr>
            <a:xfrm>
              <a:off x="334253" y="2864083"/>
              <a:ext cx="1264460" cy="833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B74CB74F-F13F-471A-82C6-B01399664F99}"/>
                </a:ext>
              </a:extLst>
            </p:cNvPr>
            <p:cNvSpPr txBox="1"/>
            <p:nvPr/>
          </p:nvSpPr>
          <p:spPr>
            <a:xfrm>
              <a:off x="752040" y="2065008"/>
              <a:ext cx="35317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9.5m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에 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스위치에 의해 꺼질 수 있음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567441E-FC80-4880-BA03-1B757FBF3167}"/>
                </a:ext>
              </a:extLst>
            </p:cNvPr>
            <p:cNvGrpSpPr/>
            <p:nvPr/>
          </p:nvGrpSpPr>
          <p:grpSpPr>
            <a:xfrm>
              <a:off x="163825" y="1728930"/>
              <a:ext cx="368570" cy="942528"/>
              <a:chOff x="32331" y="1971982"/>
              <a:chExt cx="368570" cy="942528"/>
            </a:xfrm>
          </p:grpSpPr>
          <p:cxnSp>
            <p:nvCxnSpPr>
              <p:cNvPr id="557" name="직선 화살표 연결선 556">
                <a:extLst>
                  <a:ext uri="{FF2B5EF4-FFF2-40B4-BE49-F238E27FC236}">
                    <a16:creationId xmlns:a16="http://schemas.microsoft.com/office/drawing/2014/main" id="{EC05A0F1-B89C-403C-B53E-F944EC68A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901" y="2109960"/>
                <a:ext cx="0" cy="80455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grpSp>
            <p:nvGrpSpPr>
              <p:cNvPr id="560" name="그룹 559">
                <a:extLst>
                  <a:ext uri="{FF2B5EF4-FFF2-40B4-BE49-F238E27FC236}">
                    <a16:creationId xmlns:a16="http://schemas.microsoft.com/office/drawing/2014/main" id="{3737E228-EABE-4B21-BFE2-EAEBE8530D6C}"/>
                  </a:ext>
                </a:extLst>
              </p:cNvPr>
              <p:cNvGrpSpPr/>
              <p:nvPr/>
            </p:nvGrpSpPr>
            <p:grpSpPr>
              <a:xfrm>
                <a:off x="32331" y="1971982"/>
                <a:ext cx="328978" cy="256426"/>
                <a:chOff x="9136332" y="4752869"/>
                <a:chExt cx="328978" cy="256426"/>
              </a:xfrm>
            </p:grpSpPr>
            <p:sp>
              <p:nvSpPr>
                <p:cNvPr id="561" name="타원 179">
                  <a:extLst>
                    <a:ext uri="{FF2B5EF4-FFF2-40B4-BE49-F238E27FC236}">
                      <a16:creationId xmlns:a16="http://schemas.microsoft.com/office/drawing/2014/main" id="{E2B06DEA-490A-4795-9850-2A1F608AE75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2" name="TextBox 180">
                  <a:extLst>
                    <a:ext uri="{FF2B5EF4-FFF2-40B4-BE49-F238E27FC236}">
                      <a16:creationId xmlns:a16="http://schemas.microsoft.com/office/drawing/2014/main" id="{67325F90-198A-41F8-9C6D-A9B979512D2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9F183DC-18FA-4E31-9DAB-E0BED842B0D9}"/>
              </a:ext>
            </a:extLst>
          </p:cNvPr>
          <p:cNvGrpSpPr/>
          <p:nvPr/>
        </p:nvGrpSpPr>
        <p:grpSpPr>
          <a:xfrm>
            <a:off x="808933" y="1142669"/>
            <a:ext cx="8773945" cy="5535746"/>
            <a:chOff x="606435" y="1142669"/>
            <a:chExt cx="8773945" cy="553574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2E93815-359D-4A8C-8FE0-CAE53754B44D}"/>
                </a:ext>
              </a:extLst>
            </p:cNvPr>
            <p:cNvGrpSpPr/>
            <p:nvPr/>
          </p:nvGrpSpPr>
          <p:grpSpPr>
            <a:xfrm>
              <a:off x="606435" y="1142669"/>
              <a:ext cx="7396452" cy="5535746"/>
              <a:chOff x="1205887" y="1150261"/>
              <a:chExt cx="7396452" cy="5535746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C0FD502-70F9-4D87-9112-DC558B85A856}"/>
                  </a:ext>
                </a:extLst>
              </p:cNvPr>
              <p:cNvGrpSpPr/>
              <p:nvPr/>
            </p:nvGrpSpPr>
            <p:grpSpPr>
              <a:xfrm>
                <a:off x="3442298" y="3512520"/>
                <a:ext cx="1933817" cy="1905984"/>
                <a:chOff x="219605" y="3081759"/>
                <a:chExt cx="1933817" cy="1905984"/>
              </a:xfrm>
              <a:solidFill>
                <a:schemeClr val="accent6"/>
              </a:solidFill>
            </p:grpSpPr>
            <p:sp>
              <p:nvSpPr>
                <p:cNvPr id="104" name="직사각형 148">
                  <a:extLst>
                    <a:ext uri="{FF2B5EF4-FFF2-40B4-BE49-F238E27FC236}">
                      <a16:creationId xmlns:a16="http://schemas.microsoft.com/office/drawing/2014/main" id="{5205B4FE-E254-4AF0-B816-40B61E453450}"/>
                    </a:ext>
                  </a:extLst>
                </p:cNvPr>
                <p:cNvSpPr/>
                <p:nvPr/>
              </p:nvSpPr>
              <p:spPr>
                <a:xfrm>
                  <a:off x="21960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5" name="직사각형 149">
                  <a:extLst>
                    <a:ext uri="{FF2B5EF4-FFF2-40B4-BE49-F238E27FC236}">
                      <a16:creationId xmlns:a16="http://schemas.microsoft.com/office/drawing/2014/main" id="{545714B9-A5AC-4524-8851-A9A1C02A0E38}"/>
                    </a:ext>
                  </a:extLst>
                </p:cNvPr>
                <p:cNvSpPr/>
                <p:nvPr/>
              </p:nvSpPr>
              <p:spPr>
                <a:xfrm>
                  <a:off x="54317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직사각형 150">
                  <a:extLst>
                    <a:ext uri="{FF2B5EF4-FFF2-40B4-BE49-F238E27FC236}">
                      <a16:creationId xmlns:a16="http://schemas.microsoft.com/office/drawing/2014/main" id="{04A96A95-D5BF-4CF2-A4EB-290B029B3859}"/>
                    </a:ext>
                  </a:extLst>
                </p:cNvPr>
                <p:cNvSpPr/>
                <p:nvPr/>
              </p:nvSpPr>
              <p:spPr>
                <a:xfrm>
                  <a:off x="867273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" name="직사각형 151">
                  <a:extLst>
                    <a:ext uri="{FF2B5EF4-FFF2-40B4-BE49-F238E27FC236}">
                      <a16:creationId xmlns:a16="http://schemas.microsoft.com/office/drawing/2014/main" id="{097C5BB4-207F-4F88-A1DB-5F09C15874E2}"/>
                    </a:ext>
                  </a:extLst>
                </p:cNvPr>
                <p:cNvSpPr/>
                <p:nvPr/>
              </p:nvSpPr>
              <p:spPr>
                <a:xfrm>
                  <a:off x="119084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8" name="직사각형 156">
                  <a:extLst>
                    <a:ext uri="{FF2B5EF4-FFF2-40B4-BE49-F238E27FC236}">
                      <a16:creationId xmlns:a16="http://schemas.microsoft.com/office/drawing/2014/main" id="{E07C74F5-EB29-4E09-90B4-DFB112CC8DFB}"/>
                    </a:ext>
                  </a:extLst>
                </p:cNvPr>
                <p:cNvSpPr/>
                <p:nvPr/>
              </p:nvSpPr>
              <p:spPr>
                <a:xfrm>
                  <a:off x="150726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직사각형 157">
                  <a:extLst>
                    <a:ext uri="{FF2B5EF4-FFF2-40B4-BE49-F238E27FC236}">
                      <a16:creationId xmlns:a16="http://schemas.microsoft.com/office/drawing/2014/main" id="{22605B04-CFAA-4380-9D8B-A5E9E7A6A269}"/>
                    </a:ext>
                  </a:extLst>
                </p:cNvPr>
                <p:cNvSpPr/>
                <p:nvPr/>
              </p:nvSpPr>
              <p:spPr>
                <a:xfrm>
                  <a:off x="183059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0" name="직사각형 202">
                  <a:extLst>
                    <a:ext uri="{FF2B5EF4-FFF2-40B4-BE49-F238E27FC236}">
                      <a16:creationId xmlns:a16="http://schemas.microsoft.com/office/drawing/2014/main" id="{09AD783B-7F61-4EE6-A538-9986509AD4F5}"/>
                    </a:ext>
                  </a:extLst>
                </p:cNvPr>
                <p:cNvSpPr/>
                <p:nvPr/>
              </p:nvSpPr>
              <p:spPr>
                <a:xfrm>
                  <a:off x="21960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1" name="직사각형 203">
                  <a:extLst>
                    <a:ext uri="{FF2B5EF4-FFF2-40B4-BE49-F238E27FC236}">
                      <a16:creationId xmlns:a16="http://schemas.microsoft.com/office/drawing/2014/main" id="{FF10081B-4925-4CC6-BD74-B72B8535420D}"/>
                    </a:ext>
                  </a:extLst>
                </p:cNvPr>
                <p:cNvSpPr/>
                <p:nvPr/>
              </p:nvSpPr>
              <p:spPr>
                <a:xfrm>
                  <a:off x="54317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2" name="직사각형 204">
                  <a:extLst>
                    <a:ext uri="{FF2B5EF4-FFF2-40B4-BE49-F238E27FC236}">
                      <a16:creationId xmlns:a16="http://schemas.microsoft.com/office/drawing/2014/main" id="{534ADA40-35BE-4E8E-9173-0ECCF8B44845}"/>
                    </a:ext>
                  </a:extLst>
                </p:cNvPr>
                <p:cNvSpPr/>
                <p:nvPr/>
              </p:nvSpPr>
              <p:spPr>
                <a:xfrm>
                  <a:off x="867273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3" name="직사각형 205">
                  <a:extLst>
                    <a:ext uri="{FF2B5EF4-FFF2-40B4-BE49-F238E27FC236}">
                      <a16:creationId xmlns:a16="http://schemas.microsoft.com/office/drawing/2014/main" id="{2CF49E02-90F8-4F9B-AD3F-F10129B2F343}"/>
                    </a:ext>
                  </a:extLst>
                </p:cNvPr>
                <p:cNvSpPr/>
                <p:nvPr/>
              </p:nvSpPr>
              <p:spPr>
                <a:xfrm>
                  <a:off x="119084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4" name="직사각형 206">
                  <a:extLst>
                    <a:ext uri="{FF2B5EF4-FFF2-40B4-BE49-F238E27FC236}">
                      <a16:creationId xmlns:a16="http://schemas.microsoft.com/office/drawing/2014/main" id="{810115A9-F5D1-4D54-B42D-AE4DB990162C}"/>
                    </a:ext>
                  </a:extLst>
                </p:cNvPr>
                <p:cNvSpPr/>
                <p:nvPr/>
              </p:nvSpPr>
              <p:spPr>
                <a:xfrm>
                  <a:off x="150726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5" name="직사각형 207">
                  <a:extLst>
                    <a:ext uri="{FF2B5EF4-FFF2-40B4-BE49-F238E27FC236}">
                      <a16:creationId xmlns:a16="http://schemas.microsoft.com/office/drawing/2014/main" id="{68E78DA9-58C9-4FB4-8A58-57CCD55BF095}"/>
                    </a:ext>
                  </a:extLst>
                </p:cNvPr>
                <p:cNvSpPr/>
                <p:nvPr/>
              </p:nvSpPr>
              <p:spPr>
                <a:xfrm>
                  <a:off x="183059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6" name="직사각형 148">
                  <a:extLst>
                    <a:ext uri="{FF2B5EF4-FFF2-40B4-BE49-F238E27FC236}">
                      <a16:creationId xmlns:a16="http://schemas.microsoft.com/office/drawing/2014/main" id="{D2327B64-4589-4985-AF66-05E5B02E6356}"/>
                    </a:ext>
                  </a:extLst>
                </p:cNvPr>
                <p:cNvSpPr/>
                <p:nvPr/>
              </p:nvSpPr>
              <p:spPr>
                <a:xfrm>
                  <a:off x="21960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7" name="직사각형 149">
                  <a:extLst>
                    <a:ext uri="{FF2B5EF4-FFF2-40B4-BE49-F238E27FC236}">
                      <a16:creationId xmlns:a16="http://schemas.microsoft.com/office/drawing/2014/main" id="{84CD842B-0B64-44CF-81D7-C169BA95BFA5}"/>
                    </a:ext>
                  </a:extLst>
                </p:cNvPr>
                <p:cNvSpPr/>
                <p:nvPr/>
              </p:nvSpPr>
              <p:spPr>
                <a:xfrm>
                  <a:off x="54317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8" name="직사각형 150">
                  <a:extLst>
                    <a:ext uri="{FF2B5EF4-FFF2-40B4-BE49-F238E27FC236}">
                      <a16:creationId xmlns:a16="http://schemas.microsoft.com/office/drawing/2014/main" id="{2DE3C805-1B4D-4168-901B-F82E7A751549}"/>
                    </a:ext>
                  </a:extLst>
                </p:cNvPr>
                <p:cNvSpPr/>
                <p:nvPr/>
              </p:nvSpPr>
              <p:spPr>
                <a:xfrm>
                  <a:off x="867273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9" name="직사각형 151">
                  <a:extLst>
                    <a:ext uri="{FF2B5EF4-FFF2-40B4-BE49-F238E27FC236}">
                      <a16:creationId xmlns:a16="http://schemas.microsoft.com/office/drawing/2014/main" id="{03790A20-8E56-46A8-8063-4FDF5860CDD2}"/>
                    </a:ext>
                  </a:extLst>
                </p:cNvPr>
                <p:cNvSpPr/>
                <p:nvPr/>
              </p:nvSpPr>
              <p:spPr>
                <a:xfrm>
                  <a:off x="119084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0" name="직사각형 156">
                  <a:extLst>
                    <a:ext uri="{FF2B5EF4-FFF2-40B4-BE49-F238E27FC236}">
                      <a16:creationId xmlns:a16="http://schemas.microsoft.com/office/drawing/2014/main" id="{985727FC-9A24-4767-9877-9F7B58DD04ED}"/>
                    </a:ext>
                  </a:extLst>
                </p:cNvPr>
                <p:cNvSpPr/>
                <p:nvPr/>
              </p:nvSpPr>
              <p:spPr>
                <a:xfrm>
                  <a:off x="150726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1" name="직사각형 157">
                  <a:extLst>
                    <a:ext uri="{FF2B5EF4-FFF2-40B4-BE49-F238E27FC236}">
                      <a16:creationId xmlns:a16="http://schemas.microsoft.com/office/drawing/2014/main" id="{4FB932B6-64AB-4A65-9F3A-855F1A5BD826}"/>
                    </a:ext>
                  </a:extLst>
                </p:cNvPr>
                <p:cNvSpPr/>
                <p:nvPr/>
              </p:nvSpPr>
              <p:spPr>
                <a:xfrm>
                  <a:off x="183059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2" name="직사각형 202">
                  <a:extLst>
                    <a:ext uri="{FF2B5EF4-FFF2-40B4-BE49-F238E27FC236}">
                      <a16:creationId xmlns:a16="http://schemas.microsoft.com/office/drawing/2014/main" id="{8165F386-3018-408F-AF11-E99107D8459D}"/>
                    </a:ext>
                  </a:extLst>
                </p:cNvPr>
                <p:cNvSpPr/>
                <p:nvPr/>
              </p:nvSpPr>
              <p:spPr>
                <a:xfrm>
                  <a:off x="21960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3" name="직사각형 203">
                  <a:extLst>
                    <a:ext uri="{FF2B5EF4-FFF2-40B4-BE49-F238E27FC236}">
                      <a16:creationId xmlns:a16="http://schemas.microsoft.com/office/drawing/2014/main" id="{6CA3429A-C2A7-458E-AE38-D8F4E73D8806}"/>
                    </a:ext>
                  </a:extLst>
                </p:cNvPr>
                <p:cNvSpPr/>
                <p:nvPr/>
              </p:nvSpPr>
              <p:spPr>
                <a:xfrm>
                  <a:off x="54317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4" name="직사각형 204">
                  <a:extLst>
                    <a:ext uri="{FF2B5EF4-FFF2-40B4-BE49-F238E27FC236}">
                      <a16:creationId xmlns:a16="http://schemas.microsoft.com/office/drawing/2014/main" id="{B44CBEC2-7DF4-4C82-80A4-548BAA70A024}"/>
                    </a:ext>
                  </a:extLst>
                </p:cNvPr>
                <p:cNvSpPr/>
                <p:nvPr/>
              </p:nvSpPr>
              <p:spPr>
                <a:xfrm>
                  <a:off x="867273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5" name="직사각형 205">
                  <a:extLst>
                    <a:ext uri="{FF2B5EF4-FFF2-40B4-BE49-F238E27FC236}">
                      <a16:creationId xmlns:a16="http://schemas.microsoft.com/office/drawing/2014/main" id="{8E10803F-8EF9-4DDC-8634-6CC9F0D8F564}"/>
                    </a:ext>
                  </a:extLst>
                </p:cNvPr>
                <p:cNvSpPr/>
                <p:nvPr/>
              </p:nvSpPr>
              <p:spPr>
                <a:xfrm>
                  <a:off x="119084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6" name="직사각형 206">
                  <a:extLst>
                    <a:ext uri="{FF2B5EF4-FFF2-40B4-BE49-F238E27FC236}">
                      <a16:creationId xmlns:a16="http://schemas.microsoft.com/office/drawing/2014/main" id="{82A9D6FC-23EE-40EB-AD29-9DA8CA8BB9CA}"/>
                    </a:ext>
                  </a:extLst>
                </p:cNvPr>
                <p:cNvSpPr/>
                <p:nvPr/>
              </p:nvSpPr>
              <p:spPr>
                <a:xfrm>
                  <a:off x="150726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7" name="직사각형 207">
                  <a:extLst>
                    <a:ext uri="{FF2B5EF4-FFF2-40B4-BE49-F238E27FC236}">
                      <a16:creationId xmlns:a16="http://schemas.microsoft.com/office/drawing/2014/main" id="{B7C8AD0C-8D4D-4E46-98F5-BC16A160DF6B}"/>
                    </a:ext>
                  </a:extLst>
                </p:cNvPr>
                <p:cNvSpPr/>
                <p:nvPr/>
              </p:nvSpPr>
              <p:spPr>
                <a:xfrm>
                  <a:off x="183059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" name="직사각형 148">
                  <a:extLst>
                    <a:ext uri="{FF2B5EF4-FFF2-40B4-BE49-F238E27FC236}">
                      <a16:creationId xmlns:a16="http://schemas.microsoft.com/office/drawing/2014/main" id="{DE010790-78B5-424D-925C-DDC26110D712}"/>
                    </a:ext>
                  </a:extLst>
                </p:cNvPr>
                <p:cNvSpPr/>
                <p:nvPr/>
              </p:nvSpPr>
              <p:spPr>
                <a:xfrm>
                  <a:off x="21960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" name="직사각형 149">
                  <a:extLst>
                    <a:ext uri="{FF2B5EF4-FFF2-40B4-BE49-F238E27FC236}">
                      <a16:creationId xmlns:a16="http://schemas.microsoft.com/office/drawing/2014/main" id="{BA96A6C3-3E92-4E3B-86A3-31B807BEFD4E}"/>
                    </a:ext>
                  </a:extLst>
                </p:cNvPr>
                <p:cNvSpPr/>
                <p:nvPr/>
              </p:nvSpPr>
              <p:spPr>
                <a:xfrm>
                  <a:off x="54317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" name="직사각형 150">
                  <a:extLst>
                    <a:ext uri="{FF2B5EF4-FFF2-40B4-BE49-F238E27FC236}">
                      <a16:creationId xmlns:a16="http://schemas.microsoft.com/office/drawing/2014/main" id="{DCCE21D9-B0C3-4654-AFA0-954BC735804D}"/>
                    </a:ext>
                  </a:extLst>
                </p:cNvPr>
                <p:cNvSpPr/>
                <p:nvPr/>
              </p:nvSpPr>
              <p:spPr>
                <a:xfrm>
                  <a:off x="867273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직사각형 151">
                  <a:extLst>
                    <a:ext uri="{FF2B5EF4-FFF2-40B4-BE49-F238E27FC236}">
                      <a16:creationId xmlns:a16="http://schemas.microsoft.com/office/drawing/2014/main" id="{853E755C-5DAE-43BC-9739-5201C2BCDAAF}"/>
                    </a:ext>
                  </a:extLst>
                </p:cNvPr>
                <p:cNvSpPr/>
                <p:nvPr/>
              </p:nvSpPr>
              <p:spPr>
                <a:xfrm>
                  <a:off x="119084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2" name="직사각형 156">
                  <a:extLst>
                    <a:ext uri="{FF2B5EF4-FFF2-40B4-BE49-F238E27FC236}">
                      <a16:creationId xmlns:a16="http://schemas.microsoft.com/office/drawing/2014/main" id="{4B4B774C-4C4A-4BEF-BC7C-A6CCF67E5F05}"/>
                    </a:ext>
                  </a:extLst>
                </p:cNvPr>
                <p:cNvSpPr/>
                <p:nvPr/>
              </p:nvSpPr>
              <p:spPr>
                <a:xfrm>
                  <a:off x="150726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3" name="직사각형 157">
                  <a:extLst>
                    <a:ext uri="{FF2B5EF4-FFF2-40B4-BE49-F238E27FC236}">
                      <a16:creationId xmlns:a16="http://schemas.microsoft.com/office/drawing/2014/main" id="{4A28C1C7-68F6-4880-B5E5-A080E9C4F8D3}"/>
                    </a:ext>
                  </a:extLst>
                </p:cNvPr>
                <p:cNvSpPr/>
                <p:nvPr/>
              </p:nvSpPr>
              <p:spPr>
                <a:xfrm>
                  <a:off x="183059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4" name="직사각형 202">
                  <a:extLst>
                    <a:ext uri="{FF2B5EF4-FFF2-40B4-BE49-F238E27FC236}">
                      <a16:creationId xmlns:a16="http://schemas.microsoft.com/office/drawing/2014/main" id="{0A514D32-CD6F-4C3C-A65F-E9FDAF8FDDBF}"/>
                    </a:ext>
                  </a:extLst>
                </p:cNvPr>
                <p:cNvSpPr/>
                <p:nvPr/>
              </p:nvSpPr>
              <p:spPr>
                <a:xfrm>
                  <a:off x="21960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직사각형 203">
                  <a:extLst>
                    <a:ext uri="{FF2B5EF4-FFF2-40B4-BE49-F238E27FC236}">
                      <a16:creationId xmlns:a16="http://schemas.microsoft.com/office/drawing/2014/main" id="{6BD295E6-3742-47C7-BA4D-17682EAE9DE9}"/>
                    </a:ext>
                  </a:extLst>
                </p:cNvPr>
                <p:cNvSpPr/>
                <p:nvPr/>
              </p:nvSpPr>
              <p:spPr>
                <a:xfrm>
                  <a:off x="54317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6" name="직사각형 204">
                  <a:extLst>
                    <a:ext uri="{FF2B5EF4-FFF2-40B4-BE49-F238E27FC236}">
                      <a16:creationId xmlns:a16="http://schemas.microsoft.com/office/drawing/2014/main" id="{374281B9-357B-4BAA-96F6-CB51FAA0F848}"/>
                    </a:ext>
                  </a:extLst>
                </p:cNvPr>
                <p:cNvSpPr/>
                <p:nvPr/>
              </p:nvSpPr>
              <p:spPr>
                <a:xfrm>
                  <a:off x="867273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7" name="직사각형 205">
                  <a:extLst>
                    <a:ext uri="{FF2B5EF4-FFF2-40B4-BE49-F238E27FC236}">
                      <a16:creationId xmlns:a16="http://schemas.microsoft.com/office/drawing/2014/main" id="{C4F6626F-8E01-4603-917E-36C10FB29491}"/>
                    </a:ext>
                  </a:extLst>
                </p:cNvPr>
                <p:cNvSpPr/>
                <p:nvPr/>
              </p:nvSpPr>
              <p:spPr>
                <a:xfrm>
                  <a:off x="119084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8" name="직사각형 206">
                  <a:extLst>
                    <a:ext uri="{FF2B5EF4-FFF2-40B4-BE49-F238E27FC236}">
                      <a16:creationId xmlns:a16="http://schemas.microsoft.com/office/drawing/2014/main" id="{AC2B6361-9E94-484D-9FA9-B5E291E7FC7D}"/>
                    </a:ext>
                  </a:extLst>
                </p:cNvPr>
                <p:cNvSpPr/>
                <p:nvPr/>
              </p:nvSpPr>
              <p:spPr>
                <a:xfrm>
                  <a:off x="150726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9" name="직사각형 207">
                  <a:extLst>
                    <a:ext uri="{FF2B5EF4-FFF2-40B4-BE49-F238E27FC236}">
                      <a16:creationId xmlns:a16="http://schemas.microsoft.com/office/drawing/2014/main" id="{4838E513-533D-4207-BEAC-6DA4BAA1B857}"/>
                    </a:ext>
                  </a:extLst>
                </p:cNvPr>
                <p:cNvSpPr/>
                <p:nvPr/>
              </p:nvSpPr>
              <p:spPr>
                <a:xfrm>
                  <a:off x="183059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66F2064E-C928-4B52-9C3F-C2C25786D82F}"/>
                  </a:ext>
                </a:extLst>
              </p:cNvPr>
              <p:cNvGrpSpPr/>
              <p:nvPr/>
            </p:nvGrpSpPr>
            <p:grpSpPr>
              <a:xfrm>
                <a:off x="5375270" y="3512520"/>
                <a:ext cx="1933817" cy="1905984"/>
                <a:chOff x="2152577" y="3081759"/>
                <a:chExt cx="1933817" cy="19059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67" name="직사각형 148">
                  <a:extLst>
                    <a:ext uri="{FF2B5EF4-FFF2-40B4-BE49-F238E27FC236}">
                      <a16:creationId xmlns:a16="http://schemas.microsoft.com/office/drawing/2014/main" id="{CC902E4F-F929-405D-8393-702A3784673C}"/>
                    </a:ext>
                  </a:extLst>
                </p:cNvPr>
                <p:cNvSpPr/>
                <p:nvPr/>
              </p:nvSpPr>
              <p:spPr>
                <a:xfrm>
                  <a:off x="215257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8" name="직사각형 149">
                  <a:extLst>
                    <a:ext uri="{FF2B5EF4-FFF2-40B4-BE49-F238E27FC236}">
                      <a16:creationId xmlns:a16="http://schemas.microsoft.com/office/drawing/2014/main" id="{2694B4F4-4F8D-414B-AA92-B5BE55E19762}"/>
                    </a:ext>
                  </a:extLst>
                </p:cNvPr>
                <p:cNvSpPr/>
                <p:nvPr/>
              </p:nvSpPr>
              <p:spPr>
                <a:xfrm>
                  <a:off x="247614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9" name="직사각형 150">
                  <a:extLst>
                    <a:ext uri="{FF2B5EF4-FFF2-40B4-BE49-F238E27FC236}">
                      <a16:creationId xmlns:a16="http://schemas.microsoft.com/office/drawing/2014/main" id="{C1F2F611-6D79-45C4-834D-F5EFADC2E786}"/>
                    </a:ext>
                  </a:extLst>
                </p:cNvPr>
                <p:cNvSpPr/>
                <p:nvPr/>
              </p:nvSpPr>
              <p:spPr>
                <a:xfrm>
                  <a:off x="280024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0" name="직사각형 151">
                  <a:extLst>
                    <a:ext uri="{FF2B5EF4-FFF2-40B4-BE49-F238E27FC236}">
                      <a16:creationId xmlns:a16="http://schemas.microsoft.com/office/drawing/2014/main" id="{146D82DE-FD95-4364-8FE4-615170F3859D}"/>
                    </a:ext>
                  </a:extLst>
                </p:cNvPr>
                <p:cNvSpPr/>
                <p:nvPr/>
              </p:nvSpPr>
              <p:spPr>
                <a:xfrm>
                  <a:off x="312381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" name="직사각형 156">
                  <a:extLst>
                    <a:ext uri="{FF2B5EF4-FFF2-40B4-BE49-F238E27FC236}">
                      <a16:creationId xmlns:a16="http://schemas.microsoft.com/office/drawing/2014/main" id="{2F1DCBA7-4F0C-4F6B-8796-3983CA85D00E}"/>
                    </a:ext>
                  </a:extLst>
                </p:cNvPr>
                <p:cNvSpPr/>
                <p:nvPr/>
              </p:nvSpPr>
              <p:spPr>
                <a:xfrm>
                  <a:off x="3440241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2" name="직사각형 157">
                  <a:extLst>
                    <a:ext uri="{FF2B5EF4-FFF2-40B4-BE49-F238E27FC236}">
                      <a16:creationId xmlns:a16="http://schemas.microsoft.com/office/drawing/2014/main" id="{69630134-518E-4C4D-8B3D-E88051D4F00B}"/>
                    </a:ext>
                  </a:extLst>
                </p:cNvPr>
                <p:cNvSpPr/>
                <p:nvPr/>
              </p:nvSpPr>
              <p:spPr>
                <a:xfrm>
                  <a:off x="376356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3" name="직사각형 202">
                  <a:extLst>
                    <a:ext uri="{FF2B5EF4-FFF2-40B4-BE49-F238E27FC236}">
                      <a16:creationId xmlns:a16="http://schemas.microsoft.com/office/drawing/2014/main" id="{8C096F68-5BD9-47B0-ABA1-54BBBFBF33AF}"/>
                    </a:ext>
                  </a:extLst>
                </p:cNvPr>
                <p:cNvSpPr/>
                <p:nvPr/>
              </p:nvSpPr>
              <p:spPr>
                <a:xfrm>
                  <a:off x="215257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4" name="직사각형 203">
                  <a:extLst>
                    <a:ext uri="{FF2B5EF4-FFF2-40B4-BE49-F238E27FC236}">
                      <a16:creationId xmlns:a16="http://schemas.microsoft.com/office/drawing/2014/main" id="{5F08F635-CB43-4766-A7D2-6DE265EA94EF}"/>
                    </a:ext>
                  </a:extLst>
                </p:cNvPr>
                <p:cNvSpPr/>
                <p:nvPr/>
              </p:nvSpPr>
              <p:spPr>
                <a:xfrm>
                  <a:off x="247614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5" name="직사각형 204">
                  <a:extLst>
                    <a:ext uri="{FF2B5EF4-FFF2-40B4-BE49-F238E27FC236}">
                      <a16:creationId xmlns:a16="http://schemas.microsoft.com/office/drawing/2014/main" id="{9A4B9C56-6939-41C2-BD15-94F4EAAE4806}"/>
                    </a:ext>
                  </a:extLst>
                </p:cNvPr>
                <p:cNvSpPr/>
                <p:nvPr/>
              </p:nvSpPr>
              <p:spPr>
                <a:xfrm>
                  <a:off x="280024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" name="직사각형 205">
                  <a:extLst>
                    <a:ext uri="{FF2B5EF4-FFF2-40B4-BE49-F238E27FC236}">
                      <a16:creationId xmlns:a16="http://schemas.microsoft.com/office/drawing/2014/main" id="{21C18E89-1F73-4EFD-93BD-5DD28966696F}"/>
                    </a:ext>
                  </a:extLst>
                </p:cNvPr>
                <p:cNvSpPr/>
                <p:nvPr/>
              </p:nvSpPr>
              <p:spPr>
                <a:xfrm>
                  <a:off x="312381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7" name="직사각형 206">
                  <a:extLst>
                    <a:ext uri="{FF2B5EF4-FFF2-40B4-BE49-F238E27FC236}">
                      <a16:creationId xmlns:a16="http://schemas.microsoft.com/office/drawing/2014/main" id="{E676EF81-2E3D-4769-808A-265027ECE6C7}"/>
                    </a:ext>
                  </a:extLst>
                </p:cNvPr>
                <p:cNvSpPr/>
                <p:nvPr/>
              </p:nvSpPr>
              <p:spPr>
                <a:xfrm>
                  <a:off x="3440241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8" name="직사각형 207">
                  <a:extLst>
                    <a:ext uri="{FF2B5EF4-FFF2-40B4-BE49-F238E27FC236}">
                      <a16:creationId xmlns:a16="http://schemas.microsoft.com/office/drawing/2014/main" id="{EFD1D945-F9B6-4C91-8E1D-E9DAA8C184FA}"/>
                    </a:ext>
                  </a:extLst>
                </p:cNvPr>
                <p:cNvSpPr/>
                <p:nvPr/>
              </p:nvSpPr>
              <p:spPr>
                <a:xfrm>
                  <a:off x="376356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9" name="직사각형 148">
                  <a:extLst>
                    <a:ext uri="{FF2B5EF4-FFF2-40B4-BE49-F238E27FC236}">
                      <a16:creationId xmlns:a16="http://schemas.microsoft.com/office/drawing/2014/main" id="{EAC1E288-1B5A-4187-AE2C-29874FC75660}"/>
                    </a:ext>
                  </a:extLst>
                </p:cNvPr>
                <p:cNvSpPr/>
                <p:nvPr/>
              </p:nvSpPr>
              <p:spPr>
                <a:xfrm>
                  <a:off x="215257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0" name="직사각형 149">
                  <a:extLst>
                    <a:ext uri="{FF2B5EF4-FFF2-40B4-BE49-F238E27FC236}">
                      <a16:creationId xmlns:a16="http://schemas.microsoft.com/office/drawing/2014/main" id="{62E1BBCA-0B3D-41BD-A5B3-970DD2DC5A1C}"/>
                    </a:ext>
                  </a:extLst>
                </p:cNvPr>
                <p:cNvSpPr/>
                <p:nvPr/>
              </p:nvSpPr>
              <p:spPr>
                <a:xfrm>
                  <a:off x="247614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1" name="직사각형 150">
                  <a:extLst>
                    <a:ext uri="{FF2B5EF4-FFF2-40B4-BE49-F238E27FC236}">
                      <a16:creationId xmlns:a16="http://schemas.microsoft.com/office/drawing/2014/main" id="{B8554C13-1376-440F-BE4A-F098FC81B35C}"/>
                    </a:ext>
                  </a:extLst>
                </p:cNvPr>
                <p:cNvSpPr/>
                <p:nvPr/>
              </p:nvSpPr>
              <p:spPr>
                <a:xfrm>
                  <a:off x="280024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2" name="직사각형 151">
                  <a:extLst>
                    <a:ext uri="{FF2B5EF4-FFF2-40B4-BE49-F238E27FC236}">
                      <a16:creationId xmlns:a16="http://schemas.microsoft.com/office/drawing/2014/main" id="{735BB35F-C736-4C2E-B4A8-20D4650EEFDA}"/>
                    </a:ext>
                  </a:extLst>
                </p:cNvPr>
                <p:cNvSpPr/>
                <p:nvPr/>
              </p:nvSpPr>
              <p:spPr>
                <a:xfrm>
                  <a:off x="312381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3" name="직사각형 156">
                  <a:extLst>
                    <a:ext uri="{FF2B5EF4-FFF2-40B4-BE49-F238E27FC236}">
                      <a16:creationId xmlns:a16="http://schemas.microsoft.com/office/drawing/2014/main" id="{A847AA33-7D2C-4A43-AE75-6A9DAFAB2DDC}"/>
                    </a:ext>
                  </a:extLst>
                </p:cNvPr>
                <p:cNvSpPr/>
                <p:nvPr/>
              </p:nvSpPr>
              <p:spPr>
                <a:xfrm>
                  <a:off x="3440241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4" name="직사각형 157">
                  <a:extLst>
                    <a:ext uri="{FF2B5EF4-FFF2-40B4-BE49-F238E27FC236}">
                      <a16:creationId xmlns:a16="http://schemas.microsoft.com/office/drawing/2014/main" id="{1E1929CC-464F-47AE-B613-1A9213DCCF06}"/>
                    </a:ext>
                  </a:extLst>
                </p:cNvPr>
                <p:cNvSpPr/>
                <p:nvPr/>
              </p:nvSpPr>
              <p:spPr>
                <a:xfrm>
                  <a:off x="376356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5" name="직사각형 202">
                  <a:extLst>
                    <a:ext uri="{FF2B5EF4-FFF2-40B4-BE49-F238E27FC236}">
                      <a16:creationId xmlns:a16="http://schemas.microsoft.com/office/drawing/2014/main" id="{0A76F6D1-35F5-424A-A0A6-3ADCFB465F95}"/>
                    </a:ext>
                  </a:extLst>
                </p:cNvPr>
                <p:cNvSpPr/>
                <p:nvPr/>
              </p:nvSpPr>
              <p:spPr>
                <a:xfrm>
                  <a:off x="215257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6" name="직사각형 203">
                  <a:extLst>
                    <a:ext uri="{FF2B5EF4-FFF2-40B4-BE49-F238E27FC236}">
                      <a16:creationId xmlns:a16="http://schemas.microsoft.com/office/drawing/2014/main" id="{003FDC0A-06D5-4C42-80BF-7B4EB6D968B0}"/>
                    </a:ext>
                  </a:extLst>
                </p:cNvPr>
                <p:cNvSpPr/>
                <p:nvPr/>
              </p:nvSpPr>
              <p:spPr>
                <a:xfrm>
                  <a:off x="247614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7" name="직사각형 204">
                  <a:extLst>
                    <a:ext uri="{FF2B5EF4-FFF2-40B4-BE49-F238E27FC236}">
                      <a16:creationId xmlns:a16="http://schemas.microsoft.com/office/drawing/2014/main" id="{F959406D-F01E-4831-9605-38CEA5EC3B97}"/>
                    </a:ext>
                  </a:extLst>
                </p:cNvPr>
                <p:cNvSpPr/>
                <p:nvPr/>
              </p:nvSpPr>
              <p:spPr>
                <a:xfrm>
                  <a:off x="280024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8" name="직사각형 205">
                  <a:extLst>
                    <a:ext uri="{FF2B5EF4-FFF2-40B4-BE49-F238E27FC236}">
                      <a16:creationId xmlns:a16="http://schemas.microsoft.com/office/drawing/2014/main" id="{3514A954-1E0B-4B52-BDAA-D34F8300D70C}"/>
                    </a:ext>
                  </a:extLst>
                </p:cNvPr>
                <p:cNvSpPr/>
                <p:nvPr/>
              </p:nvSpPr>
              <p:spPr>
                <a:xfrm>
                  <a:off x="312381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" name="직사각형 206">
                  <a:extLst>
                    <a:ext uri="{FF2B5EF4-FFF2-40B4-BE49-F238E27FC236}">
                      <a16:creationId xmlns:a16="http://schemas.microsoft.com/office/drawing/2014/main" id="{F14E9331-2647-4E95-9A97-98B77ABB15B8}"/>
                    </a:ext>
                  </a:extLst>
                </p:cNvPr>
                <p:cNvSpPr/>
                <p:nvPr/>
              </p:nvSpPr>
              <p:spPr>
                <a:xfrm>
                  <a:off x="3440241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0" name="직사각형 207">
                  <a:extLst>
                    <a:ext uri="{FF2B5EF4-FFF2-40B4-BE49-F238E27FC236}">
                      <a16:creationId xmlns:a16="http://schemas.microsoft.com/office/drawing/2014/main" id="{518113FC-AFFA-40C6-928B-D00058D8ED43}"/>
                    </a:ext>
                  </a:extLst>
                </p:cNvPr>
                <p:cNvSpPr/>
                <p:nvPr/>
              </p:nvSpPr>
              <p:spPr>
                <a:xfrm>
                  <a:off x="376356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1" name="직사각형 148">
                  <a:extLst>
                    <a:ext uri="{FF2B5EF4-FFF2-40B4-BE49-F238E27FC236}">
                      <a16:creationId xmlns:a16="http://schemas.microsoft.com/office/drawing/2014/main" id="{9F39F9E7-37BB-47A0-80EC-1D45E357BBAF}"/>
                    </a:ext>
                  </a:extLst>
                </p:cNvPr>
                <p:cNvSpPr/>
                <p:nvPr/>
              </p:nvSpPr>
              <p:spPr>
                <a:xfrm>
                  <a:off x="215257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2" name="직사각형 149">
                  <a:extLst>
                    <a:ext uri="{FF2B5EF4-FFF2-40B4-BE49-F238E27FC236}">
                      <a16:creationId xmlns:a16="http://schemas.microsoft.com/office/drawing/2014/main" id="{171A7AA3-3DAD-4C78-B0E0-48CB0DB3D7E7}"/>
                    </a:ext>
                  </a:extLst>
                </p:cNvPr>
                <p:cNvSpPr/>
                <p:nvPr/>
              </p:nvSpPr>
              <p:spPr>
                <a:xfrm>
                  <a:off x="247614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3" name="직사각형 150">
                  <a:extLst>
                    <a:ext uri="{FF2B5EF4-FFF2-40B4-BE49-F238E27FC236}">
                      <a16:creationId xmlns:a16="http://schemas.microsoft.com/office/drawing/2014/main" id="{465A381F-9746-4441-A08B-CBD0D8514405}"/>
                    </a:ext>
                  </a:extLst>
                </p:cNvPr>
                <p:cNvSpPr/>
                <p:nvPr/>
              </p:nvSpPr>
              <p:spPr>
                <a:xfrm>
                  <a:off x="280024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4" name="직사각형 151">
                  <a:extLst>
                    <a:ext uri="{FF2B5EF4-FFF2-40B4-BE49-F238E27FC236}">
                      <a16:creationId xmlns:a16="http://schemas.microsoft.com/office/drawing/2014/main" id="{7ABD9708-366D-4A83-A5D4-8E4EB95E0F99}"/>
                    </a:ext>
                  </a:extLst>
                </p:cNvPr>
                <p:cNvSpPr/>
                <p:nvPr/>
              </p:nvSpPr>
              <p:spPr>
                <a:xfrm>
                  <a:off x="312381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" name="직사각형 156">
                  <a:extLst>
                    <a:ext uri="{FF2B5EF4-FFF2-40B4-BE49-F238E27FC236}">
                      <a16:creationId xmlns:a16="http://schemas.microsoft.com/office/drawing/2014/main" id="{DDF0DABF-8988-401A-A735-9A20EB06AC30}"/>
                    </a:ext>
                  </a:extLst>
                </p:cNvPr>
                <p:cNvSpPr/>
                <p:nvPr/>
              </p:nvSpPr>
              <p:spPr>
                <a:xfrm>
                  <a:off x="3440241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6" name="직사각형 157">
                  <a:extLst>
                    <a:ext uri="{FF2B5EF4-FFF2-40B4-BE49-F238E27FC236}">
                      <a16:creationId xmlns:a16="http://schemas.microsoft.com/office/drawing/2014/main" id="{AC7F2F7E-DB15-4BB0-A706-21C59334839E}"/>
                    </a:ext>
                  </a:extLst>
                </p:cNvPr>
                <p:cNvSpPr/>
                <p:nvPr/>
              </p:nvSpPr>
              <p:spPr>
                <a:xfrm>
                  <a:off x="376356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7" name="직사각형 202">
                  <a:extLst>
                    <a:ext uri="{FF2B5EF4-FFF2-40B4-BE49-F238E27FC236}">
                      <a16:creationId xmlns:a16="http://schemas.microsoft.com/office/drawing/2014/main" id="{54334371-AE30-48AC-B140-E1E61BFCCDEE}"/>
                    </a:ext>
                  </a:extLst>
                </p:cNvPr>
                <p:cNvSpPr/>
                <p:nvPr/>
              </p:nvSpPr>
              <p:spPr>
                <a:xfrm>
                  <a:off x="215257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8" name="직사각형 203">
                  <a:extLst>
                    <a:ext uri="{FF2B5EF4-FFF2-40B4-BE49-F238E27FC236}">
                      <a16:creationId xmlns:a16="http://schemas.microsoft.com/office/drawing/2014/main" id="{1B936318-E3E8-4A53-8E76-B05158E30BA2}"/>
                    </a:ext>
                  </a:extLst>
                </p:cNvPr>
                <p:cNvSpPr/>
                <p:nvPr/>
              </p:nvSpPr>
              <p:spPr>
                <a:xfrm>
                  <a:off x="247614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9" name="직사각형 204">
                  <a:extLst>
                    <a:ext uri="{FF2B5EF4-FFF2-40B4-BE49-F238E27FC236}">
                      <a16:creationId xmlns:a16="http://schemas.microsoft.com/office/drawing/2014/main" id="{0ADDDDE4-74D1-4C86-A09F-D921BF834F4F}"/>
                    </a:ext>
                  </a:extLst>
                </p:cNvPr>
                <p:cNvSpPr/>
                <p:nvPr/>
              </p:nvSpPr>
              <p:spPr>
                <a:xfrm>
                  <a:off x="280024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" name="직사각형 205">
                  <a:extLst>
                    <a:ext uri="{FF2B5EF4-FFF2-40B4-BE49-F238E27FC236}">
                      <a16:creationId xmlns:a16="http://schemas.microsoft.com/office/drawing/2014/main" id="{21864A4D-352C-4577-A0F9-837596903C7E}"/>
                    </a:ext>
                  </a:extLst>
                </p:cNvPr>
                <p:cNvSpPr/>
                <p:nvPr/>
              </p:nvSpPr>
              <p:spPr>
                <a:xfrm>
                  <a:off x="312381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1" name="직사각형 206">
                  <a:extLst>
                    <a:ext uri="{FF2B5EF4-FFF2-40B4-BE49-F238E27FC236}">
                      <a16:creationId xmlns:a16="http://schemas.microsoft.com/office/drawing/2014/main" id="{BBB1C9E6-2BA2-42D0-863F-47F0093CB9D4}"/>
                    </a:ext>
                  </a:extLst>
                </p:cNvPr>
                <p:cNvSpPr/>
                <p:nvPr/>
              </p:nvSpPr>
              <p:spPr>
                <a:xfrm>
                  <a:off x="3440241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2" name="직사각형 207">
                  <a:extLst>
                    <a:ext uri="{FF2B5EF4-FFF2-40B4-BE49-F238E27FC236}">
                      <a16:creationId xmlns:a16="http://schemas.microsoft.com/office/drawing/2014/main" id="{9D973131-6A4D-43FD-B79B-3B8F64B9E1FC}"/>
                    </a:ext>
                  </a:extLst>
                </p:cNvPr>
                <p:cNvSpPr/>
                <p:nvPr/>
              </p:nvSpPr>
              <p:spPr>
                <a:xfrm>
                  <a:off x="376356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CC99DF-148E-4633-93CC-2D52FAD25BDA}"/>
                  </a:ext>
                </a:extLst>
              </p:cNvPr>
              <p:cNvGrpSpPr/>
              <p:nvPr/>
            </p:nvGrpSpPr>
            <p:grpSpPr>
              <a:xfrm>
                <a:off x="7308272" y="3512520"/>
                <a:ext cx="1294067" cy="3173487"/>
                <a:chOff x="4085579" y="3081759"/>
                <a:chExt cx="1294067" cy="3173487"/>
              </a:xfrm>
              <a:solidFill>
                <a:schemeClr val="accent6"/>
              </a:solidFill>
            </p:grpSpPr>
            <p:sp>
              <p:nvSpPr>
                <p:cNvPr id="428" name="직사각형 148">
                  <a:extLst>
                    <a:ext uri="{FF2B5EF4-FFF2-40B4-BE49-F238E27FC236}">
                      <a16:creationId xmlns:a16="http://schemas.microsoft.com/office/drawing/2014/main" id="{4A9B0FF6-60AE-4538-9A0A-AE048942FA38}"/>
                    </a:ext>
                  </a:extLst>
                </p:cNvPr>
                <p:cNvSpPr/>
                <p:nvPr/>
              </p:nvSpPr>
              <p:spPr>
                <a:xfrm>
                  <a:off x="408557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9" name="직사각형 149">
                  <a:extLst>
                    <a:ext uri="{FF2B5EF4-FFF2-40B4-BE49-F238E27FC236}">
                      <a16:creationId xmlns:a16="http://schemas.microsoft.com/office/drawing/2014/main" id="{7E8312B9-BB39-4EA8-BA82-9E465BD1F8D0}"/>
                    </a:ext>
                  </a:extLst>
                </p:cNvPr>
                <p:cNvSpPr/>
                <p:nvPr/>
              </p:nvSpPr>
              <p:spPr>
                <a:xfrm>
                  <a:off x="4409148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0" name="직사각형 150">
                  <a:extLst>
                    <a:ext uri="{FF2B5EF4-FFF2-40B4-BE49-F238E27FC236}">
                      <a16:creationId xmlns:a16="http://schemas.microsoft.com/office/drawing/2014/main" id="{1F142411-D89F-41A5-952A-9DC1D10B0E46}"/>
                    </a:ext>
                  </a:extLst>
                </p:cNvPr>
                <p:cNvSpPr/>
                <p:nvPr/>
              </p:nvSpPr>
              <p:spPr>
                <a:xfrm>
                  <a:off x="473324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1" name="직사각형 151">
                  <a:extLst>
                    <a:ext uri="{FF2B5EF4-FFF2-40B4-BE49-F238E27FC236}">
                      <a16:creationId xmlns:a16="http://schemas.microsoft.com/office/drawing/2014/main" id="{EE8A6552-C16D-4D54-90F1-79B899173E2D}"/>
                    </a:ext>
                  </a:extLst>
                </p:cNvPr>
                <p:cNvSpPr/>
                <p:nvPr/>
              </p:nvSpPr>
              <p:spPr>
                <a:xfrm>
                  <a:off x="505681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4" name="직사각형 202">
                  <a:extLst>
                    <a:ext uri="{FF2B5EF4-FFF2-40B4-BE49-F238E27FC236}">
                      <a16:creationId xmlns:a16="http://schemas.microsoft.com/office/drawing/2014/main" id="{2F70EE0F-3D02-4B0F-A292-6B133B1ABEAF}"/>
                    </a:ext>
                  </a:extLst>
                </p:cNvPr>
                <p:cNvSpPr/>
                <p:nvPr/>
              </p:nvSpPr>
              <p:spPr>
                <a:xfrm>
                  <a:off x="408557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5" name="직사각형 203">
                  <a:extLst>
                    <a:ext uri="{FF2B5EF4-FFF2-40B4-BE49-F238E27FC236}">
                      <a16:creationId xmlns:a16="http://schemas.microsoft.com/office/drawing/2014/main" id="{7F455A58-B9DC-4C80-8046-8DDB61E9EB5B}"/>
                    </a:ext>
                  </a:extLst>
                </p:cNvPr>
                <p:cNvSpPr/>
                <p:nvPr/>
              </p:nvSpPr>
              <p:spPr>
                <a:xfrm>
                  <a:off x="4409148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" name="직사각형 204">
                  <a:extLst>
                    <a:ext uri="{FF2B5EF4-FFF2-40B4-BE49-F238E27FC236}">
                      <a16:creationId xmlns:a16="http://schemas.microsoft.com/office/drawing/2014/main" id="{3C985D18-7D23-4303-98BC-4383C6CD8171}"/>
                    </a:ext>
                  </a:extLst>
                </p:cNvPr>
                <p:cNvSpPr/>
                <p:nvPr/>
              </p:nvSpPr>
              <p:spPr>
                <a:xfrm>
                  <a:off x="473324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7" name="직사각형 205">
                  <a:extLst>
                    <a:ext uri="{FF2B5EF4-FFF2-40B4-BE49-F238E27FC236}">
                      <a16:creationId xmlns:a16="http://schemas.microsoft.com/office/drawing/2014/main" id="{2F4C0B13-B704-4947-9610-35C68FC29C08}"/>
                    </a:ext>
                  </a:extLst>
                </p:cNvPr>
                <p:cNvSpPr/>
                <p:nvPr/>
              </p:nvSpPr>
              <p:spPr>
                <a:xfrm>
                  <a:off x="505681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0" name="직사각형 148">
                  <a:extLst>
                    <a:ext uri="{FF2B5EF4-FFF2-40B4-BE49-F238E27FC236}">
                      <a16:creationId xmlns:a16="http://schemas.microsoft.com/office/drawing/2014/main" id="{5532E6ED-9706-44B4-A99D-B3DEE0F6E286}"/>
                    </a:ext>
                  </a:extLst>
                </p:cNvPr>
                <p:cNvSpPr/>
                <p:nvPr/>
              </p:nvSpPr>
              <p:spPr>
                <a:xfrm>
                  <a:off x="408557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1" name="직사각형 149">
                  <a:extLst>
                    <a:ext uri="{FF2B5EF4-FFF2-40B4-BE49-F238E27FC236}">
                      <a16:creationId xmlns:a16="http://schemas.microsoft.com/office/drawing/2014/main" id="{3F12D06A-13E2-46A7-BC32-B403F48CCF65}"/>
                    </a:ext>
                  </a:extLst>
                </p:cNvPr>
                <p:cNvSpPr/>
                <p:nvPr/>
              </p:nvSpPr>
              <p:spPr>
                <a:xfrm>
                  <a:off x="4409148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2" name="직사각형 150">
                  <a:extLst>
                    <a:ext uri="{FF2B5EF4-FFF2-40B4-BE49-F238E27FC236}">
                      <a16:creationId xmlns:a16="http://schemas.microsoft.com/office/drawing/2014/main" id="{5399B6B9-F4D5-4286-8320-486A6B8452CB}"/>
                    </a:ext>
                  </a:extLst>
                </p:cNvPr>
                <p:cNvSpPr/>
                <p:nvPr/>
              </p:nvSpPr>
              <p:spPr>
                <a:xfrm>
                  <a:off x="473324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3" name="직사각형 151">
                  <a:extLst>
                    <a:ext uri="{FF2B5EF4-FFF2-40B4-BE49-F238E27FC236}">
                      <a16:creationId xmlns:a16="http://schemas.microsoft.com/office/drawing/2014/main" id="{CD693343-27F8-4A02-9EFA-AC1DAC0038C4}"/>
                    </a:ext>
                  </a:extLst>
                </p:cNvPr>
                <p:cNvSpPr/>
                <p:nvPr/>
              </p:nvSpPr>
              <p:spPr>
                <a:xfrm>
                  <a:off x="505681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6" name="직사각형 202">
                  <a:extLst>
                    <a:ext uri="{FF2B5EF4-FFF2-40B4-BE49-F238E27FC236}">
                      <a16:creationId xmlns:a16="http://schemas.microsoft.com/office/drawing/2014/main" id="{2378E6DD-5590-4407-AFFE-035684C53B90}"/>
                    </a:ext>
                  </a:extLst>
                </p:cNvPr>
                <p:cNvSpPr/>
                <p:nvPr/>
              </p:nvSpPr>
              <p:spPr>
                <a:xfrm>
                  <a:off x="408557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7" name="직사각형 203">
                  <a:extLst>
                    <a:ext uri="{FF2B5EF4-FFF2-40B4-BE49-F238E27FC236}">
                      <a16:creationId xmlns:a16="http://schemas.microsoft.com/office/drawing/2014/main" id="{C88B3AB6-BE22-4682-B4E5-896106B9C617}"/>
                    </a:ext>
                  </a:extLst>
                </p:cNvPr>
                <p:cNvSpPr/>
                <p:nvPr/>
              </p:nvSpPr>
              <p:spPr>
                <a:xfrm>
                  <a:off x="4409148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8" name="직사각형 204">
                  <a:extLst>
                    <a:ext uri="{FF2B5EF4-FFF2-40B4-BE49-F238E27FC236}">
                      <a16:creationId xmlns:a16="http://schemas.microsoft.com/office/drawing/2014/main" id="{AE26FD12-6633-4BFF-BC0B-BD7D64CBCBB4}"/>
                    </a:ext>
                  </a:extLst>
                </p:cNvPr>
                <p:cNvSpPr/>
                <p:nvPr/>
              </p:nvSpPr>
              <p:spPr>
                <a:xfrm>
                  <a:off x="473324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9" name="직사각형 205">
                  <a:extLst>
                    <a:ext uri="{FF2B5EF4-FFF2-40B4-BE49-F238E27FC236}">
                      <a16:creationId xmlns:a16="http://schemas.microsoft.com/office/drawing/2014/main" id="{FFE98B0F-B124-43B2-B081-C384727C9F35}"/>
                    </a:ext>
                  </a:extLst>
                </p:cNvPr>
                <p:cNvSpPr/>
                <p:nvPr/>
              </p:nvSpPr>
              <p:spPr>
                <a:xfrm>
                  <a:off x="505681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2" name="직사각형 148">
                  <a:extLst>
                    <a:ext uri="{FF2B5EF4-FFF2-40B4-BE49-F238E27FC236}">
                      <a16:creationId xmlns:a16="http://schemas.microsoft.com/office/drawing/2014/main" id="{72A92C9A-0697-44CF-ACB2-9F20EACB7E1A}"/>
                    </a:ext>
                  </a:extLst>
                </p:cNvPr>
                <p:cNvSpPr/>
                <p:nvPr/>
              </p:nvSpPr>
              <p:spPr>
                <a:xfrm>
                  <a:off x="408557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3" name="직사각형 149">
                  <a:extLst>
                    <a:ext uri="{FF2B5EF4-FFF2-40B4-BE49-F238E27FC236}">
                      <a16:creationId xmlns:a16="http://schemas.microsoft.com/office/drawing/2014/main" id="{615B3B9B-BFF1-49D0-B767-54B8879271A6}"/>
                    </a:ext>
                  </a:extLst>
                </p:cNvPr>
                <p:cNvSpPr/>
                <p:nvPr/>
              </p:nvSpPr>
              <p:spPr>
                <a:xfrm>
                  <a:off x="4409148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4" name="직사각형 150">
                  <a:extLst>
                    <a:ext uri="{FF2B5EF4-FFF2-40B4-BE49-F238E27FC236}">
                      <a16:creationId xmlns:a16="http://schemas.microsoft.com/office/drawing/2014/main" id="{D4EA9FB8-729C-4228-8AD2-67FFEBE5486E}"/>
                    </a:ext>
                  </a:extLst>
                </p:cNvPr>
                <p:cNvSpPr/>
                <p:nvPr/>
              </p:nvSpPr>
              <p:spPr>
                <a:xfrm>
                  <a:off x="473324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5" name="직사각형 151">
                  <a:extLst>
                    <a:ext uri="{FF2B5EF4-FFF2-40B4-BE49-F238E27FC236}">
                      <a16:creationId xmlns:a16="http://schemas.microsoft.com/office/drawing/2014/main" id="{1535E80A-5B3B-4599-944C-AF5C531373CC}"/>
                    </a:ext>
                  </a:extLst>
                </p:cNvPr>
                <p:cNvSpPr/>
                <p:nvPr/>
              </p:nvSpPr>
              <p:spPr>
                <a:xfrm>
                  <a:off x="505681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8" name="직사각형 202">
                  <a:extLst>
                    <a:ext uri="{FF2B5EF4-FFF2-40B4-BE49-F238E27FC236}">
                      <a16:creationId xmlns:a16="http://schemas.microsoft.com/office/drawing/2014/main" id="{FC254C03-128F-46C3-B9DF-85098D414391}"/>
                    </a:ext>
                  </a:extLst>
                </p:cNvPr>
                <p:cNvSpPr/>
                <p:nvPr/>
              </p:nvSpPr>
              <p:spPr>
                <a:xfrm>
                  <a:off x="408557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9" name="직사각형 203">
                  <a:extLst>
                    <a:ext uri="{FF2B5EF4-FFF2-40B4-BE49-F238E27FC236}">
                      <a16:creationId xmlns:a16="http://schemas.microsoft.com/office/drawing/2014/main" id="{65E86241-26BD-4868-9E00-9A01DBD8D818}"/>
                    </a:ext>
                  </a:extLst>
                </p:cNvPr>
                <p:cNvSpPr/>
                <p:nvPr/>
              </p:nvSpPr>
              <p:spPr>
                <a:xfrm>
                  <a:off x="4409148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0" name="직사각형 204">
                  <a:extLst>
                    <a:ext uri="{FF2B5EF4-FFF2-40B4-BE49-F238E27FC236}">
                      <a16:creationId xmlns:a16="http://schemas.microsoft.com/office/drawing/2014/main" id="{3E3F95C8-5179-4CA0-8D96-8A35A7F041F6}"/>
                    </a:ext>
                  </a:extLst>
                </p:cNvPr>
                <p:cNvSpPr/>
                <p:nvPr/>
              </p:nvSpPr>
              <p:spPr>
                <a:xfrm>
                  <a:off x="473324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1" name="직사각형 205">
                  <a:extLst>
                    <a:ext uri="{FF2B5EF4-FFF2-40B4-BE49-F238E27FC236}">
                      <a16:creationId xmlns:a16="http://schemas.microsoft.com/office/drawing/2014/main" id="{DAE0EB92-CB43-4FB4-A0DA-6E1C98A2AF9A}"/>
                    </a:ext>
                  </a:extLst>
                </p:cNvPr>
                <p:cNvSpPr/>
                <p:nvPr/>
              </p:nvSpPr>
              <p:spPr>
                <a:xfrm>
                  <a:off x="505681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4" name="직사각형 148">
                  <a:extLst>
                    <a:ext uri="{FF2B5EF4-FFF2-40B4-BE49-F238E27FC236}">
                      <a16:creationId xmlns:a16="http://schemas.microsoft.com/office/drawing/2014/main" id="{00EC815A-FECA-45D5-8131-2DC64629B2D9}"/>
                    </a:ext>
                  </a:extLst>
                </p:cNvPr>
                <p:cNvSpPr/>
                <p:nvPr/>
              </p:nvSpPr>
              <p:spPr>
                <a:xfrm>
                  <a:off x="4085579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5" name="직사각형 149">
                  <a:extLst>
                    <a:ext uri="{FF2B5EF4-FFF2-40B4-BE49-F238E27FC236}">
                      <a16:creationId xmlns:a16="http://schemas.microsoft.com/office/drawing/2014/main" id="{AC5C5810-6552-447C-BB85-4D1202938231}"/>
                    </a:ext>
                  </a:extLst>
                </p:cNvPr>
                <p:cNvSpPr/>
                <p:nvPr/>
              </p:nvSpPr>
              <p:spPr>
                <a:xfrm>
                  <a:off x="4409148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6" name="직사각형 150">
                  <a:extLst>
                    <a:ext uri="{FF2B5EF4-FFF2-40B4-BE49-F238E27FC236}">
                      <a16:creationId xmlns:a16="http://schemas.microsoft.com/office/drawing/2014/main" id="{66A67B29-B923-4397-BC06-830A77A13D79}"/>
                    </a:ext>
                  </a:extLst>
                </p:cNvPr>
                <p:cNvSpPr/>
                <p:nvPr/>
              </p:nvSpPr>
              <p:spPr>
                <a:xfrm>
                  <a:off x="4733247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7" name="직사각형 151">
                  <a:extLst>
                    <a:ext uri="{FF2B5EF4-FFF2-40B4-BE49-F238E27FC236}">
                      <a16:creationId xmlns:a16="http://schemas.microsoft.com/office/drawing/2014/main" id="{7C6B6565-8278-494F-99BF-D837CB917431}"/>
                    </a:ext>
                  </a:extLst>
                </p:cNvPr>
                <p:cNvSpPr/>
                <p:nvPr/>
              </p:nvSpPr>
              <p:spPr>
                <a:xfrm>
                  <a:off x="5056816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8" name="직사각형 202">
                  <a:extLst>
                    <a:ext uri="{FF2B5EF4-FFF2-40B4-BE49-F238E27FC236}">
                      <a16:creationId xmlns:a16="http://schemas.microsoft.com/office/drawing/2014/main" id="{0D8496E8-1052-422E-816D-59BBDEBBDB7C}"/>
                    </a:ext>
                  </a:extLst>
                </p:cNvPr>
                <p:cNvSpPr/>
                <p:nvPr/>
              </p:nvSpPr>
              <p:spPr>
                <a:xfrm>
                  <a:off x="4085579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9" name="직사각형 203">
                  <a:extLst>
                    <a:ext uri="{FF2B5EF4-FFF2-40B4-BE49-F238E27FC236}">
                      <a16:creationId xmlns:a16="http://schemas.microsoft.com/office/drawing/2014/main" id="{2E3A65F2-06CF-424A-98C6-7FE1B8E263DB}"/>
                    </a:ext>
                  </a:extLst>
                </p:cNvPr>
                <p:cNvSpPr/>
                <p:nvPr/>
              </p:nvSpPr>
              <p:spPr>
                <a:xfrm>
                  <a:off x="4409148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0" name="직사각형 204">
                  <a:extLst>
                    <a:ext uri="{FF2B5EF4-FFF2-40B4-BE49-F238E27FC236}">
                      <a16:creationId xmlns:a16="http://schemas.microsoft.com/office/drawing/2014/main" id="{5ACCCFBE-974E-4911-989A-9A6F92E532D5}"/>
                    </a:ext>
                  </a:extLst>
                </p:cNvPr>
                <p:cNvSpPr/>
                <p:nvPr/>
              </p:nvSpPr>
              <p:spPr>
                <a:xfrm>
                  <a:off x="4733247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1" name="직사각형 205">
                  <a:extLst>
                    <a:ext uri="{FF2B5EF4-FFF2-40B4-BE49-F238E27FC236}">
                      <a16:creationId xmlns:a16="http://schemas.microsoft.com/office/drawing/2014/main" id="{AD5733A0-B6EB-4EF6-B725-AF4E83A3545F}"/>
                    </a:ext>
                  </a:extLst>
                </p:cNvPr>
                <p:cNvSpPr/>
                <p:nvPr/>
              </p:nvSpPr>
              <p:spPr>
                <a:xfrm>
                  <a:off x="5056816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2" name="직사각형 148">
                  <a:extLst>
                    <a:ext uri="{FF2B5EF4-FFF2-40B4-BE49-F238E27FC236}">
                      <a16:creationId xmlns:a16="http://schemas.microsoft.com/office/drawing/2014/main" id="{CC7ED089-5004-45B4-A384-885FDB3E0984}"/>
                    </a:ext>
                  </a:extLst>
                </p:cNvPr>
                <p:cNvSpPr/>
                <p:nvPr/>
              </p:nvSpPr>
              <p:spPr>
                <a:xfrm>
                  <a:off x="4085579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3" name="직사각형 149">
                  <a:extLst>
                    <a:ext uri="{FF2B5EF4-FFF2-40B4-BE49-F238E27FC236}">
                      <a16:creationId xmlns:a16="http://schemas.microsoft.com/office/drawing/2014/main" id="{7708486D-CDF2-442C-9F26-05200C0B257E}"/>
                    </a:ext>
                  </a:extLst>
                </p:cNvPr>
                <p:cNvSpPr/>
                <p:nvPr/>
              </p:nvSpPr>
              <p:spPr>
                <a:xfrm>
                  <a:off x="4409148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4" name="직사각형 150">
                  <a:extLst>
                    <a:ext uri="{FF2B5EF4-FFF2-40B4-BE49-F238E27FC236}">
                      <a16:creationId xmlns:a16="http://schemas.microsoft.com/office/drawing/2014/main" id="{BE5425D0-5CCB-4469-A8F1-28ABDA8740A5}"/>
                    </a:ext>
                  </a:extLst>
                </p:cNvPr>
                <p:cNvSpPr/>
                <p:nvPr/>
              </p:nvSpPr>
              <p:spPr>
                <a:xfrm>
                  <a:off x="4733247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5" name="직사각형 151">
                  <a:extLst>
                    <a:ext uri="{FF2B5EF4-FFF2-40B4-BE49-F238E27FC236}">
                      <a16:creationId xmlns:a16="http://schemas.microsoft.com/office/drawing/2014/main" id="{62E707A3-741C-4FCE-BD84-7E260F065D69}"/>
                    </a:ext>
                  </a:extLst>
                </p:cNvPr>
                <p:cNvSpPr/>
                <p:nvPr/>
              </p:nvSpPr>
              <p:spPr>
                <a:xfrm>
                  <a:off x="5056816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6" name="직사각형 202">
                  <a:extLst>
                    <a:ext uri="{FF2B5EF4-FFF2-40B4-BE49-F238E27FC236}">
                      <a16:creationId xmlns:a16="http://schemas.microsoft.com/office/drawing/2014/main" id="{0391A767-285E-4DD5-A5AC-592E8C19C4F0}"/>
                    </a:ext>
                  </a:extLst>
                </p:cNvPr>
                <p:cNvSpPr/>
                <p:nvPr/>
              </p:nvSpPr>
              <p:spPr>
                <a:xfrm>
                  <a:off x="4085579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7" name="직사각형 203">
                  <a:extLst>
                    <a:ext uri="{FF2B5EF4-FFF2-40B4-BE49-F238E27FC236}">
                      <a16:creationId xmlns:a16="http://schemas.microsoft.com/office/drawing/2014/main" id="{D8FF90CA-21A1-4291-8F58-C4C49A44AD8C}"/>
                    </a:ext>
                  </a:extLst>
                </p:cNvPr>
                <p:cNvSpPr/>
                <p:nvPr/>
              </p:nvSpPr>
              <p:spPr>
                <a:xfrm>
                  <a:off x="4409148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8" name="직사각형 204">
                  <a:extLst>
                    <a:ext uri="{FF2B5EF4-FFF2-40B4-BE49-F238E27FC236}">
                      <a16:creationId xmlns:a16="http://schemas.microsoft.com/office/drawing/2014/main" id="{68787E60-5548-4B53-92E6-DDB68B16810E}"/>
                    </a:ext>
                  </a:extLst>
                </p:cNvPr>
                <p:cNvSpPr/>
                <p:nvPr/>
              </p:nvSpPr>
              <p:spPr>
                <a:xfrm>
                  <a:off x="4733247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9" name="직사각형 205">
                  <a:extLst>
                    <a:ext uri="{FF2B5EF4-FFF2-40B4-BE49-F238E27FC236}">
                      <a16:creationId xmlns:a16="http://schemas.microsoft.com/office/drawing/2014/main" id="{41571AC1-ADCC-4147-8C36-D8615501E7BC}"/>
                    </a:ext>
                  </a:extLst>
                </p:cNvPr>
                <p:cNvSpPr/>
                <p:nvPr/>
              </p:nvSpPr>
              <p:spPr>
                <a:xfrm>
                  <a:off x="5056816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5D3FCFD-EDF0-416D-B72A-DCA55B9F3F8E}"/>
                  </a:ext>
                </a:extLst>
              </p:cNvPr>
              <p:cNvGrpSpPr/>
              <p:nvPr/>
            </p:nvGrpSpPr>
            <p:grpSpPr>
              <a:xfrm>
                <a:off x="5375270" y="1592423"/>
                <a:ext cx="1933817" cy="1920097"/>
                <a:chOff x="2152577" y="1161662"/>
                <a:chExt cx="1933817" cy="192009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80" name="직사각형 148">
                  <a:extLst>
                    <a:ext uri="{FF2B5EF4-FFF2-40B4-BE49-F238E27FC236}">
                      <a16:creationId xmlns:a16="http://schemas.microsoft.com/office/drawing/2014/main" id="{D0C2C056-D338-4A8F-B9E3-C49DC02AA68C}"/>
                    </a:ext>
                  </a:extLst>
                </p:cNvPr>
                <p:cNvSpPr/>
                <p:nvPr/>
              </p:nvSpPr>
              <p:spPr>
                <a:xfrm>
                  <a:off x="2152577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1" name="직사각형 149">
                  <a:extLst>
                    <a:ext uri="{FF2B5EF4-FFF2-40B4-BE49-F238E27FC236}">
                      <a16:creationId xmlns:a16="http://schemas.microsoft.com/office/drawing/2014/main" id="{E894A20A-84F7-41CE-B912-D7045826548A}"/>
                    </a:ext>
                  </a:extLst>
                </p:cNvPr>
                <p:cNvSpPr/>
                <p:nvPr/>
              </p:nvSpPr>
              <p:spPr>
                <a:xfrm>
                  <a:off x="2476146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2" name="직사각형 150">
                  <a:extLst>
                    <a:ext uri="{FF2B5EF4-FFF2-40B4-BE49-F238E27FC236}">
                      <a16:creationId xmlns:a16="http://schemas.microsoft.com/office/drawing/2014/main" id="{9CA4ECAF-9B23-40FE-97E3-D3318CEC8C59}"/>
                    </a:ext>
                  </a:extLst>
                </p:cNvPr>
                <p:cNvSpPr/>
                <p:nvPr/>
              </p:nvSpPr>
              <p:spPr>
                <a:xfrm>
                  <a:off x="2800245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3" name="직사각형 151">
                  <a:extLst>
                    <a:ext uri="{FF2B5EF4-FFF2-40B4-BE49-F238E27FC236}">
                      <a16:creationId xmlns:a16="http://schemas.microsoft.com/office/drawing/2014/main" id="{D5BC1426-36CA-4BC5-A867-68053DC91E4C}"/>
                    </a:ext>
                  </a:extLst>
                </p:cNvPr>
                <p:cNvSpPr/>
                <p:nvPr/>
              </p:nvSpPr>
              <p:spPr>
                <a:xfrm>
                  <a:off x="312381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4" name="직사각형 156">
                  <a:extLst>
                    <a:ext uri="{FF2B5EF4-FFF2-40B4-BE49-F238E27FC236}">
                      <a16:creationId xmlns:a16="http://schemas.microsoft.com/office/drawing/2014/main" id="{7E12F95C-6C53-4598-BE59-902DA501DB68}"/>
                    </a:ext>
                  </a:extLst>
                </p:cNvPr>
                <p:cNvSpPr/>
                <p:nvPr/>
              </p:nvSpPr>
              <p:spPr>
                <a:xfrm>
                  <a:off x="3440241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5" name="직사각형 157">
                  <a:extLst>
                    <a:ext uri="{FF2B5EF4-FFF2-40B4-BE49-F238E27FC236}">
                      <a16:creationId xmlns:a16="http://schemas.microsoft.com/office/drawing/2014/main" id="{4F2920C7-E890-49CA-9CC6-35AF8D3FFAA4}"/>
                    </a:ext>
                  </a:extLst>
                </p:cNvPr>
                <p:cNvSpPr/>
                <p:nvPr/>
              </p:nvSpPr>
              <p:spPr>
                <a:xfrm>
                  <a:off x="376356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6" name="직사각형 202">
                  <a:extLst>
                    <a:ext uri="{FF2B5EF4-FFF2-40B4-BE49-F238E27FC236}">
                      <a16:creationId xmlns:a16="http://schemas.microsoft.com/office/drawing/2014/main" id="{3093ACAA-6238-450D-A1A1-4B13E6A24E23}"/>
                    </a:ext>
                  </a:extLst>
                </p:cNvPr>
                <p:cNvSpPr/>
                <p:nvPr/>
              </p:nvSpPr>
              <p:spPr>
                <a:xfrm>
                  <a:off x="2152577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7" name="직사각형 203">
                  <a:extLst>
                    <a:ext uri="{FF2B5EF4-FFF2-40B4-BE49-F238E27FC236}">
                      <a16:creationId xmlns:a16="http://schemas.microsoft.com/office/drawing/2014/main" id="{D8FFDAE6-D204-441C-A9D7-050E25F7BA49}"/>
                    </a:ext>
                  </a:extLst>
                </p:cNvPr>
                <p:cNvSpPr/>
                <p:nvPr/>
              </p:nvSpPr>
              <p:spPr>
                <a:xfrm>
                  <a:off x="2476146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8" name="직사각형 204">
                  <a:extLst>
                    <a:ext uri="{FF2B5EF4-FFF2-40B4-BE49-F238E27FC236}">
                      <a16:creationId xmlns:a16="http://schemas.microsoft.com/office/drawing/2014/main" id="{C663F697-5539-46DF-9ECE-A933BB4174C7}"/>
                    </a:ext>
                  </a:extLst>
                </p:cNvPr>
                <p:cNvSpPr/>
                <p:nvPr/>
              </p:nvSpPr>
              <p:spPr>
                <a:xfrm>
                  <a:off x="2800245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9" name="직사각형 205">
                  <a:extLst>
                    <a:ext uri="{FF2B5EF4-FFF2-40B4-BE49-F238E27FC236}">
                      <a16:creationId xmlns:a16="http://schemas.microsoft.com/office/drawing/2014/main" id="{E9F7E0FD-6D1C-40E7-B6DA-A084E7C0B5CD}"/>
                    </a:ext>
                  </a:extLst>
                </p:cNvPr>
                <p:cNvSpPr/>
                <p:nvPr/>
              </p:nvSpPr>
              <p:spPr>
                <a:xfrm>
                  <a:off x="312381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0" name="직사각형 206">
                  <a:extLst>
                    <a:ext uri="{FF2B5EF4-FFF2-40B4-BE49-F238E27FC236}">
                      <a16:creationId xmlns:a16="http://schemas.microsoft.com/office/drawing/2014/main" id="{DA360247-6188-4720-BA9D-5B712115BEE6}"/>
                    </a:ext>
                  </a:extLst>
                </p:cNvPr>
                <p:cNvSpPr/>
                <p:nvPr/>
              </p:nvSpPr>
              <p:spPr>
                <a:xfrm>
                  <a:off x="3440241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1" name="직사각형 207">
                  <a:extLst>
                    <a:ext uri="{FF2B5EF4-FFF2-40B4-BE49-F238E27FC236}">
                      <a16:creationId xmlns:a16="http://schemas.microsoft.com/office/drawing/2014/main" id="{889629D5-F233-44B0-96D1-FB2A17B8183E}"/>
                    </a:ext>
                  </a:extLst>
                </p:cNvPr>
                <p:cNvSpPr/>
                <p:nvPr/>
              </p:nvSpPr>
              <p:spPr>
                <a:xfrm>
                  <a:off x="376356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2" name="직사각형 148">
                  <a:extLst>
                    <a:ext uri="{FF2B5EF4-FFF2-40B4-BE49-F238E27FC236}">
                      <a16:creationId xmlns:a16="http://schemas.microsoft.com/office/drawing/2014/main" id="{62A25579-4F4F-4C00-B5E8-BA64B76A09B1}"/>
                    </a:ext>
                  </a:extLst>
                </p:cNvPr>
                <p:cNvSpPr/>
                <p:nvPr/>
              </p:nvSpPr>
              <p:spPr>
                <a:xfrm>
                  <a:off x="2152577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3" name="직사각형 149">
                  <a:extLst>
                    <a:ext uri="{FF2B5EF4-FFF2-40B4-BE49-F238E27FC236}">
                      <a16:creationId xmlns:a16="http://schemas.microsoft.com/office/drawing/2014/main" id="{DCFF0C9B-09DA-4A28-8B29-1423CE76BEB4}"/>
                    </a:ext>
                  </a:extLst>
                </p:cNvPr>
                <p:cNvSpPr/>
                <p:nvPr/>
              </p:nvSpPr>
              <p:spPr>
                <a:xfrm>
                  <a:off x="2476146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4" name="직사각형 150">
                  <a:extLst>
                    <a:ext uri="{FF2B5EF4-FFF2-40B4-BE49-F238E27FC236}">
                      <a16:creationId xmlns:a16="http://schemas.microsoft.com/office/drawing/2014/main" id="{48DC28E3-0ACF-47A0-9226-900851F08937}"/>
                    </a:ext>
                  </a:extLst>
                </p:cNvPr>
                <p:cNvSpPr/>
                <p:nvPr/>
              </p:nvSpPr>
              <p:spPr>
                <a:xfrm>
                  <a:off x="2800245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5" name="직사각형 151">
                  <a:extLst>
                    <a:ext uri="{FF2B5EF4-FFF2-40B4-BE49-F238E27FC236}">
                      <a16:creationId xmlns:a16="http://schemas.microsoft.com/office/drawing/2014/main" id="{95403FDF-B07F-40C5-8F72-9E328ED63DF7}"/>
                    </a:ext>
                  </a:extLst>
                </p:cNvPr>
                <p:cNvSpPr/>
                <p:nvPr/>
              </p:nvSpPr>
              <p:spPr>
                <a:xfrm>
                  <a:off x="312381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6" name="직사각형 156">
                  <a:extLst>
                    <a:ext uri="{FF2B5EF4-FFF2-40B4-BE49-F238E27FC236}">
                      <a16:creationId xmlns:a16="http://schemas.microsoft.com/office/drawing/2014/main" id="{55BA8BF6-6646-4412-879A-4A919162C64A}"/>
                    </a:ext>
                  </a:extLst>
                </p:cNvPr>
                <p:cNvSpPr/>
                <p:nvPr/>
              </p:nvSpPr>
              <p:spPr>
                <a:xfrm>
                  <a:off x="3440241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7" name="직사각형 157">
                  <a:extLst>
                    <a:ext uri="{FF2B5EF4-FFF2-40B4-BE49-F238E27FC236}">
                      <a16:creationId xmlns:a16="http://schemas.microsoft.com/office/drawing/2014/main" id="{4D428EC4-8D98-4846-AED3-9506C3FA538D}"/>
                    </a:ext>
                  </a:extLst>
                </p:cNvPr>
                <p:cNvSpPr/>
                <p:nvPr/>
              </p:nvSpPr>
              <p:spPr>
                <a:xfrm>
                  <a:off x="376356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8" name="직사각형 202">
                  <a:extLst>
                    <a:ext uri="{FF2B5EF4-FFF2-40B4-BE49-F238E27FC236}">
                      <a16:creationId xmlns:a16="http://schemas.microsoft.com/office/drawing/2014/main" id="{9199950C-7BB2-4656-8B27-C725D97F6255}"/>
                    </a:ext>
                  </a:extLst>
                </p:cNvPr>
                <p:cNvSpPr/>
                <p:nvPr/>
              </p:nvSpPr>
              <p:spPr>
                <a:xfrm>
                  <a:off x="2152577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9" name="직사각형 203">
                  <a:extLst>
                    <a:ext uri="{FF2B5EF4-FFF2-40B4-BE49-F238E27FC236}">
                      <a16:creationId xmlns:a16="http://schemas.microsoft.com/office/drawing/2014/main" id="{69EA3624-2049-4D4A-9C42-C3C4328A8C68}"/>
                    </a:ext>
                  </a:extLst>
                </p:cNvPr>
                <p:cNvSpPr/>
                <p:nvPr/>
              </p:nvSpPr>
              <p:spPr>
                <a:xfrm>
                  <a:off x="2476146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0" name="직사각형 204">
                  <a:extLst>
                    <a:ext uri="{FF2B5EF4-FFF2-40B4-BE49-F238E27FC236}">
                      <a16:creationId xmlns:a16="http://schemas.microsoft.com/office/drawing/2014/main" id="{6A7FC4E6-8106-4DE9-8D64-41F5020A1118}"/>
                    </a:ext>
                  </a:extLst>
                </p:cNvPr>
                <p:cNvSpPr/>
                <p:nvPr/>
              </p:nvSpPr>
              <p:spPr>
                <a:xfrm>
                  <a:off x="2800245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1" name="직사각형 205">
                  <a:extLst>
                    <a:ext uri="{FF2B5EF4-FFF2-40B4-BE49-F238E27FC236}">
                      <a16:creationId xmlns:a16="http://schemas.microsoft.com/office/drawing/2014/main" id="{D38314EF-A2CA-4A3A-BE53-7BA913755AD8}"/>
                    </a:ext>
                  </a:extLst>
                </p:cNvPr>
                <p:cNvSpPr/>
                <p:nvPr/>
              </p:nvSpPr>
              <p:spPr>
                <a:xfrm>
                  <a:off x="312381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2" name="직사각형 206">
                  <a:extLst>
                    <a:ext uri="{FF2B5EF4-FFF2-40B4-BE49-F238E27FC236}">
                      <a16:creationId xmlns:a16="http://schemas.microsoft.com/office/drawing/2014/main" id="{85E815D8-E235-4775-AD48-6FFD5FA77571}"/>
                    </a:ext>
                  </a:extLst>
                </p:cNvPr>
                <p:cNvSpPr/>
                <p:nvPr/>
              </p:nvSpPr>
              <p:spPr>
                <a:xfrm>
                  <a:off x="3440241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3" name="직사각형 207">
                  <a:extLst>
                    <a:ext uri="{FF2B5EF4-FFF2-40B4-BE49-F238E27FC236}">
                      <a16:creationId xmlns:a16="http://schemas.microsoft.com/office/drawing/2014/main" id="{48B66510-EEB7-4E99-A6B7-8F68EECE800D}"/>
                    </a:ext>
                  </a:extLst>
                </p:cNvPr>
                <p:cNvSpPr/>
                <p:nvPr/>
              </p:nvSpPr>
              <p:spPr>
                <a:xfrm>
                  <a:off x="376356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4" name="직사각형 148">
                  <a:extLst>
                    <a:ext uri="{FF2B5EF4-FFF2-40B4-BE49-F238E27FC236}">
                      <a16:creationId xmlns:a16="http://schemas.microsoft.com/office/drawing/2014/main" id="{0E3F8EFD-2091-4EC4-A8D0-1C11CBD4409E}"/>
                    </a:ext>
                  </a:extLst>
                </p:cNvPr>
                <p:cNvSpPr/>
                <p:nvPr/>
              </p:nvSpPr>
              <p:spPr>
                <a:xfrm>
                  <a:off x="2152577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5" name="직사각형 149">
                  <a:extLst>
                    <a:ext uri="{FF2B5EF4-FFF2-40B4-BE49-F238E27FC236}">
                      <a16:creationId xmlns:a16="http://schemas.microsoft.com/office/drawing/2014/main" id="{8C97A470-3233-4D79-B3EC-16FDFC9F2AA2}"/>
                    </a:ext>
                  </a:extLst>
                </p:cNvPr>
                <p:cNvSpPr/>
                <p:nvPr/>
              </p:nvSpPr>
              <p:spPr>
                <a:xfrm>
                  <a:off x="2476146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6" name="직사각형 150">
                  <a:extLst>
                    <a:ext uri="{FF2B5EF4-FFF2-40B4-BE49-F238E27FC236}">
                      <a16:creationId xmlns:a16="http://schemas.microsoft.com/office/drawing/2014/main" id="{D5B22298-C526-4EB0-85F6-E3C25FC103D1}"/>
                    </a:ext>
                  </a:extLst>
                </p:cNvPr>
                <p:cNvSpPr/>
                <p:nvPr/>
              </p:nvSpPr>
              <p:spPr>
                <a:xfrm>
                  <a:off x="2800245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7" name="직사각형 151">
                  <a:extLst>
                    <a:ext uri="{FF2B5EF4-FFF2-40B4-BE49-F238E27FC236}">
                      <a16:creationId xmlns:a16="http://schemas.microsoft.com/office/drawing/2014/main" id="{360F94EE-A725-4182-998B-5881A0A7CBC0}"/>
                    </a:ext>
                  </a:extLst>
                </p:cNvPr>
                <p:cNvSpPr/>
                <p:nvPr/>
              </p:nvSpPr>
              <p:spPr>
                <a:xfrm>
                  <a:off x="312381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8" name="직사각형 156">
                  <a:extLst>
                    <a:ext uri="{FF2B5EF4-FFF2-40B4-BE49-F238E27FC236}">
                      <a16:creationId xmlns:a16="http://schemas.microsoft.com/office/drawing/2014/main" id="{9C9E013F-00CB-4546-92DE-5CE9D396C198}"/>
                    </a:ext>
                  </a:extLst>
                </p:cNvPr>
                <p:cNvSpPr/>
                <p:nvPr/>
              </p:nvSpPr>
              <p:spPr>
                <a:xfrm>
                  <a:off x="3440241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9" name="직사각형 157">
                  <a:extLst>
                    <a:ext uri="{FF2B5EF4-FFF2-40B4-BE49-F238E27FC236}">
                      <a16:creationId xmlns:a16="http://schemas.microsoft.com/office/drawing/2014/main" id="{62BB32D0-AAAB-4BCF-8C6B-7F1D94315B66}"/>
                    </a:ext>
                  </a:extLst>
                </p:cNvPr>
                <p:cNvSpPr/>
                <p:nvPr/>
              </p:nvSpPr>
              <p:spPr>
                <a:xfrm>
                  <a:off x="376356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0" name="직사각형 202">
                  <a:extLst>
                    <a:ext uri="{FF2B5EF4-FFF2-40B4-BE49-F238E27FC236}">
                      <a16:creationId xmlns:a16="http://schemas.microsoft.com/office/drawing/2014/main" id="{AD5A5443-1A7A-4812-8041-2AF53CFC3035}"/>
                    </a:ext>
                  </a:extLst>
                </p:cNvPr>
                <p:cNvSpPr/>
                <p:nvPr/>
              </p:nvSpPr>
              <p:spPr>
                <a:xfrm>
                  <a:off x="2152577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1" name="직사각형 203">
                  <a:extLst>
                    <a:ext uri="{FF2B5EF4-FFF2-40B4-BE49-F238E27FC236}">
                      <a16:creationId xmlns:a16="http://schemas.microsoft.com/office/drawing/2014/main" id="{981B886E-933F-44C2-BD17-F9325F0D2FD5}"/>
                    </a:ext>
                  </a:extLst>
                </p:cNvPr>
                <p:cNvSpPr/>
                <p:nvPr/>
              </p:nvSpPr>
              <p:spPr>
                <a:xfrm>
                  <a:off x="2476146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2" name="직사각형 204">
                  <a:extLst>
                    <a:ext uri="{FF2B5EF4-FFF2-40B4-BE49-F238E27FC236}">
                      <a16:creationId xmlns:a16="http://schemas.microsoft.com/office/drawing/2014/main" id="{22FCF38D-4E20-48FB-AE1A-2B9B9269E55D}"/>
                    </a:ext>
                  </a:extLst>
                </p:cNvPr>
                <p:cNvSpPr/>
                <p:nvPr/>
              </p:nvSpPr>
              <p:spPr>
                <a:xfrm>
                  <a:off x="2800245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3" name="직사각형 205">
                  <a:extLst>
                    <a:ext uri="{FF2B5EF4-FFF2-40B4-BE49-F238E27FC236}">
                      <a16:creationId xmlns:a16="http://schemas.microsoft.com/office/drawing/2014/main" id="{7A1A12C6-A100-405E-8565-AECF723B795E}"/>
                    </a:ext>
                  </a:extLst>
                </p:cNvPr>
                <p:cNvSpPr/>
                <p:nvPr/>
              </p:nvSpPr>
              <p:spPr>
                <a:xfrm>
                  <a:off x="312381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4" name="직사각형 206">
                  <a:extLst>
                    <a:ext uri="{FF2B5EF4-FFF2-40B4-BE49-F238E27FC236}">
                      <a16:creationId xmlns:a16="http://schemas.microsoft.com/office/drawing/2014/main" id="{81450E64-007E-4D1E-9B07-6A7DCD8A0CB4}"/>
                    </a:ext>
                  </a:extLst>
                </p:cNvPr>
                <p:cNvSpPr/>
                <p:nvPr/>
              </p:nvSpPr>
              <p:spPr>
                <a:xfrm>
                  <a:off x="3440241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5" name="직사각형 207">
                  <a:extLst>
                    <a:ext uri="{FF2B5EF4-FFF2-40B4-BE49-F238E27FC236}">
                      <a16:creationId xmlns:a16="http://schemas.microsoft.com/office/drawing/2014/main" id="{D0B17A98-6BC3-40D5-BEEA-248AD8EB0F4F}"/>
                    </a:ext>
                  </a:extLst>
                </p:cNvPr>
                <p:cNvSpPr/>
                <p:nvPr/>
              </p:nvSpPr>
              <p:spPr>
                <a:xfrm>
                  <a:off x="376356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AD4D3E5-1A4D-4F1B-8E11-FF15DD7DD510}"/>
                  </a:ext>
                </a:extLst>
              </p:cNvPr>
              <p:cNvCxnSpPr>
                <a:stCxn id="367" idx="0"/>
                <a:endCxn id="397" idx="2"/>
              </p:cNvCxnSpPr>
              <p:nvPr/>
            </p:nvCxnSpPr>
            <p:spPr>
              <a:xfrm>
                <a:off x="553668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6" name="직선 화살표 연결선 515">
                <a:extLst>
                  <a:ext uri="{FF2B5EF4-FFF2-40B4-BE49-F238E27FC236}">
                    <a16:creationId xmlns:a16="http://schemas.microsoft.com/office/drawing/2014/main" id="{F33AFC3B-82D3-4889-8F98-A26A036CC001}"/>
                  </a:ext>
                </a:extLst>
              </p:cNvPr>
              <p:cNvCxnSpPr/>
              <p:nvPr/>
            </p:nvCxnSpPr>
            <p:spPr>
              <a:xfrm>
                <a:off x="5860776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7" name="직선 화살표 연결선 516">
                <a:extLst>
                  <a:ext uri="{FF2B5EF4-FFF2-40B4-BE49-F238E27FC236}">
                    <a16:creationId xmlns:a16="http://schemas.microsoft.com/office/drawing/2014/main" id="{ACD6D06E-00A0-4F1E-BB68-4AB8C405E33B}"/>
                  </a:ext>
                </a:extLst>
              </p:cNvPr>
              <p:cNvCxnSpPr/>
              <p:nvPr/>
            </p:nvCxnSpPr>
            <p:spPr>
              <a:xfrm>
                <a:off x="6173293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8" name="직선 화살표 연결선 517">
                <a:extLst>
                  <a:ext uri="{FF2B5EF4-FFF2-40B4-BE49-F238E27FC236}">
                    <a16:creationId xmlns:a16="http://schemas.microsoft.com/office/drawing/2014/main" id="{ACD20BE9-4161-4542-B5A1-9D0F5A4BB4AC}"/>
                  </a:ext>
                </a:extLst>
              </p:cNvPr>
              <p:cNvCxnSpPr/>
              <p:nvPr/>
            </p:nvCxnSpPr>
            <p:spPr>
              <a:xfrm>
                <a:off x="6508958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9" name="직선 화살표 연결선 518">
                <a:extLst>
                  <a:ext uri="{FF2B5EF4-FFF2-40B4-BE49-F238E27FC236}">
                    <a16:creationId xmlns:a16="http://schemas.microsoft.com/office/drawing/2014/main" id="{4E8E1E11-ACC0-4F57-BF17-B688CA877643}"/>
                  </a:ext>
                </a:extLst>
              </p:cNvPr>
              <p:cNvCxnSpPr/>
              <p:nvPr/>
            </p:nvCxnSpPr>
            <p:spPr>
              <a:xfrm>
                <a:off x="6795714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20" name="직선 화살표 연결선 519">
                <a:extLst>
                  <a:ext uri="{FF2B5EF4-FFF2-40B4-BE49-F238E27FC236}">
                    <a16:creationId xmlns:a16="http://schemas.microsoft.com/office/drawing/2014/main" id="{FB72F241-C352-44B5-AC02-41B6EA108896}"/>
                  </a:ext>
                </a:extLst>
              </p:cNvPr>
              <p:cNvCxnSpPr/>
              <p:nvPr/>
            </p:nvCxnSpPr>
            <p:spPr>
              <a:xfrm>
                <a:off x="714295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54945B-C855-4737-AC4C-024BBABB0DB4}"/>
                  </a:ext>
                </a:extLst>
              </p:cNvPr>
              <p:cNvSpPr/>
              <p:nvPr/>
            </p:nvSpPr>
            <p:spPr>
              <a:xfrm>
                <a:off x="5375270" y="3426406"/>
                <a:ext cx="1931733" cy="889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2" name="타원 209">
                <a:extLst>
                  <a:ext uri="{FF2B5EF4-FFF2-40B4-BE49-F238E27FC236}">
                    <a16:creationId xmlns:a16="http://schemas.microsoft.com/office/drawing/2014/main" id="{9851EFCF-CECD-4E63-9829-5497CB7DF940}"/>
                  </a:ext>
                </a:extLst>
              </p:cNvPr>
              <p:cNvSpPr/>
              <p:nvPr/>
            </p:nvSpPr>
            <p:spPr>
              <a:xfrm>
                <a:off x="5882007" y="1356837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>
                  <a:latin typeface="Arial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1678A60-1122-4E13-AC9A-5FFF76660654}"/>
                  </a:ext>
                </a:extLst>
              </p:cNvPr>
              <p:cNvGrpSpPr/>
              <p:nvPr/>
            </p:nvGrpSpPr>
            <p:grpSpPr>
              <a:xfrm>
                <a:off x="6044583" y="1150261"/>
                <a:ext cx="635677" cy="466480"/>
                <a:chOff x="3632118" y="719500"/>
                <a:chExt cx="635677" cy="466480"/>
              </a:xfrm>
            </p:grpSpPr>
            <p:sp>
              <p:nvSpPr>
                <p:cNvPr id="534" name="직사각형 208">
                  <a:extLst>
                    <a:ext uri="{FF2B5EF4-FFF2-40B4-BE49-F238E27FC236}">
                      <a16:creationId xmlns:a16="http://schemas.microsoft.com/office/drawing/2014/main" id="{8E17BE6A-D550-46D1-85F4-68A518F251D3}"/>
                    </a:ext>
                  </a:extLst>
                </p:cNvPr>
                <p:cNvSpPr/>
                <p:nvPr/>
              </p:nvSpPr>
              <p:spPr>
                <a:xfrm>
                  <a:off x="3632118" y="1131130"/>
                  <a:ext cx="635677" cy="5485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B99B4C6B-1645-430A-87A6-240E53EB627C}"/>
                    </a:ext>
                  </a:extLst>
                </p:cNvPr>
                <p:cNvCxnSpPr/>
                <p:nvPr/>
              </p:nvCxnSpPr>
              <p:spPr>
                <a:xfrm flipV="1">
                  <a:off x="3940246" y="719500"/>
                  <a:ext cx="0" cy="295070"/>
                </a:xfrm>
                <a:prstGeom prst="straightConnector1">
                  <a:avLst/>
                </a:prstGeom>
                <a:noFill/>
                <a:ln w="28575">
                  <a:solidFill>
                    <a:srgbClr val="FFC000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cxnSp>
          </p:grp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63E0FD7C-D8BD-48AC-BAD3-845DA54ECF5F}"/>
                  </a:ext>
                </a:extLst>
              </p:cNvPr>
              <p:cNvSpPr/>
              <p:nvPr/>
            </p:nvSpPr>
            <p:spPr>
              <a:xfrm>
                <a:off x="7319867" y="5721107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4F89B33-AE12-4B1A-8214-392A9E138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159" y="5575146"/>
                <a:ext cx="1842020" cy="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43320CCB-6894-4104-A27A-245E37DB0B0D}"/>
                  </a:ext>
                </a:extLst>
              </p:cNvPr>
              <p:cNvCxnSpPr>
                <a:endCxn id="536" idx="1"/>
              </p:cNvCxnSpPr>
              <p:nvPr/>
            </p:nvCxnSpPr>
            <p:spPr>
              <a:xfrm>
                <a:off x="6308169" y="5575146"/>
                <a:ext cx="1011698" cy="307376"/>
              </a:xfrm>
              <a:prstGeom prst="bentConnector3">
                <a:avLst>
                  <a:gd name="adj1" fmla="val 1949"/>
                </a:avLst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화살표 연결선 536">
                <a:extLst>
                  <a:ext uri="{FF2B5EF4-FFF2-40B4-BE49-F238E27FC236}">
                    <a16:creationId xmlns:a16="http://schemas.microsoft.com/office/drawing/2014/main" id="{527CF3AD-C923-449F-9EB3-7F77C682B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8712" y="4358259"/>
                <a:ext cx="16360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직선 연결선 537">
                <a:extLst>
                  <a:ext uri="{FF2B5EF4-FFF2-40B4-BE49-F238E27FC236}">
                    <a16:creationId xmlns:a16="http://schemas.microsoft.com/office/drawing/2014/main" id="{A696CB13-A6C2-4D83-AF7E-99400A0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4749" y="3493007"/>
                <a:ext cx="0" cy="19207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9" name="그룹 538">
                <a:extLst>
                  <a:ext uri="{FF2B5EF4-FFF2-40B4-BE49-F238E27FC236}">
                    <a16:creationId xmlns:a16="http://schemas.microsoft.com/office/drawing/2014/main" id="{32023138-BE89-403A-9268-F5FAE3A57D66}"/>
                  </a:ext>
                </a:extLst>
              </p:cNvPr>
              <p:cNvGrpSpPr/>
              <p:nvPr/>
            </p:nvGrpSpPr>
            <p:grpSpPr>
              <a:xfrm>
                <a:off x="7326464" y="5534937"/>
                <a:ext cx="328978" cy="256426"/>
                <a:chOff x="9136332" y="4752869"/>
                <a:chExt cx="328978" cy="256426"/>
              </a:xfrm>
            </p:grpSpPr>
            <p:sp>
              <p:nvSpPr>
                <p:cNvPr id="540" name="타원 179">
                  <a:extLst>
                    <a:ext uri="{FF2B5EF4-FFF2-40B4-BE49-F238E27FC236}">
                      <a16:creationId xmlns:a16="http://schemas.microsoft.com/office/drawing/2014/main" id="{9BC20B33-16B2-446E-8F2E-062DD29F303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1" name="TextBox 180">
                  <a:extLst>
                    <a:ext uri="{FF2B5EF4-FFF2-40B4-BE49-F238E27FC236}">
                      <a16:creationId xmlns:a16="http://schemas.microsoft.com/office/drawing/2014/main" id="{FDDE160C-7B3A-4803-8AEA-3DE5FE8D174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44884F20-4296-410F-9A68-83656668A81F}"/>
                  </a:ext>
                </a:extLst>
              </p:cNvPr>
              <p:cNvSpPr txBox="1"/>
              <p:nvPr/>
            </p:nvSpPr>
            <p:spPr>
              <a:xfrm>
                <a:off x="1205887" y="3989586"/>
                <a:ext cx="1963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이전 슬라이드에서 이어짐</a:t>
                </a:r>
              </a:p>
            </p:txBody>
          </p:sp>
          <p:grpSp>
            <p:nvGrpSpPr>
              <p:cNvPr id="552" name="그룹 551">
                <a:extLst>
                  <a:ext uri="{FF2B5EF4-FFF2-40B4-BE49-F238E27FC236}">
                    <a16:creationId xmlns:a16="http://schemas.microsoft.com/office/drawing/2014/main" id="{E9825AE9-0DAF-43E4-899E-E754849AA606}"/>
                  </a:ext>
                </a:extLst>
              </p:cNvPr>
              <p:cNvGrpSpPr/>
              <p:nvPr/>
            </p:nvGrpSpPr>
            <p:grpSpPr>
              <a:xfrm>
                <a:off x="5130853" y="5259495"/>
                <a:ext cx="328978" cy="256426"/>
                <a:chOff x="9136332" y="4752869"/>
                <a:chExt cx="328978" cy="256426"/>
              </a:xfrm>
            </p:grpSpPr>
            <p:sp>
              <p:nvSpPr>
                <p:cNvPr id="553" name="타원 179">
                  <a:extLst>
                    <a:ext uri="{FF2B5EF4-FFF2-40B4-BE49-F238E27FC236}">
                      <a16:creationId xmlns:a16="http://schemas.microsoft.com/office/drawing/2014/main" id="{69278569-32AA-4105-9CFD-9DCD8A92AC65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4" name="TextBox 180">
                  <a:extLst>
                    <a:ext uri="{FF2B5EF4-FFF2-40B4-BE49-F238E27FC236}">
                      <a16:creationId xmlns:a16="http://schemas.microsoft.com/office/drawing/2014/main" id="{8A69CE98-2CC1-4876-BC83-DB60D608D9E0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300A54F-80ED-42AB-AB71-759B237E7DDF}"/>
                </a:ext>
              </a:extLst>
            </p:cNvPr>
            <p:cNvGrpSpPr/>
            <p:nvPr/>
          </p:nvGrpSpPr>
          <p:grpSpPr>
            <a:xfrm>
              <a:off x="8195440" y="1566299"/>
              <a:ext cx="1184940" cy="5112116"/>
              <a:chOff x="8564325" y="1566299"/>
              <a:chExt cx="1184940" cy="5112116"/>
            </a:xfrm>
          </p:grpSpPr>
          <p:cxnSp>
            <p:nvCxnSpPr>
              <p:cNvPr id="565" name="직선 화살표 연결선 564">
                <a:extLst>
                  <a:ext uri="{FF2B5EF4-FFF2-40B4-BE49-F238E27FC236}">
                    <a16:creationId xmlns:a16="http://schemas.microsoft.com/office/drawing/2014/main" id="{A56EC3FC-DFC0-4FCA-B831-D8E2E0C82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1566299"/>
                <a:ext cx="0" cy="195167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213D5D3A-F010-4BD6-AE41-CA8C4E73D750}"/>
                  </a:ext>
                </a:extLst>
              </p:cNvPr>
              <p:cNvSpPr txBox="1"/>
              <p:nvPr/>
            </p:nvSpPr>
            <p:spPr>
              <a:xfrm>
                <a:off x="8564325" y="4811083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B6C3218-2567-4626-9087-BCA26D99A434}"/>
                  </a:ext>
                </a:extLst>
              </p:cNvPr>
              <p:cNvSpPr txBox="1"/>
              <p:nvPr/>
            </p:nvSpPr>
            <p:spPr>
              <a:xfrm>
                <a:off x="8564325" y="2518279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12m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81" name="직선 화살표 연결선 580">
                <a:extLst>
                  <a:ext uri="{FF2B5EF4-FFF2-40B4-BE49-F238E27FC236}">
                    <a16:creationId xmlns:a16="http://schemas.microsoft.com/office/drawing/2014/main" id="{D81DC316-3FC0-47E2-9D7F-05F4EDCCE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3526081"/>
                <a:ext cx="0" cy="315233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4" name="직선 연결선 5">
            <a:extLst>
              <a:ext uri="{FF2B5EF4-FFF2-40B4-BE49-F238E27FC236}">
                <a16:creationId xmlns:a16="http://schemas.microsoft.com/office/drawing/2014/main" id="{61E2FF70-3F40-43CB-B9DB-AB401D05003F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TextBox 8">
            <a:extLst>
              <a:ext uri="{FF2B5EF4-FFF2-40B4-BE49-F238E27FC236}">
                <a16:creationId xmlns:a16="http://schemas.microsoft.com/office/drawing/2014/main" id="{05E95A3C-A223-4134-A3FC-C20AB22FF8D2}"/>
              </a:ext>
            </a:extLst>
          </p:cNvPr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86" name="직선 연결선 5">
            <a:extLst>
              <a:ext uri="{FF2B5EF4-FFF2-40B4-BE49-F238E27FC236}">
                <a16:creationId xmlns:a16="http://schemas.microsoft.com/office/drawing/2014/main" id="{F0082E14-691F-4815-B813-658623681F07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55A56FA6-BD73-4D5A-9307-3913E72589EF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</p:spTree>
    <p:extLst>
      <p:ext uri="{BB962C8B-B14F-4D97-AF65-F5344CB8AC3E}">
        <p14:creationId xmlns:p14="http://schemas.microsoft.com/office/powerpoint/2010/main" val="39207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 err="1">
                <a:solidFill>
                  <a:srgbClr val="F2F2F2"/>
                </a:solidFill>
                <a:latin typeface="맑은 고딕"/>
                <a:ea typeface="DejaVu Sans"/>
              </a:rPr>
              <a:t>Grand_S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3" name="직사각형 148"/>
          <p:cNvSpPr/>
          <p:nvPr/>
        </p:nvSpPr>
        <p:spPr>
          <a:xfrm>
            <a:off x="721230" y="522267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1194270" y="522267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1656510" y="522267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2129550" y="522267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2592150" y="522267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3064830" y="522267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721230" y="569571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1194270" y="569571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1656510" y="569571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2129550" y="569571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2592150" y="569571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3064830" y="5695711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2408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328"/>
          <p:cNvSpPr/>
          <p:nvPr/>
        </p:nvSpPr>
        <p:spPr>
          <a:xfrm>
            <a:off x="5730120" y="2568240"/>
            <a:ext cx="1635120" cy="316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26"/>
          <p:cNvSpPr/>
          <p:nvPr/>
        </p:nvSpPr>
        <p:spPr>
          <a:xfrm>
            <a:off x="1872720" y="973800"/>
            <a:ext cx="5492520" cy="163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23"/>
          <p:cNvSpPr/>
          <p:nvPr/>
        </p:nvSpPr>
        <p:spPr>
          <a:xfrm>
            <a:off x="10569600" y="12506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6"/>
          <p:cNvSpPr/>
          <p:nvPr/>
        </p:nvSpPr>
        <p:spPr>
          <a:xfrm>
            <a:off x="11066040" y="12506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75" name="TextBox 12"/>
          <p:cNvSpPr/>
          <p:nvPr/>
        </p:nvSpPr>
        <p:spPr>
          <a:xfrm>
            <a:off x="9679320" y="12506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6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직사각형 166"/>
          <p:cNvSpPr/>
          <p:nvPr/>
        </p:nvSpPr>
        <p:spPr>
          <a:xfrm>
            <a:off x="30711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67"/>
          <p:cNvSpPr/>
          <p:nvPr/>
        </p:nvSpPr>
        <p:spPr>
          <a:xfrm>
            <a:off x="34610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168"/>
          <p:cNvSpPr/>
          <p:nvPr/>
        </p:nvSpPr>
        <p:spPr>
          <a:xfrm>
            <a:off x="3842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169"/>
          <p:cNvSpPr/>
          <p:nvPr/>
        </p:nvSpPr>
        <p:spPr>
          <a:xfrm>
            <a:off x="42328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170"/>
          <p:cNvSpPr/>
          <p:nvPr/>
        </p:nvSpPr>
        <p:spPr>
          <a:xfrm>
            <a:off x="30711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71"/>
          <p:cNvSpPr/>
          <p:nvPr/>
        </p:nvSpPr>
        <p:spPr>
          <a:xfrm>
            <a:off x="34610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72"/>
          <p:cNvSpPr/>
          <p:nvPr/>
        </p:nvSpPr>
        <p:spPr>
          <a:xfrm>
            <a:off x="3842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73"/>
          <p:cNvSpPr/>
          <p:nvPr/>
        </p:nvSpPr>
        <p:spPr>
          <a:xfrm>
            <a:off x="42328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74"/>
          <p:cNvSpPr/>
          <p:nvPr/>
        </p:nvSpPr>
        <p:spPr>
          <a:xfrm>
            <a:off x="30711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75"/>
          <p:cNvSpPr/>
          <p:nvPr/>
        </p:nvSpPr>
        <p:spPr>
          <a:xfrm>
            <a:off x="34610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6"/>
          <p:cNvSpPr/>
          <p:nvPr/>
        </p:nvSpPr>
        <p:spPr>
          <a:xfrm>
            <a:off x="3842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7"/>
          <p:cNvSpPr/>
          <p:nvPr/>
        </p:nvSpPr>
        <p:spPr>
          <a:xfrm>
            <a:off x="42328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8"/>
          <p:cNvSpPr/>
          <p:nvPr/>
        </p:nvSpPr>
        <p:spPr>
          <a:xfrm>
            <a:off x="30711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9"/>
          <p:cNvSpPr/>
          <p:nvPr/>
        </p:nvSpPr>
        <p:spPr>
          <a:xfrm>
            <a:off x="34610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80"/>
          <p:cNvSpPr/>
          <p:nvPr/>
        </p:nvSpPr>
        <p:spPr>
          <a:xfrm>
            <a:off x="3842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81"/>
          <p:cNvSpPr/>
          <p:nvPr/>
        </p:nvSpPr>
        <p:spPr>
          <a:xfrm>
            <a:off x="42328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357"/>
          <p:cNvSpPr/>
          <p:nvPr/>
        </p:nvSpPr>
        <p:spPr>
          <a:xfrm>
            <a:off x="26892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358"/>
          <p:cNvSpPr/>
          <p:nvPr/>
        </p:nvSpPr>
        <p:spPr>
          <a:xfrm>
            <a:off x="26892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359"/>
          <p:cNvSpPr/>
          <p:nvPr/>
        </p:nvSpPr>
        <p:spPr>
          <a:xfrm>
            <a:off x="26892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360"/>
          <p:cNvSpPr/>
          <p:nvPr/>
        </p:nvSpPr>
        <p:spPr>
          <a:xfrm>
            <a:off x="26892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44"/>
          <p:cNvSpPr/>
          <p:nvPr/>
        </p:nvSpPr>
        <p:spPr>
          <a:xfrm>
            <a:off x="49960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45"/>
          <p:cNvSpPr/>
          <p:nvPr/>
        </p:nvSpPr>
        <p:spPr>
          <a:xfrm>
            <a:off x="53859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46"/>
          <p:cNvSpPr/>
          <p:nvPr/>
        </p:nvSpPr>
        <p:spPr>
          <a:xfrm>
            <a:off x="57675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47"/>
          <p:cNvSpPr/>
          <p:nvPr/>
        </p:nvSpPr>
        <p:spPr>
          <a:xfrm>
            <a:off x="61578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48"/>
          <p:cNvSpPr/>
          <p:nvPr/>
        </p:nvSpPr>
        <p:spPr>
          <a:xfrm>
            <a:off x="49960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49"/>
          <p:cNvSpPr/>
          <p:nvPr/>
        </p:nvSpPr>
        <p:spPr>
          <a:xfrm>
            <a:off x="53859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50"/>
          <p:cNvSpPr/>
          <p:nvPr/>
        </p:nvSpPr>
        <p:spPr>
          <a:xfrm>
            <a:off x="57675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51"/>
          <p:cNvSpPr/>
          <p:nvPr/>
        </p:nvSpPr>
        <p:spPr>
          <a:xfrm>
            <a:off x="61578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2"/>
          <p:cNvSpPr/>
          <p:nvPr/>
        </p:nvSpPr>
        <p:spPr>
          <a:xfrm>
            <a:off x="49960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3"/>
          <p:cNvSpPr/>
          <p:nvPr/>
        </p:nvSpPr>
        <p:spPr>
          <a:xfrm>
            <a:off x="53859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54"/>
          <p:cNvSpPr/>
          <p:nvPr/>
        </p:nvSpPr>
        <p:spPr>
          <a:xfrm>
            <a:off x="57675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55"/>
          <p:cNvSpPr/>
          <p:nvPr/>
        </p:nvSpPr>
        <p:spPr>
          <a:xfrm>
            <a:off x="61578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6"/>
          <p:cNvSpPr/>
          <p:nvPr/>
        </p:nvSpPr>
        <p:spPr>
          <a:xfrm>
            <a:off x="49960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7"/>
          <p:cNvSpPr/>
          <p:nvPr/>
        </p:nvSpPr>
        <p:spPr>
          <a:xfrm>
            <a:off x="53859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8"/>
          <p:cNvSpPr/>
          <p:nvPr/>
        </p:nvSpPr>
        <p:spPr>
          <a:xfrm>
            <a:off x="57675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9"/>
          <p:cNvSpPr/>
          <p:nvPr/>
        </p:nvSpPr>
        <p:spPr>
          <a:xfrm>
            <a:off x="61578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60"/>
          <p:cNvSpPr/>
          <p:nvPr/>
        </p:nvSpPr>
        <p:spPr>
          <a:xfrm>
            <a:off x="46144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61"/>
          <p:cNvSpPr/>
          <p:nvPr/>
        </p:nvSpPr>
        <p:spPr>
          <a:xfrm>
            <a:off x="46144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62"/>
          <p:cNvSpPr/>
          <p:nvPr/>
        </p:nvSpPr>
        <p:spPr>
          <a:xfrm>
            <a:off x="46144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63"/>
          <p:cNvSpPr/>
          <p:nvPr/>
        </p:nvSpPr>
        <p:spPr>
          <a:xfrm>
            <a:off x="46144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64"/>
          <p:cNvSpPr/>
          <p:nvPr/>
        </p:nvSpPr>
        <p:spPr>
          <a:xfrm>
            <a:off x="65476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65"/>
          <p:cNvSpPr/>
          <p:nvPr/>
        </p:nvSpPr>
        <p:spPr>
          <a:xfrm>
            <a:off x="65476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82"/>
          <p:cNvSpPr/>
          <p:nvPr/>
        </p:nvSpPr>
        <p:spPr>
          <a:xfrm>
            <a:off x="65476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40"/>
          <p:cNvSpPr/>
          <p:nvPr/>
        </p:nvSpPr>
        <p:spPr>
          <a:xfrm>
            <a:off x="65476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64"/>
          <p:cNvSpPr/>
          <p:nvPr/>
        </p:nvSpPr>
        <p:spPr>
          <a:xfrm>
            <a:off x="69292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65"/>
          <p:cNvSpPr/>
          <p:nvPr/>
        </p:nvSpPr>
        <p:spPr>
          <a:xfrm>
            <a:off x="69292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66"/>
          <p:cNvSpPr/>
          <p:nvPr/>
        </p:nvSpPr>
        <p:spPr>
          <a:xfrm>
            <a:off x="69292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67"/>
          <p:cNvSpPr/>
          <p:nvPr/>
        </p:nvSpPr>
        <p:spPr>
          <a:xfrm>
            <a:off x="69292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68"/>
          <p:cNvSpPr/>
          <p:nvPr/>
        </p:nvSpPr>
        <p:spPr>
          <a:xfrm>
            <a:off x="576756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69"/>
          <p:cNvSpPr/>
          <p:nvPr/>
        </p:nvSpPr>
        <p:spPr>
          <a:xfrm>
            <a:off x="615780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70"/>
          <p:cNvSpPr/>
          <p:nvPr/>
        </p:nvSpPr>
        <p:spPr>
          <a:xfrm>
            <a:off x="576756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71"/>
          <p:cNvSpPr/>
          <p:nvPr/>
        </p:nvSpPr>
        <p:spPr>
          <a:xfrm>
            <a:off x="615780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72"/>
          <p:cNvSpPr/>
          <p:nvPr/>
        </p:nvSpPr>
        <p:spPr>
          <a:xfrm>
            <a:off x="576756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73"/>
          <p:cNvSpPr/>
          <p:nvPr/>
        </p:nvSpPr>
        <p:spPr>
          <a:xfrm>
            <a:off x="615780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74"/>
          <p:cNvSpPr/>
          <p:nvPr/>
        </p:nvSpPr>
        <p:spPr>
          <a:xfrm>
            <a:off x="576756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75"/>
          <p:cNvSpPr/>
          <p:nvPr/>
        </p:nvSpPr>
        <p:spPr>
          <a:xfrm>
            <a:off x="615780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6"/>
          <p:cNvSpPr/>
          <p:nvPr/>
        </p:nvSpPr>
        <p:spPr>
          <a:xfrm>
            <a:off x="65476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7"/>
          <p:cNvSpPr/>
          <p:nvPr/>
        </p:nvSpPr>
        <p:spPr>
          <a:xfrm>
            <a:off x="65476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8"/>
          <p:cNvSpPr/>
          <p:nvPr/>
        </p:nvSpPr>
        <p:spPr>
          <a:xfrm>
            <a:off x="65476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9"/>
          <p:cNvSpPr/>
          <p:nvPr/>
        </p:nvSpPr>
        <p:spPr>
          <a:xfrm>
            <a:off x="65476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80"/>
          <p:cNvSpPr/>
          <p:nvPr/>
        </p:nvSpPr>
        <p:spPr>
          <a:xfrm>
            <a:off x="69292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81"/>
          <p:cNvSpPr/>
          <p:nvPr/>
        </p:nvSpPr>
        <p:spPr>
          <a:xfrm>
            <a:off x="69292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82"/>
          <p:cNvSpPr/>
          <p:nvPr/>
        </p:nvSpPr>
        <p:spPr>
          <a:xfrm>
            <a:off x="69292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83"/>
          <p:cNvSpPr/>
          <p:nvPr/>
        </p:nvSpPr>
        <p:spPr>
          <a:xfrm>
            <a:off x="69292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84"/>
          <p:cNvSpPr/>
          <p:nvPr/>
        </p:nvSpPr>
        <p:spPr>
          <a:xfrm>
            <a:off x="576756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85"/>
          <p:cNvSpPr/>
          <p:nvPr/>
        </p:nvSpPr>
        <p:spPr>
          <a:xfrm>
            <a:off x="615780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6"/>
          <p:cNvSpPr/>
          <p:nvPr/>
        </p:nvSpPr>
        <p:spPr>
          <a:xfrm>
            <a:off x="65476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7"/>
          <p:cNvSpPr/>
          <p:nvPr/>
        </p:nvSpPr>
        <p:spPr>
          <a:xfrm>
            <a:off x="69292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8"/>
          <p:cNvSpPr/>
          <p:nvPr/>
        </p:nvSpPr>
        <p:spPr>
          <a:xfrm>
            <a:off x="576756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9"/>
          <p:cNvSpPr/>
          <p:nvPr/>
        </p:nvSpPr>
        <p:spPr>
          <a:xfrm>
            <a:off x="615780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90"/>
          <p:cNvSpPr/>
          <p:nvPr/>
        </p:nvSpPr>
        <p:spPr>
          <a:xfrm>
            <a:off x="576756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91"/>
          <p:cNvSpPr/>
          <p:nvPr/>
        </p:nvSpPr>
        <p:spPr>
          <a:xfrm>
            <a:off x="615780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92"/>
          <p:cNvSpPr/>
          <p:nvPr/>
        </p:nvSpPr>
        <p:spPr>
          <a:xfrm>
            <a:off x="576756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93"/>
          <p:cNvSpPr/>
          <p:nvPr/>
        </p:nvSpPr>
        <p:spPr>
          <a:xfrm>
            <a:off x="615780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94"/>
          <p:cNvSpPr/>
          <p:nvPr/>
        </p:nvSpPr>
        <p:spPr>
          <a:xfrm>
            <a:off x="65476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95"/>
          <p:cNvSpPr/>
          <p:nvPr/>
        </p:nvSpPr>
        <p:spPr>
          <a:xfrm>
            <a:off x="65476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6"/>
          <p:cNvSpPr/>
          <p:nvPr/>
        </p:nvSpPr>
        <p:spPr>
          <a:xfrm>
            <a:off x="65476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7"/>
          <p:cNvSpPr/>
          <p:nvPr/>
        </p:nvSpPr>
        <p:spPr>
          <a:xfrm>
            <a:off x="69292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8"/>
          <p:cNvSpPr/>
          <p:nvPr/>
        </p:nvSpPr>
        <p:spPr>
          <a:xfrm>
            <a:off x="69292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9"/>
          <p:cNvSpPr/>
          <p:nvPr/>
        </p:nvSpPr>
        <p:spPr>
          <a:xfrm>
            <a:off x="69292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304"/>
          <p:cNvSpPr/>
          <p:nvPr/>
        </p:nvSpPr>
        <p:spPr>
          <a:xfrm>
            <a:off x="19134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305"/>
          <p:cNvSpPr/>
          <p:nvPr/>
        </p:nvSpPr>
        <p:spPr>
          <a:xfrm>
            <a:off x="2303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306"/>
          <p:cNvSpPr/>
          <p:nvPr/>
        </p:nvSpPr>
        <p:spPr>
          <a:xfrm>
            <a:off x="19134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307"/>
          <p:cNvSpPr/>
          <p:nvPr/>
        </p:nvSpPr>
        <p:spPr>
          <a:xfrm>
            <a:off x="2303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308"/>
          <p:cNvSpPr/>
          <p:nvPr/>
        </p:nvSpPr>
        <p:spPr>
          <a:xfrm>
            <a:off x="19134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309"/>
          <p:cNvSpPr/>
          <p:nvPr/>
        </p:nvSpPr>
        <p:spPr>
          <a:xfrm>
            <a:off x="2303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10"/>
          <p:cNvSpPr/>
          <p:nvPr/>
        </p:nvSpPr>
        <p:spPr>
          <a:xfrm>
            <a:off x="19134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11"/>
          <p:cNvSpPr/>
          <p:nvPr/>
        </p:nvSpPr>
        <p:spPr>
          <a:xfrm>
            <a:off x="2303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16"/>
          <p:cNvSpPr/>
          <p:nvPr/>
        </p:nvSpPr>
        <p:spPr>
          <a:xfrm>
            <a:off x="2316960" y="2496600"/>
            <a:ext cx="775440" cy="105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타원 317"/>
          <p:cNvSpPr/>
          <p:nvPr/>
        </p:nvSpPr>
        <p:spPr>
          <a:xfrm>
            <a:off x="2166480" y="2300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268" name="직선 화살표 연결선 318"/>
          <p:cNvSpPr/>
          <p:nvPr/>
        </p:nvSpPr>
        <p:spPr>
          <a:xfrm flipV="1">
            <a:off x="2689200" y="26384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19"/>
          <p:cNvSpPr/>
          <p:nvPr/>
        </p:nvSpPr>
        <p:spPr>
          <a:xfrm>
            <a:off x="6363000" y="5298120"/>
            <a:ext cx="389520" cy="380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선 화살표 연결선 321"/>
          <p:cNvSpPr/>
          <p:nvPr/>
        </p:nvSpPr>
        <p:spPr>
          <a:xfrm rot="5400000" flipV="1">
            <a:off x="7660080" y="39038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20"/>
          <p:cNvSpPr/>
          <p:nvPr/>
        </p:nvSpPr>
        <p:spPr>
          <a:xfrm rot="5400000">
            <a:off x="6891480" y="4080960"/>
            <a:ext cx="775440" cy="105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2" name="그룹 323"/>
          <p:cNvGrpSpPr/>
          <p:nvPr/>
        </p:nvGrpSpPr>
        <p:grpSpPr>
          <a:xfrm>
            <a:off x="7066800" y="3603960"/>
            <a:ext cx="317880" cy="252000"/>
            <a:chOff x="7066800" y="3603960"/>
            <a:chExt cx="317880" cy="252000"/>
          </a:xfrm>
        </p:grpSpPr>
        <p:sp>
          <p:nvSpPr>
            <p:cNvPr id="273" name="타원 324"/>
            <p:cNvSpPr/>
            <p:nvPr/>
          </p:nvSpPr>
          <p:spPr>
            <a:xfrm>
              <a:off x="7088400" y="3603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TextBox 325"/>
            <p:cNvSpPr/>
            <p:nvPr/>
          </p:nvSpPr>
          <p:spPr>
            <a:xfrm>
              <a:off x="7066800" y="360612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275" name="그룹 121"/>
          <p:cNvGrpSpPr/>
          <p:nvPr/>
        </p:nvGrpSpPr>
        <p:grpSpPr>
          <a:xfrm>
            <a:off x="6202800" y="5166720"/>
            <a:ext cx="326880" cy="252360"/>
            <a:chOff x="6202800" y="5166720"/>
            <a:chExt cx="326880" cy="252360"/>
          </a:xfrm>
        </p:grpSpPr>
        <p:sp>
          <p:nvSpPr>
            <p:cNvPr id="276" name="타원 122"/>
            <p:cNvSpPr/>
            <p:nvPr/>
          </p:nvSpPr>
          <p:spPr>
            <a:xfrm>
              <a:off x="6229440" y="51667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TextBox 123"/>
            <p:cNvSpPr/>
            <p:nvPr/>
          </p:nvSpPr>
          <p:spPr>
            <a:xfrm>
              <a:off x="6202800" y="51692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278" name="직사각형 124"/>
          <p:cNvSpPr/>
          <p:nvPr/>
        </p:nvSpPr>
        <p:spPr>
          <a:xfrm>
            <a:off x="7435080" y="4463280"/>
            <a:ext cx="3454200" cy="120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9" name="직사각형 125"/>
          <p:cNvSpPr/>
          <p:nvPr/>
        </p:nvSpPr>
        <p:spPr>
          <a:xfrm>
            <a:off x="7761240" y="5166720"/>
            <a:ext cx="122400" cy="119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20g x 16g x 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rot="5400000" flipV="1">
            <a:off x="124848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rot="5400000" flipV="1">
            <a:off x="800604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23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24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5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06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07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08" name="TextBox 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6g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0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10" name="직사각형 69"/>
          <p:cNvSpPr/>
          <p:nvPr/>
        </p:nvSpPr>
        <p:spPr>
          <a:xfrm>
            <a:off x="3392640" y="1837440"/>
            <a:ext cx="3352680" cy="3378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32"/>
          <p:cNvSpPr/>
          <p:nvPr/>
        </p:nvSpPr>
        <p:spPr>
          <a:xfrm>
            <a:off x="34837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직사각형 33"/>
          <p:cNvSpPr/>
          <p:nvPr/>
        </p:nvSpPr>
        <p:spPr>
          <a:xfrm>
            <a:off x="401616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직사각형 34"/>
          <p:cNvSpPr/>
          <p:nvPr/>
        </p:nvSpPr>
        <p:spPr>
          <a:xfrm>
            <a:off x="45370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직사각형 35"/>
          <p:cNvSpPr/>
          <p:nvPr/>
        </p:nvSpPr>
        <p:spPr>
          <a:xfrm>
            <a:off x="50695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직사각형 36"/>
          <p:cNvSpPr/>
          <p:nvPr/>
        </p:nvSpPr>
        <p:spPr>
          <a:xfrm>
            <a:off x="34837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직사각형 37"/>
          <p:cNvSpPr/>
          <p:nvPr/>
        </p:nvSpPr>
        <p:spPr>
          <a:xfrm>
            <a:off x="401616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직사각형 38"/>
          <p:cNvSpPr/>
          <p:nvPr/>
        </p:nvSpPr>
        <p:spPr>
          <a:xfrm>
            <a:off x="45370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직사각형 39"/>
          <p:cNvSpPr/>
          <p:nvPr/>
        </p:nvSpPr>
        <p:spPr>
          <a:xfrm>
            <a:off x="50695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직사각형 56"/>
          <p:cNvSpPr/>
          <p:nvPr/>
        </p:nvSpPr>
        <p:spPr>
          <a:xfrm>
            <a:off x="559044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직사각형 57"/>
          <p:cNvSpPr/>
          <p:nvPr/>
        </p:nvSpPr>
        <p:spPr>
          <a:xfrm>
            <a:off x="61228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직사각형 58"/>
          <p:cNvSpPr/>
          <p:nvPr/>
        </p:nvSpPr>
        <p:spPr>
          <a:xfrm>
            <a:off x="559044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직사각형 59"/>
          <p:cNvSpPr/>
          <p:nvPr/>
        </p:nvSpPr>
        <p:spPr>
          <a:xfrm>
            <a:off x="61228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직사각형 60"/>
          <p:cNvSpPr/>
          <p:nvPr/>
        </p:nvSpPr>
        <p:spPr>
          <a:xfrm>
            <a:off x="559044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61"/>
          <p:cNvSpPr/>
          <p:nvPr/>
        </p:nvSpPr>
        <p:spPr>
          <a:xfrm>
            <a:off x="61228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62"/>
          <p:cNvSpPr/>
          <p:nvPr/>
        </p:nvSpPr>
        <p:spPr>
          <a:xfrm>
            <a:off x="559044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63"/>
          <p:cNvSpPr/>
          <p:nvPr/>
        </p:nvSpPr>
        <p:spPr>
          <a:xfrm>
            <a:off x="61228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64"/>
          <p:cNvSpPr/>
          <p:nvPr/>
        </p:nvSpPr>
        <p:spPr>
          <a:xfrm>
            <a:off x="559044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65"/>
          <p:cNvSpPr/>
          <p:nvPr/>
        </p:nvSpPr>
        <p:spPr>
          <a:xfrm>
            <a:off x="61228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66"/>
          <p:cNvSpPr/>
          <p:nvPr/>
        </p:nvSpPr>
        <p:spPr>
          <a:xfrm>
            <a:off x="559044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67"/>
          <p:cNvSpPr/>
          <p:nvPr/>
        </p:nvSpPr>
        <p:spPr>
          <a:xfrm>
            <a:off x="61228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71"/>
          <p:cNvSpPr/>
          <p:nvPr/>
        </p:nvSpPr>
        <p:spPr>
          <a:xfrm>
            <a:off x="4537080" y="18475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타원 72"/>
          <p:cNvSpPr/>
          <p:nvPr/>
        </p:nvSpPr>
        <p:spPr>
          <a:xfrm>
            <a:off x="4424400" y="1613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649" name="직사각형 73"/>
          <p:cNvSpPr/>
          <p:nvPr/>
        </p:nvSpPr>
        <p:spPr>
          <a:xfrm>
            <a:off x="4537080" y="51307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타원 74"/>
          <p:cNvSpPr/>
          <p:nvPr/>
        </p:nvSpPr>
        <p:spPr>
          <a:xfrm>
            <a:off x="4424400" y="4896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651" name="직선 화살표 연결선 76"/>
          <p:cNvSpPr/>
          <p:nvPr/>
        </p:nvSpPr>
        <p:spPr>
          <a:xfrm flipV="1">
            <a:off x="5069520" y="53740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선 화살표 연결선 77"/>
          <p:cNvSpPr/>
          <p:nvPr/>
        </p:nvSpPr>
        <p:spPr>
          <a:xfrm flipV="1">
            <a:off x="5069520" y="11718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142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143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8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659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60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10g x 8g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62" name="직사각형 140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직사각형 68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직사각형 69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직사각형 70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직사각형 71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직사각형 72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직사각형 73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직사각형 74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직사각형 75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직사각형 76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직사각형 77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직사각형 78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직사각형 79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직사각형 92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5" name="직사각형 12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6" name="직사각형 12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7" name="직사각형 12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직사각형 12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9" name="직사각형 12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직사각형 12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직사각형 12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직사각형 12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3" name="직사각형 13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직사각형 13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직사각형 13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직사각형 13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직사각형 13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직사각형 13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직사각형 13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직사각형 13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직사각형 13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직사각형 13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직사각형 149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타원 150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725" name="직선 화살표 연결선 151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직사각형 152"/>
          <p:cNvSpPr/>
          <p:nvPr/>
        </p:nvSpPr>
        <p:spPr>
          <a:xfrm>
            <a:off x="4596480" y="1020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타원 153"/>
          <p:cNvSpPr/>
          <p:nvPr/>
        </p:nvSpPr>
        <p:spPr>
          <a:xfrm>
            <a:off x="4496400" y="812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728" name="직선 화살표 연결선 154"/>
          <p:cNvSpPr/>
          <p:nvPr/>
        </p:nvSpPr>
        <p:spPr>
          <a:xfrm flipV="1">
            <a:off x="5069520" y="50760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직사각형 85"/>
          <p:cNvSpPr/>
          <p:nvPr/>
        </p:nvSpPr>
        <p:spPr>
          <a:xfrm>
            <a:off x="4541400" y="1991520"/>
            <a:ext cx="1208160" cy="114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직사각형 84"/>
          <p:cNvSpPr/>
          <p:nvPr/>
        </p:nvSpPr>
        <p:spPr>
          <a:xfrm>
            <a:off x="3474000" y="3058200"/>
            <a:ext cx="3352680" cy="2285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222876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직사각형 24"/>
          <p:cNvSpPr/>
          <p:nvPr/>
        </p:nvSpPr>
        <p:spPr>
          <a:xfrm>
            <a:off x="10569600" y="128484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22287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35" name="TextBox 7"/>
          <p:cNvSpPr/>
          <p:nvPr/>
        </p:nvSpPr>
        <p:spPr>
          <a:xfrm>
            <a:off x="11066040" y="1288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22287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37" name="TextBox 13"/>
          <p:cNvSpPr/>
          <p:nvPr/>
        </p:nvSpPr>
        <p:spPr>
          <a:xfrm>
            <a:off x="9679320" y="1288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6g x 9g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40" name="직사각형 32"/>
          <p:cNvSpPr/>
          <p:nvPr/>
        </p:nvSpPr>
        <p:spPr>
          <a:xfrm>
            <a:off x="3555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33"/>
          <p:cNvSpPr/>
          <p:nvPr/>
        </p:nvSpPr>
        <p:spPr>
          <a:xfrm>
            <a:off x="4087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34"/>
          <p:cNvSpPr/>
          <p:nvPr/>
        </p:nvSpPr>
        <p:spPr>
          <a:xfrm>
            <a:off x="4608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35"/>
          <p:cNvSpPr/>
          <p:nvPr/>
        </p:nvSpPr>
        <p:spPr>
          <a:xfrm>
            <a:off x="5140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36"/>
          <p:cNvSpPr/>
          <p:nvPr/>
        </p:nvSpPr>
        <p:spPr>
          <a:xfrm>
            <a:off x="3555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37"/>
          <p:cNvSpPr/>
          <p:nvPr/>
        </p:nvSpPr>
        <p:spPr>
          <a:xfrm>
            <a:off x="4087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38"/>
          <p:cNvSpPr/>
          <p:nvPr/>
        </p:nvSpPr>
        <p:spPr>
          <a:xfrm>
            <a:off x="4608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39"/>
          <p:cNvSpPr/>
          <p:nvPr/>
        </p:nvSpPr>
        <p:spPr>
          <a:xfrm>
            <a:off x="5140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6"/>
          <p:cNvSpPr/>
          <p:nvPr/>
        </p:nvSpPr>
        <p:spPr>
          <a:xfrm>
            <a:off x="567288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7"/>
          <p:cNvSpPr/>
          <p:nvPr/>
        </p:nvSpPr>
        <p:spPr>
          <a:xfrm>
            <a:off x="620532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직사각형 58"/>
          <p:cNvSpPr/>
          <p:nvPr/>
        </p:nvSpPr>
        <p:spPr>
          <a:xfrm>
            <a:off x="567288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직사각형 59"/>
          <p:cNvSpPr/>
          <p:nvPr/>
        </p:nvSpPr>
        <p:spPr>
          <a:xfrm>
            <a:off x="620532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직사각형 68"/>
          <p:cNvSpPr/>
          <p:nvPr/>
        </p:nvSpPr>
        <p:spPr>
          <a:xfrm>
            <a:off x="3555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직사각형 69"/>
          <p:cNvSpPr/>
          <p:nvPr/>
        </p:nvSpPr>
        <p:spPr>
          <a:xfrm>
            <a:off x="4087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직사각형 70"/>
          <p:cNvSpPr/>
          <p:nvPr/>
        </p:nvSpPr>
        <p:spPr>
          <a:xfrm>
            <a:off x="4608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직사각형 71"/>
          <p:cNvSpPr/>
          <p:nvPr/>
        </p:nvSpPr>
        <p:spPr>
          <a:xfrm>
            <a:off x="5140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직사각형 72"/>
          <p:cNvSpPr/>
          <p:nvPr/>
        </p:nvSpPr>
        <p:spPr>
          <a:xfrm>
            <a:off x="3555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직사각형 73"/>
          <p:cNvSpPr/>
          <p:nvPr/>
        </p:nvSpPr>
        <p:spPr>
          <a:xfrm>
            <a:off x="4087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직사각형 74"/>
          <p:cNvSpPr/>
          <p:nvPr/>
        </p:nvSpPr>
        <p:spPr>
          <a:xfrm>
            <a:off x="4608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직사각형 75"/>
          <p:cNvSpPr/>
          <p:nvPr/>
        </p:nvSpPr>
        <p:spPr>
          <a:xfrm>
            <a:off x="5140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직사각형 76"/>
          <p:cNvSpPr/>
          <p:nvPr/>
        </p:nvSpPr>
        <p:spPr>
          <a:xfrm>
            <a:off x="567288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직사각형 77"/>
          <p:cNvSpPr/>
          <p:nvPr/>
        </p:nvSpPr>
        <p:spPr>
          <a:xfrm>
            <a:off x="620532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직사각형 78"/>
          <p:cNvSpPr/>
          <p:nvPr/>
        </p:nvSpPr>
        <p:spPr>
          <a:xfrm>
            <a:off x="567288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직사각형 79"/>
          <p:cNvSpPr/>
          <p:nvPr/>
        </p:nvSpPr>
        <p:spPr>
          <a:xfrm>
            <a:off x="620532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80"/>
          <p:cNvSpPr/>
          <p:nvPr/>
        </p:nvSpPr>
        <p:spPr>
          <a:xfrm>
            <a:off x="460800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81"/>
          <p:cNvSpPr/>
          <p:nvPr/>
        </p:nvSpPr>
        <p:spPr>
          <a:xfrm>
            <a:off x="514044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82"/>
          <p:cNvSpPr/>
          <p:nvPr/>
        </p:nvSpPr>
        <p:spPr>
          <a:xfrm>
            <a:off x="460800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83"/>
          <p:cNvSpPr/>
          <p:nvPr/>
        </p:nvSpPr>
        <p:spPr>
          <a:xfrm>
            <a:off x="514044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92"/>
          <p:cNvSpPr/>
          <p:nvPr/>
        </p:nvSpPr>
        <p:spPr>
          <a:xfrm>
            <a:off x="4618440" y="197964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타원 93"/>
          <p:cNvSpPr/>
          <p:nvPr/>
        </p:nvSpPr>
        <p:spPr>
          <a:xfrm>
            <a:off x="4505400" y="174528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770" name="직사각형 94"/>
          <p:cNvSpPr/>
          <p:nvPr/>
        </p:nvSpPr>
        <p:spPr>
          <a:xfrm>
            <a:off x="4628520" y="525240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타원 95"/>
          <p:cNvSpPr/>
          <p:nvPr/>
        </p:nvSpPr>
        <p:spPr>
          <a:xfrm>
            <a:off x="4515840" y="5018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772" name="직선 화살표 연결선 96"/>
          <p:cNvSpPr/>
          <p:nvPr/>
        </p:nvSpPr>
        <p:spPr>
          <a:xfrm flipV="1">
            <a:off x="5160960" y="54957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직선 화살표 연결선 97"/>
          <p:cNvSpPr/>
          <p:nvPr/>
        </p:nvSpPr>
        <p:spPr>
          <a:xfrm flipV="1">
            <a:off x="5150880" y="130392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14g x 13g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95" name="직사각형 122"/>
          <p:cNvSpPr/>
          <p:nvPr/>
        </p:nvSpPr>
        <p:spPr>
          <a:xfrm>
            <a:off x="632772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32"/>
          <p:cNvSpPr/>
          <p:nvPr/>
        </p:nvSpPr>
        <p:spPr>
          <a:xfrm>
            <a:off x="64191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33"/>
          <p:cNvSpPr/>
          <p:nvPr/>
        </p:nvSpPr>
        <p:spPr>
          <a:xfrm>
            <a:off x="67759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34"/>
          <p:cNvSpPr/>
          <p:nvPr/>
        </p:nvSpPr>
        <p:spPr>
          <a:xfrm>
            <a:off x="71247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35"/>
          <p:cNvSpPr/>
          <p:nvPr/>
        </p:nvSpPr>
        <p:spPr>
          <a:xfrm>
            <a:off x="74815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36"/>
          <p:cNvSpPr/>
          <p:nvPr/>
        </p:nvSpPr>
        <p:spPr>
          <a:xfrm>
            <a:off x="64191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37"/>
          <p:cNvSpPr/>
          <p:nvPr/>
        </p:nvSpPr>
        <p:spPr>
          <a:xfrm>
            <a:off x="67759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38"/>
          <p:cNvSpPr/>
          <p:nvPr/>
        </p:nvSpPr>
        <p:spPr>
          <a:xfrm>
            <a:off x="71247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39"/>
          <p:cNvSpPr/>
          <p:nvPr/>
        </p:nvSpPr>
        <p:spPr>
          <a:xfrm>
            <a:off x="74815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56"/>
          <p:cNvSpPr/>
          <p:nvPr/>
        </p:nvSpPr>
        <p:spPr>
          <a:xfrm>
            <a:off x="78303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57"/>
          <p:cNvSpPr/>
          <p:nvPr/>
        </p:nvSpPr>
        <p:spPr>
          <a:xfrm>
            <a:off x="81871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직사각형 58"/>
          <p:cNvSpPr/>
          <p:nvPr/>
        </p:nvSpPr>
        <p:spPr>
          <a:xfrm>
            <a:off x="78303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직사각형 59"/>
          <p:cNvSpPr/>
          <p:nvPr/>
        </p:nvSpPr>
        <p:spPr>
          <a:xfrm>
            <a:off x="81871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40"/>
          <p:cNvSpPr/>
          <p:nvPr/>
        </p:nvSpPr>
        <p:spPr>
          <a:xfrm>
            <a:off x="64191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41"/>
          <p:cNvSpPr/>
          <p:nvPr/>
        </p:nvSpPr>
        <p:spPr>
          <a:xfrm>
            <a:off x="67759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42"/>
          <p:cNvSpPr/>
          <p:nvPr/>
        </p:nvSpPr>
        <p:spPr>
          <a:xfrm>
            <a:off x="71247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43"/>
          <p:cNvSpPr/>
          <p:nvPr/>
        </p:nvSpPr>
        <p:spPr>
          <a:xfrm>
            <a:off x="74815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44"/>
          <p:cNvSpPr/>
          <p:nvPr/>
        </p:nvSpPr>
        <p:spPr>
          <a:xfrm>
            <a:off x="641916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48"/>
          <p:cNvSpPr/>
          <p:nvPr/>
        </p:nvSpPr>
        <p:spPr>
          <a:xfrm>
            <a:off x="78303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49"/>
          <p:cNvSpPr/>
          <p:nvPr/>
        </p:nvSpPr>
        <p:spPr>
          <a:xfrm>
            <a:off x="81871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104"/>
          <p:cNvSpPr/>
          <p:nvPr/>
        </p:nvSpPr>
        <p:spPr>
          <a:xfrm>
            <a:off x="64191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105"/>
          <p:cNvSpPr/>
          <p:nvPr/>
        </p:nvSpPr>
        <p:spPr>
          <a:xfrm>
            <a:off x="67759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106"/>
          <p:cNvSpPr/>
          <p:nvPr/>
        </p:nvSpPr>
        <p:spPr>
          <a:xfrm>
            <a:off x="71247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107"/>
          <p:cNvSpPr/>
          <p:nvPr/>
        </p:nvSpPr>
        <p:spPr>
          <a:xfrm>
            <a:off x="74815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108"/>
          <p:cNvSpPr/>
          <p:nvPr/>
        </p:nvSpPr>
        <p:spPr>
          <a:xfrm>
            <a:off x="78303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109"/>
          <p:cNvSpPr/>
          <p:nvPr/>
        </p:nvSpPr>
        <p:spPr>
          <a:xfrm>
            <a:off x="81871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110"/>
          <p:cNvSpPr/>
          <p:nvPr/>
        </p:nvSpPr>
        <p:spPr>
          <a:xfrm>
            <a:off x="64191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111"/>
          <p:cNvSpPr/>
          <p:nvPr/>
        </p:nvSpPr>
        <p:spPr>
          <a:xfrm>
            <a:off x="67759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112"/>
          <p:cNvSpPr/>
          <p:nvPr/>
        </p:nvSpPr>
        <p:spPr>
          <a:xfrm>
            <a:off x="71247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113"/>
          <p:cNvSpPr/>
          <p:nvPr/>
        </p:nvSpPr>
        <p:spPr>
          <a:xfrm>
            <a:off x="74815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114"/>
          <p:cNvSpPr/>
          <p:nvPr/>
        </p:nvSpPr>
        <p:spPr>
          <a:xfrm>
            <a:off x="64191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115"/>
          <p:cNvSpPr/>
          <p:nvPr/>
        </p:nvSpPr>
        <p:spPr>
          <a:xfrm>
            <a:off x="67759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116"/>
          <p:cNvSpPr/>
          <p:nvPr/>
        </p:nvSpPr>
        <p:spPr>
          <a:xfrm>
            <a:off x="71247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117"/>
          <p:cNvSpPr/>
          <p:nvPr/>
        </p:nvSpPr>
        <p:spPr>
          <a:xfrm>
            <a:off x="74815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118"/>
          <p:cNvSpPr/>
          <p:nvPr/>
        </p:nvSpPr>
        <p:spPr>
          <a:xfrm>
            <a:off x="78303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119"/>
          <p:cNvSpPr/>
          <p:nvPr/>
        </p:nvSpPr>
        <p:spPr>
          <a:xfrm>
            <a:off x="81871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120"/>
          <p:cNvSpPr/>
          <p:nvPr/>
        </p:nvSpPr>
        <p:spPr>
          <a:xfrm>
            <a:off x="78303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121"/>
          <p:cNvSpPr/>
          <p:nvPr/>
        </p:nvSpPr>
        <p:spPr>
          <a:xfrm>
            <a:off x="81871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143"/>
          <p:cNvSpPr/>
          <p:nvPr/>
        </p:nvSpPr>
        <p:spPr>
          <a:xfrm>
            <a:off x="711036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타원 144"/>
          <p:cNvSpPr/>
          <p:nvPr/>
        </p:nvSpPr>
        <p:spPr>
          <a:xfrm>
            <a:off x="698976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835" name="직선 화살표 연결선 145"/>
          <p:cNvSpPr/>
          <p:nvPr/>
        </p:nvSpPr>
        <p:spPr>
          <a:xfrm flipV="1">
            <a:off x="748152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선 화살표 연결선 146"/>
          <p:cNvSpPr/>
          <p:nvPr/>
        </p:nvSpPr>
        <p:spPr>
          <a:xfrm flipV="1">
            <a:off x="7474320" y="414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147"/>
          <p:cNvSpPr/>
          <p:nvPr/>
        </p:nvSpPr>
        <p:spPr>
          <a:xfrm>
            <a:off x="711036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타원 142"/>
          <p:cNvSpPr/>
          <p:nvPr/>
        </p:nvSpPr>
        <p:spPr>
          <a:xfrm>
            <a:off x="695412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839" name="직사각형 240"/>
          <p:cNvSpPr/>
          <p:nvPr/>
        </p:nvSpPr>
        <p:spPr>
          <a:xfrm>
            <a:off x="71323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242"/>
          <p:cNvSpPr/>
          <p:nvPr/>
        </p:nvSpPr>
        <p:spPr>
          <a:xfrm>
            <a:off x="78379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243"/>
          <p:cNvSpPr/>
          <p:nvPr/>
        </p:nvSpPr>
        <p:spPr>
          <a:xfrm>
            <a:off x="641916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244"/>
          <p:cNvSpPr/>
          <p:nvPr/>
        </p:nvSpPr>
        <p:spPr>
          <a:xfrm>
            <a:off x="71323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245"/>
          <p:cNvSpPr/>
          <p:nvPr/>
        </p:nvSpPr>
        <p:spPr>
          <a:xfrm>
            <a:off x="78379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249"/>
          <p:cNvSpPr/>
          <p:nvPr/>
        </p:nvSpPr>
        <p:spPr>
          <a:xfrm>
            <a:off x="641916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250"/>
          <p:cNvSpPr/>
          <p:nvPr/>
        </p:nvSpPr>
        <p:spPr>
          <a:xfrm>
            <a:off x="71323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251"/>
          <p:cNvSpPr/>
          <p:nvPr/>
        </p:nvSpPr>
        <p:spPr>
          <a:xfrm>
            <a:off x="78379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255"/>
          <p:cNvSpPr/>
          <p:nvPr/>
        </p:nvSpPr>
        <p:spPr>
          <a:xfrm>
            <a:off x="641916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256"/>
          <p:cNvSpPr/>
          <p:nvPr/>
        </p:nvSpPr>
        <p:spPr>
          <a:xfrm>
            <a:off x="71323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257"/>
          <p:cNvSpPr/>
          <p:nvPr/>
        </p:nvSpPr>
        <p:spPr>
          <a:xfrm>
            <a:off x="78379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직사각형 258"/>
          <p:cNvSpPr/>
          <p:nvPr/>
        </p:nvSpPr>
        <p:spPr>
          <a:xfrm>
            <a:off x="131760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직사각형 259"/>
          <p:cNvSpPr/>
          <p:nvPr/>
        </p:nvSpPr>
        <p:spPr>
          <a:xfrm>
            <a:off x="14090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직사각형 260"/>
          <p:cNvSpPr/>
          <p:nvPr/>
        </p:nvSpPr>
        <p:spPr>
          <a:xfrm>
            <a:off x="17658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직사각형 261"/>
          <p:cNvSpPr/>
          <p:nvPr/>
        </p:nvSpPr>
        <p:spPr>
          <a:xfrm>
            <a:off x="21146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직사각형 262"/>
          <p:cNvSpPr/>
          <p:nvPr/>
        </p:nvSpPr>
        <p:spPr>
          <a:xfrm>
            <a:off x="24714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63"/>
          <p:cNvSpPr/>
          <p:nvPr/>
        </p:nvSpPr>
        <p:spPr>
          <a:xfrm>
            <a:off x="14090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64"/>
          <p:cNvSpPr/>
          <p:nvPr/>
        </p:nvSpPr>
        <p:spPr>
          <a:xfrm>
            <a:off x="17658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65"/>
          <p:cNvSpPr/>
          <p:nvPr/>
        </p:nvSpPr>
        <p:spPr>
          <a:xfrm>
            <a:off x="21146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6"/>
          <p:cNvSpPr/>
          <p:nvPr/>
        </p:nvSpPr>
        <p:spPr>
          <a:xfrm>
            <a:off x="24714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67"/>
          <p:cNvSpPr/>
          <p:nvPr/>
        </p:nvSpPr>
        <p:spPr>
          <a:xfrm>
            <a:off x="28202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1770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28202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1770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직사각형 271"/>
          <p:cNvSpPr/>
          <p:nvPr/>
        </p:nvSpPr>
        <p:spPr>
          <a:xfrm>
            <a:off x="14090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직사각형 272"/>
          <p:cNvSpPr/>
          <p:nvPr/>
        </p:nvSpPr>
        <p:spPr>
          <a:xfrm>
            <a:off x="17658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직사각형 273"/>
          <p:cNvSpPr/>
          <p:nvPr/>
        </p:nvSpPr>
        <p:spPr>
          <a:xfrm>
            <a:off x="21146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직사각형 274"/>
          <p:cNvSpPr/>
          <p:nvPr/>
        </p:nvSpPr>
        <p:spPr>
          <a:xfrm>
            <a:off x="24714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직사각형 275"/>
          <p:cNvSpPr/>
          <p:nvPr/>
        </p:nvSpPr>
        <p:spPr>
          <a:xfrm>
            <a:off x="140904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28202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1770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직사각형 278"/>
          <p:cNvSpPr/>
          <p:nvPr/>
        </p:nvSpPr>
        <p:spPr>
          <a:xfrm>
            <a:off x="14090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직사각형 279"/>
          <p:cNvSpPr/>
          <p:nvPr/>
        </p:nvSpPr>
        <p:spPr>
          <a:xfrm>
            <a:off x="17658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직사각형 280"/>
          <p:cNvSpPr/>
          <p:nvPr/>
        </p:nvSpPr>
        <p:spPr>
          <a:xfrm>
            <a:off x="21146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직사각형 281"/>
          <p:cNvSpPr/>
          <p:nvPr/>
        </p:nvSpPr>
        <p:spPr>
          <a:xfrm>
            <a:off x="24714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직사각형 282"/>
          <p:cNvSpPr/>
          <p:nvPr/>
        </p:nvSpPr>
        <p:spPr>
          <a:xfrm>
            <a:off x="28202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직사각형 283"/>
          <p:cNvSpPr/>
          <p:nvPr/>
        </p:nvSpPr>
        <p:spPr>
          <a:xfrm>
            <a:off x="31770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직사각형 284"/>
          <p:cNvSpPr/>
          <p:nvPr/>
        </p:nvSpPr>
        <p:spPr>
          <a:xfrm>
            <a:off x="14090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직사각형 285"/>
          <p:cNvSpPr/>
          <p:nvPr/>
        </p:nvSpPr>
        <p:spPr>
          <a:xfrm>
            <a:off x="17658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직사각형 286"/>
          <p:cNvSpPr/>
          <p:nvPr/>
        </p:nvSpPr>
        <p:spPr>
          <a:xfrm>
            <a:off x="21146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직사각형 287"/>
          <p:cNvSpPr/>
          <p:nvPr/>
        </p:nvSpPr>
        <p:spPr>
          <a:xfrm>
            <a:off x="24714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직사각형 288"/>
          <p:cNvSpPr/>
          <p:nvPr/>
        </p:nvSpPr>
        <p:spPr>
          <a:xfrm>
            <a:off x="14090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직사각형 289"/>
          <p:cNvSpPr/>
          <p:nvPr/>
        </p:nvSpPr>
        <p:spPr>
          <a:xfrm>
            <a:off x="17658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직사각형 290"/>
          <p:cNvSpPr/>
          <p:nvPr/>
        </p:nvSpPr>
        <p:spPr>
          <a:xfrm>
            <a:off x="21146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직사각형 291"/>
          <p:cNvSpPr/>
          <p:nvPr/>
        </p:nvSpPr>
        <p:spPr>
          <a:xfrm>
            <a:off x="24714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92"/>
          <p:cNvSpPr/>
          <p:nvPr/>
        </p:nvSpPr>
        <p:spPr>
          <a:xfrm>
            <a:off x="28202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93"/>
          <p:cNvSpPr/>
          <p:nvPr/>
        </p:nvSpPr>
        <p:spPr>
          <a:xfrm>
            <a:off x="31770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직사각형 294"/>
          <p:cNvSpPr/>
          <p:nvPr/>
        </p:nvSpPr>
        <p:spPr>
          <a:xfrm>
            <a:off x="28202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직사각형 295"/>
          <p:cNvSpPr/>
          <p:nvPr/>
        </p:nvSpPr>
        <p:spPr>
          <a:xfrm>
            <a:off x="31770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직사각형 296"/>
          <p:cNvSpPr/>
          <p:nvPr/>
        </p:nvSpPr>
        <p:spPr>
          <a:xfrm>
            <a:off x="210024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타원 297"/>
          <p:cNvSpPr/>
          <p:nvPr/>
        </p:nvSpPr>
        <p:spPr>
          <a:xfrm>
            <a:off x="197964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890" name="직선 화살표 연결선 298"/>
          <p:cNvSpPr/>
          <p:nvPr/>
        </p:nvSpPr>
        <p:spPr>
          <a:xfrm flipV="1">
            <a:off x="247140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직사각형 300"/>
          <p:cNvSpPr/>
          <p:nvPr/>
        </p:nvSpPr>
        <p:spPr>
          <a:xfrm>
            <a:off x="210024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타원 301"/>
          <p:cNvSpPr/>
          <p:nvPr/>
        </p:nvSpPr>
        <p:spPr>
          <a:xfrm>
            <a:off x="194400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893" name="직사각형 302"/>
          <p:cNvSpPr/>
          <p:nvPr/>
        </p:nvSpPr>
        <p:spPr>
          <a:xfrm>
            <a:off x="21222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03"/>
          <p:cNvSpPr/>
          <p:nvPr/>
        </p:nvSpPr>
        <p:spPr>
          <a:xfrm>
            <a:off x="28278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04"/>
          <p:cNvSpPr/>
          <p:nvPr/>
        </p:nvSpPr>
        <p:spPr>
          <a:xfrm>
            <a:off x="140904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05"/>
          <p:cNvSpPr/>
          <p:nvPr/>
        </p:nvSpPr>
        <p:spPr>
          <a:xfrm>
            <a:off x="21222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06"/>
          <p:cNvSpPr/>
          <p:nvPr/>
        </p:nvSpPr>
        <p:spPr>
          <a:xfrm>
            <a:off x="28278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07"/>
          <p:cNvSpPr/>
          <p:nvPr/>
        </p:nvSpPr>
        <p:spPr>
          <a:xfrm>
            <a:off x="140904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08"/>
          <p:cNvSpPr/>
          <p:nvPr/>
        </p:nvSpPr>
        <p:spPr>
          <a:xfrm>
            <a:off x="21222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09"/>
          <p:cNvSpPr/>
          <p:nvPr/>
        </p:nvSpPr>
        <p:spPr>
          <a:xfrm>
            <a:off x="28278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10"/>
          <p:cNvSpPr/>
          <p:nvPr/>
        </p:nvSpPr>
        <p:spPr>
          <a:xfrm>
            <a:off x="140904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311"/>
          <p:cNvSpPr/>
          <p:nvPr/>
        </p:nvSpPr>
        <p:spPr>
          <a:xfrm>
            <a:off x="21222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312"/>
          <p:cNvSpPr/>
          <p:nvPr/>
        </p:nvSpPr>
        <p:spPr>
          <a:xfrm>
            <a:off x="28278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4" name="그룹 6"/>
          <p:cNvGrpSpPr/>
          <p:nvPr/>
        </p:nvGrpSpPr>
        <p:grpSpPr>
          <a:xfrm>
            <a:off x="6256440" y="2012760"/>
            <a:ext cx="326880" cy="252000"/>
            <a:chOff x="6256440" y="2012760"/>
            <a:chExt cx="326880" cy="252000"/>
          </a:xfrm>
        </p:grpSpPr>
        <p:sp>
          <p:nvSpPr>
            <p:cNvPr id="905" name="타원 313"/>
            <p:cNvSpPr/>
            <p:nvPr/>
          </p:nvSpPr>
          <p:spPr>
            <a:xfrm>
              <a:off x="6283080" y="2012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TextBox 4"/>
            <p:cNvSpPr/>
            <p:nvPr/>
          </p:nvSpPr>
          <p:spPr>
            <a:xfrm>
              <a:off x="6256440" y="20149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07" name="그룹 314"/>
          <p:cNvGrpSpPr/>
          <p:nvPr/>
        </p:nvGrpSpPr>
        <p:grpSpPr>
          <a:xfrm>
            <a:off x="6256440" y="2651760"/>
            <a:ext cx="326880" cy="252360"/>
            <a:chOff x="6256440" y="2651760"/>
            <a:chExt cx="326880" cy="252360"/>
          </a:xfrm>
        </p:grpSpPr>
        <p:sp>
          <p:nvSpPr>
            <p:cNvPr id="908" name="타원 315"/>
            <p:cNvSpPr/>
            <p:nvPr/>
          </p:nvSpPr>
          <p:spPr>
            <a:xfrm>
              <a:off x="6283080" y="2651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TextBox 316"/>
            <p:cNvSpPr/>
            <p:nvPr/>
          </p:nvSpPr>
          <p:spPr>
            <a:xfrm>
              <a:off x="6256440" y="2654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10" name="그룹 317"/>
          <p:cNvGrpSpPr/>
          <p:nvPr/>
        </p:nvGrpSpPr>
        <p:grpSpPr>
          <a:xfrm>
            <a:off x="6256440" y="3415320"/>
            <a:ext cx="326880" cy="252360"/>
            <a:chOff x="6256440" y="3415320"/>
            <a:chExt cx="326880" cy="252360"/>
          </a:xfrm>
        </p:grpSpPr>
        <p:sp>
          <p:nvSpPr>
            <p:cNvPr id="911" name="타원 318"/>
            <p:cNvSpPr/>
            <p:nvPr/>
          </p:nvSpPr>
          <p:spPr>
            <a:xfrm>
              <a:off x="6283080" y="3415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TextBox 319"/>
            <p:cNvSpPr/>
            <p:nvPr/>
          </p:nvSpPr>
          <p:spPr>
            <a:xfrm>
              <a:off x="6256440" y="34178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13" name="그룹 320"/>
          <p:cNvGrpSpPr/>
          <p:nvPr/>
        </p:nvGrpSpPr>
        <p:grpSpPr>
          <a:xfrm>
            <a:off x="6256440" y="4115880"/>
            <a:ext cx="326880" cy="252000"/>
            <a:chOff x="6256440" y="4115880"/>
            <a:chExt cx="326880" cy="252000"/>
          </a:xfrm>
        </p:grpSpPr>
        <p:sp>
          <p:nvSpPr>
            <p:cNvPr id="914" name="타원 321"/>
            <p:cNvSpPr/>
            <p:nvPr/>
          </p:nvSpPr>
          <p:spPr>
            <a:xfrm>
              <a:off x="628308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TextBox 322"/>
            <p:cNvSpPr/>
            <p:nvPr/>
          </p:nvSpPr>
          <p:spPr>
            <a:xfrm>
              <a:off x="625644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16" name="그룹 323"/>
          <p:cNvGrpSpPr/>
          <p:nvPr/>
        </p:nvGrpSpPr>
        <p:grpSpPr>
          <a:xfrm>
            <a:off x="1215360" y="4115880"/>
            <a:ext cx="326880" cy="252000"/>
            <a:chOff x="1215360" y="4115880"/>
            <a:chExt cx="326880" cy="252000"/>
          </a:xfrm>
        </p:grpSpPr>
        <p:sp>
          <p:nvSpPr>
            <p:cNvPr id="917" name="타원 324"/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TextBox 325"/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19" name="그룹 326"/>
          <p:cNvGrpSpPr/>
          <p:nvPr/>
        </p:nvGrpSpPr>
        <p:grpSpPr>
          <a:xfrm>
            <a:off x="1215360" y="3384000"/>
            <a:ext cx="326880" cy="252360"/>
            <a:chOff x="1215360" y="3384000"/>
            <a:chExt cx="326880" cy="252360"/>
          </a:xfrm>
        </p:grpSpPr>
        <p:sp>
          <p:nvSpPr>
            <p:cNvPr id="920" name="타원 327"/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TextBox 328"/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22" name="그룹 330"/>
          <p:cNvGrpSpPr/>
          <p:nvPr/>
        </p:nvGrpSpPr>
        <p:grpSpPr>
          <a:xfrm>
            <a:off x="1215360" y="2631960"/>
            <a:ext cx="326880" cy="252360"/>
            <a:chOff x="1215360" y="2631960"/>
            <a:chExt cx="326880" cy="252360"/>
          </a:xfrm>
        </p:grpSpPr>
        <p:sp>
          <p:nvSpPr>
            <p:cNvPr id="923" name="타원 331"/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TextBox 332"/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25" name="그룹 334"/>
          <p:cNvGrpSpPr/>
          <p:nvPr/>
        </p:nvGrpSpPr>
        <p:grpSpPr>
          <a:xfrm>
            <a:off x="1215360" y="1942200"/>
            <a:ext cx="326880" cy="252000"/>
            <a:chOff x="1215360" y="1942200"/>
            <a:chExt cx="326880" cy="252000"/>
          </a:xfrm>
        </p:grpSpPr>
        <p:sp>
          <p:nvSpPr>
            <p:cNvPr id="926" name="타원 335"/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TextBox 336"/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>
                <a:latin typeface="Arial"/>
              </a:endParaRPr>
            </a:p>
          </p:txBody>
        </p:sp>
      </p:grpSp>
      <p:sp>
        <p:nvSpPr>
          <p:cNvPr id="928" name="직사각형 337"/>
          <p:cNvSpPr/>
          <p:nvPr/>
        </p:nvSpPr>
        <p:spPr>
          <a:xfrm>
            <a:off x="228816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38"/>
          <p:cNvSpPr/>
          <p:nvPr/>
        </p:nvSpPr>
        <p:spPr>
          <a:xfrm>
            <a:off x="731844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0" name="그룹 339"/>
          <p:cNvGrpSpPr/>
          <p:nvPr/>
        </p:nvGrpSpPr>
        <p:grpSpPr>
          <a:xfrm>
            <a:off x="2128680" y="1942200"/>
            <a:ext cx="326880" cy="252000"/>
            <a:chOff x="2128680" y="1942200"/>
            <a:chExt cx="326880" cy="252000"/>
          </a:xfrm>
        </p:grpSpPr>
        <p:sp>
          <p:nvSpPr>
            <p:cNvPr id="931" name="타원 340"/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TextBox 341"/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33" name="그룹 342"/>
          <p:cNvGrpSpPr/>
          <p:nvPr/>
        </p:nvGrpSpPr>
        <p:grpSpPr>
          <a:xfrm>
            <a:off x="7126920" y="1942200"/>
            <a:ext cx="326880" cy="252000"/>
            <a:chOff x="7126920" y="1942200"/>
            <a:chExt cx="326880" cy="252000"/>
          </a:xfrm>
        </p:grpSpPr>
        <p:sp>
          <p:nvSpPr>
            <p:cNvPr id="934" name="타원 343"/>
            <p:cNvSpPr/>
            <p:nvPr/>
          </p:nvSpPr>
          <p:spPr>
            <a:xfrm>
              <a:off x="71532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TextBox 344"/>
            <p:cNvSpPr/>
            <p:nvPr/>
          </p:nvSpPr>
          <p:spPr>
            <a:xfrm>
              <a:off x="712692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936" name="그룹 346"/>
          <p:cNvGrpSpPr/>
          <p:nvPr/>
        </p:nvGrpSpPr>
        <p:grpSpPr>
          <a:xfrm>
            <a:off x="3858480" y="3121200"/>
            <a:ext cx="2217960" cy="409680"/>
            <a:chOff x="3858480" y="3121200"/>
            <a:chExt cx="2217960" cy="409680"/>
          </a:xfrm>
        </p:grpSpPr>
        <p:sp>
          <p:nvSpPr>
            <p:cNvPr id="937" name="직선 화살표 연결선 299"/>
            <p:cNvSpPr/>
            <p:nvPr/>
          </p:nvSpPr>
          <p:spPr>
            <a:xfrm>
              <a:off x="3858480" y="3530520"/>
              <a:ext cx="2198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TextBox 345"/>
            <p:cNvSpPr/>
            <p:nvPr/>
          </p:nvSpPr>
          <p:spPr>
            <a:xfrm>
              <a:off x="3875040" y="3121200"/>
              <a:ext cx="22014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>
                  <a:solidFill>
                    <a:srgbClr val="00B0F0"/>
                  </a:solidFill>
                  <a:latin typeface="맑은 고딕"/>
                  <a:ea typeface="DejaVu Sans"/>
                </a:rPr>
                <a:t>버튼</a:t>
              </a:r>
              <a:r>
                <a:rPr lang="ko-KR" sz="1800" b="0" strike="noStrike" spc="-1">
                  <a:solidFill>
                    <a:srgbClr val="000000"/>
                  </a:solidFill>
                  <a:latin typeface="맑은 고딕"/>
                  <a:ea typeface="DejaVu Sans"/>
                </a:rPr>
                <a:t>이 눌려지는 동안</a:t>
              </a:r>
              <a:endParaRPr lang="en-US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23"/>
          <p:cNvSpPr/>
          <p:nvPr/>
        </p:nvSpPr>
        <p:spPr>
          <a:xfrm>
            <a:off x="10569600" y="13219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TextBox 6"/>
          <p:cNvSpPr/>
          <p:nvPr/>
        </p:nvSpPr>
        <p:spPr>
          <a:xfrm>
            <a:off x="11066040" y="1321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42" name="TextBox 12"/>
          <p:cNvSpPr/>
          <p:nvPr/>
        </p:nvSpPr>
        <p:spPr>
          <a:xfrm>
            <a:off x="9679320" y="1321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10g x 4g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5" name="직사각형 123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124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125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126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127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128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129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130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131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132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133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134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135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136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137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138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139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140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14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14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14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15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직사각형 15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직사각형 15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직사각형 15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직사각형 15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직사각형 15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직사각형 15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직사각형 15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15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15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16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16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16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16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16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16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16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16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16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16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17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17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17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17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17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17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17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17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17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17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18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18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18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18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18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18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18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18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18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18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직사각형 190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타원 191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008" name="직선 화살표 연결선 192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직사각형 193"/>
          <p:cNvSpPr/>
          <p:nvPr/>
        </p:nvSpPr>
        <p:spPr>
          <a:xfrm rot="5400000">
            <a:off x="6041160" y="1974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선 화살표 연결선 195"/>
          <p:cNvSpPr/>
          <p:nvPr/>
        </p:nvSpPr>
        <p:spPr>
          <a:xfrm>
            <a:off x="6756120" y="2006280"/>
            <a:ext cx="47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1" name="그룹 202"/>
          <p:cNvGrpSpPr/>
          <p:nvPr/>
        </p:nvGrpSpPr>
        <p:grpSpPr>
          <a:xfrm>
            <a:off x="3970080" y="2801160"/>
            <a:ext cx="326880" cy="252360"/>
            <a:chOff x="3970080" y="2801160"/>
            <a:chExt cx="326880" cy="252360"/>
          </a:xfrm>
        </p:grpSpPr>
        <p:sp>
          <p:nvSpPr>
            <p:cNvPr id="1012" name="타원 203"/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TextBox 204"/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14" name="그룹 205"/>
          <p:cNvGrpSpPr/>
          <p:nvPr/>
        </p:nvGrpSpPr>
        <p:grpSpPr>
          <a:xfrm>
            <a:off x="5378400" y="2786040"/>
            <a:ext cx="326880" cy="252360"/>
            <a:chOff x="5378400" y="2786040"/>
            <a:chExt cx="326880" cy="252360"/>
          </a:xfrm>
        </p:grpSpPr>
        <p:sp>
          <p:nvSpPr>
            <p:cNvPr id="1015" name="타원 206"/>
            <p:cNvSpPr/>
            <p:nvPr/>
          </p:nvSpPr>
          <p:spPr>
            <a:xfrm>
              <a:off x="5404680" y="278604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TextBox 207"/>
            <p:cNvSpPr/>
            <p:nvPr/>
          </p:nvSpPr>
          <p:spPr>
            <a:xfrm>
              <a:off x="5378400" y="2788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17" name="그룹 208"/>
          <p:cNvGrpSpPr/>
          <p:nvPr/>
        </p:nvGrpSpPr>
        <p:grpSpPr>
          <a:xfrm>
            <a:off x="3948480" y="4228920"/>
            <a:ext cx="326880" cy="252360"/>
            <a:chOff x="3948480" y="4228920"/>
            <a:chExt cx="326880" cy="252360"/>
          </a:xfrm>
        </p:grpSpPr>
        <p:sp>
          <p:nvSpPr>
            <p:cNvPr id="1018" name="타원 209"/>
            <p:cNvSpPr/>
            <p:nvPr/>
          </p:nvSpPr>
          <p:spPr>
            <a:xfrm>
              <a:off x="3974760" y="4228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TextBox 210"/>
            <p:cNvSpPr/>
            <p:nvPr/>
          </p:nvSpPr>
          <p:spPr>
            <a:xfrm>
              <a:off x="3948480" y="4231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20" name="그룹 211"/>
          <p:cNvGrpSpPr/>
          <p:nvPr/>
        </p:nvGrpSpPr>
        <p:grpSpPr>
          <a:xfrm>
            <a:off x="5364360" y="4219920"/>
            <a:ext cx="326880" cy="252360"/>
            <a:chOff x="5364360" y="4219920"/>
            <a:chExt cx="326880" cy="252360"/>
          </a:xfrm>
        </p:grpSpPr>
        <p:sp>
          <p:nvSpPr>
            <p:cNvPr id="1021" name="타원 212"/>
            <p:cNvSpPr/>
            <p:nvPr/>
          </p:nvSpPr>
          <p:spPr>
            <a:xfrm>
              <a:off x="5391000" y="4219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TextBox 213"/>
            <p:cNvSpPr/>
            <p:nvPr/>
          </p:nvSpPr>
          <p:spPr>
            <a:xfrm>
              <a:off x="5364360" y="4222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>
                <a:latin typeface="Arial"/>
              </a:endParaRPr>
            </a:p>
          </p:txBody>
        </p:sp>
      </p:grpSp>
      <p:grpSp>
        <p:nvGrpSpPr>
          <p:cNvPr id="1023" name="그룹 86"/>
          <p:cNvGrpSpPr/>
          <p:nvPr/>
        </p:nvGrpSpPr>
        <p:grpSpPr>
          <a:xfrm>
            <a:off x="6283080" y="1347480"/>
            <a:ext cx="317880" cy="252360"/>
            <a:chOff x="6283080" y="1347480"/>
            <a:chExt cx="317880" cy="252360"/>
          </a:xfrm>
        </p:grpSpPr>
        <p:sp>
          <p:nvSpPr>
            <p:cNvPr id="1024" name="타원 87"/>
            <p:cNvSpPr/>
            <p:nvPr/>
          </p:nvSpPr>
          <p:spPr>
            <a:xfrm>
              <a:off x="6305040" y="13474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TextBox 88"/>
            <p:cNvSpPr/>
            <p:nvPr/>
          </p:nvSpPr>
          <p:spPr>
            <a:xfrm>
              <a:off x="6283080" y="13500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32" name="직사각형 147"/>
          <p:cNvSpPr/>
          <p:nvPr/>
        </p:nvSpPr>
        <p:spPr>
          <a:xfrm>
            <a:off x="3580560" y="1584360"/>
            <a:ext cx="2977200" cy="3948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직사각형 148"/>
          <p:cNvSpPr/>
          <p:nvPr/>
        </p:nvSpPr>
        <p:spPr>
          <a:xfrm>
            <a:off x="36612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413424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459648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50695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직사각형 152"/>
          <p:cNvSpPr/>
          <p:nvPr/>
        </p:nvSpPr>
        <p:spPr>
          <a:xfrm>
            <a:off x="36612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직사각형 153"/>
          <p:cNvSpPr/>
          <p:nvPr/>
        </p:nvSpPr>
        <p:spPr>
          <a:xfrm>
            <a:off x="413424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154"/>
          <p:cNvSpPr/>
          <p:nvPr/>
        </p:nvSpPr>
        <p:spPr>
          <a:xfrm>
            <a:off x="459648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155"/>
          <p:cNvSpPr/>
          <p:nvPr/>
        </p:nvSpPr>
        <p:spPr>
          <a:xfrm>
            <a:off x="50695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55321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60048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158"/>
          <p:cNvSpPr/>
          <p:nvPr/>
        </p:nvSpPr>
        <p:spPr>
          <a:xfrm>
            <a:off x="55321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159"/>
          <p:cNvSpPr/>
          <p:nvPr/>
        </p:nvSpPr>
        <p:spPr>
          <a:xfrm>
            <a:off x="60048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160"/>
          <p:cNvSpPr/>
          <p:nvPr/>
        </p:nvSpPr>
        <p:spPr>
          <a:xfrm>
            <a:off x="36612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161"/>
          <p:cNvSpPr/>
          <p:nvPr/>
        </p:nvSpPr>
        <p:spPr>
          <a:xfrm>
            <a:off x="413424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162"/>
          <p:cNvSpPr/>
          <p:nvPr/>
        </p:nvSpPr>
        <p:spPr>
          <a:xfrm>
            <a:off x="459648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163"/>
          <p:cNvSpPr/>
          <p:nvPr/>
        </p:nvSpPr>
        <p:spPr>
          <a:xfrm>
            <a:off x="50695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164"/>
          <p:cNvSpPr/>
          <p:nvPr/>
        </p:nvSpPr>
        <p:spPr>
          <a:xfrm>
            <a:off x="36612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165"/>
          <p:cNvSpPr/>
          <p:nvPr/>
        </p:nvSpPr>
        <p:spPr>
          <a:xfrm>
            <a:off x="413424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166"/>
          <p:cNvSpPr/>
          <p:nvPr/>
        </p:nvSpPr>
        <p:spPr>
          <a:xfrm>
            <a:off x="459648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167"/>
          <p:cNvSpPr/>
          <p:nvPr/>
        </p:nvSpPr>
        <p:spPr>
          <a:xfrm>
            <a:off x="50695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168"/>
          <p:cNvSpPr/>
          <p:nvPr/>
        </p:nvSpPr>
        <p:spPr>
          <a:xfrm>
            <a:off x="55321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169"/>
          <p:cNvSpPr/>
          <p:nvPr/>
        </p:nvSpPr>
        <p:spPr>
          <a:xfrm>
            <a:off x="60048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170"/>
          <p:cNvSpPr/>
          <p:nvPr/>
        </p:nvSpPr>
        <p:spPr>
          <a:xfrm>
            <a:off x="55321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171"/>
          <p:cNvSpPr/>
          <p:nvPr/>
        </p:nvSpPr>
        <p:spPr>
          <a:xfrm>
            <a:off x="60048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172"/>
          <p:cNvSpPr/>
          <p:nvPr/>
        </p:nvSpPr>
        <p:spPr>
          <a:xfrm>
            <a:off x="36612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173"/>
          <p:cNvSpPr/>
          <p:nvPr/>
        </p:nvSpPr>
        <p:spPr>
          <a:xfrm>
            <a:off x="413424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직사각형 174"/>
          <p:cNvSpPr/>
          <p:nvPr/>
        </p:nvSpPr>
        <p:spPr>
          <a:xfrm>
            <a:off x="459648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직사각형 175"/>
          <p:cNvSpPr/>
          <p:nvPr/>
        </p:nvSpPr>
        <p:spPr>
          <a:xfrm>
            <a:off x="50695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직사각형 176"/>
          <p:cNvSpPr/>
          <p:nvPr/>
        </p:nvSpPr>
        <p:spPr>
          <a:xfrm>
            <a:off x="55321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직사각형 177"/>
          <p:cNvSpPr/>
          <p:nvPr/>
        </p:nvSpPr>
        <p:spPr>
          <a:xfrm>
            <a:off x="60048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직사각형 178"/>
          <p:cNvSpPr/>
          <p:nvPr/>
        </p:nvSpPr>
        <p:spPr>
          <a:xfrm>
            <a:off x="36612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4" name="직사각형 179"/>
          <p:cNvSpPr/>
          <p:nvPr/>
        </p:nvSpPr>
        <p:spPr>
          <a:xfrm>
            <a:off x="413424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5" name="직사각형 180"/>
          <p:cNvSpPr/>
          <p:nvPr/>
        </p:nvSpPr>
        <p:spPr>
          <a:xfrm>
            <a:off x="459648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직사각형 181"/>
          <p:cNvSpPr/>
          <p:nvPr/>
        </p:nvSpPr>
        <p:spPr>
          <a:xfrm>
            <a:off x="50695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직사각형 182"/>
          <p:cNvSpPr/>
          <p:nvPr/>
        </p:nvSpPr>
        <p:spPr>
          <a:xfrm>
            <a:off x="36612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직사각형 183"/>
          <p:cNvSpPr/>
          <p:nvPr/>
        </p:nvSpPr>
        <p:spPr>
          <a:xfrm>
            <a:off x="413424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직사각형 184"/>
          <p:cNvSpPr/>
          <p:nvPr/>
        </p:nvSpPr>
        <p:spPr>
          <a:xfrm>
            <a:off x="459648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직사각형 185"/>
          <p:cNvSpPr/>
          <p:nvPr/>
        </p:nvSpPr>
        <p:spPr>
          <a:xfrm>
            <a:off x="50695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186"/>
          <p:cNvSpPr/>
          <p:nvPr/>
        </p:nvSpPr>
        <p:spPr>
          <a:xfrm>
            <a:off x="55321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직사각형 187"/>
          <p:cNvSpPr/>
          <p:nvPr/>
        </p:nvSpPr>
        <p:spPr>
          <a:xfrm>
            <a:off x="60048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직사각형 188"/>
          <p:cNvSpPr/>
          <p:nvPr/>
        </p:nvSpPr>
        <p:spPr>
          <a:xfrm>
            <a:off x="55321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직사각형 189"/>
          <p:cNvSpPr/>
          <p:nvPr/>
        </p:nvSpPr>
        <p:spPr>
          <a:xfrm>
            <a:off x="60048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36612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413424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459648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50695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55321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60048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직사각형 208"/>
          <p:cNvSpPr/>
          <p:nvPr/>
        </p:nvSpPr>
        <p:spPr>
          <a:xfrm>
            <a:off x="4596480" y="546156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타원 209"/>
          <p:cNvSpPr/>
          <p:nvPr/>
        </p:nvSpPr>
        <p:spPr>
          <a:xfrm>
            <a:off x="4496400" y="52531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083" name="직선 화살표 연결선 210"/>
          <p:cNvSpPr/>
          <p:nvPr/>
        </p:nvSpPr>
        <p:spPr>
          <a:xfrm flipV="1">
            <a:off x="5069520" y="56163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직사각형 226"/>
          <p:cNvSpPr/>
          <p:nvPr/>
        </p:nvSpPr>
        <p:spPr>
          <a:xfrm>
            <a:off x="4596480" y="159408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5" name="타원 227"/>
          <p:cNvSpPr/>
          <p:nvPr/>
        </p:nvSpPr>
        <p:spPr>
          <a:xfrm>
            <a:off x="4496400" y="138564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>
              <a:latin typeface="Arial"/>
            </a:endParaRPr>
          </a:p>
        </p:txBody>
      </p:sp>
      <p:sp>
        <p:nvSpPr>
          <p:cNvPr id="1086" name="직선 화살표 연결선 228"/>
          <p:cNvSpPr/>
          <p:nvPr/>
        </p:nvSpPr>
        <p:spPr>
          <a:xfrm flipV="1">
            <a:off x="5069520" y="10929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직선 연결선 2"/>
          <p:cNvSpPr/>
          <p:nvPr/>
        </p:nvSpPr>
        <p:spPr>
          <a:xfrm>
            <a:off x="3661200" y="3322800"/>
            <a:ext cx="281628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8" name="타원 229"/>
          <p:cNvSpPr/>
          <p:nvPr/>
        </p:nvSpPr>
        <p:spPr>
          <a:xfrm>
            <a:off x="3433320" y="3143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TextBox 230"/>
          <p:cNvSpPr/>
          <p:nvPr/>
        </p:nvSpPr>
        <p:spPr>
          <a:xfrm>
            <a:off x="3380040" y="3123360"/>
            <a:ext cx="326880" cy="24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rgbClr val="FFFFFF"/>
                </a:solidFill>
                <a:latin typeface="맑은 고딕"/>
                <a:ea typeface="DejaVu Sans"/>
              </a:rPr>
              <a:t>25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090" name="직사각형 231"/>
          <p:cNvSpPr/>
          <p:nvPr/>
        </p:nvSpPr>
        <p:spPr>
          <a:xfrm>
            <a:off x="6484680" y="3123360"/>
            <a:ext cx="2815560" cy="4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lang="ko-KR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lang="en-US" sz="1200" b="0" strike="noStrike" spc="-1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Words>499</Words>
  <Application>Microsoft Office PowerPoint</Application>
  <PresentationFormat>와이드스크린</PresentationFormat>
  <Paragraphs>201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61</cp:revision>
  <dcterms:created xsi:type="dcterms:W3CDTF">2022-04-14T06:34:29Z</dcterms:created>
  <dcterms:modified xsi:type="dcterms:W3CDTF">2022-04-26T06:29:46Z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