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FF00"/>
    <a:srgbClr val="0000FF"/>
    <a:srgbClr val="00CC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DCD910A-0429-4FE4-B9C9-858011C6C11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8DCD910A-0429-4FE4-B9C9-858011C6C112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764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3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34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BE00EB-EB9E-43E1-BBD0-090B775E97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3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37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F1A21F-2652-47A2-ABAD-5E14A46DBD9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3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40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93E571-6C48-44DA-9FE5-79D244CCD41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4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26270B-1CE2-426E-9173-366E64B2BAC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46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334A07-6735-40DE-8648-E4603C7F76B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8"/>
          <p:cNvSpPr/>
          <p:nvPr/>
        </p:nvSpPr>
        <p:spPr>
          <a:xfrm>
            <a:off x="9697680" y="527040"/>
            <a:ext cx="20113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24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25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 err="1">
                <a:solidFill>
                  <a:srgbClr val="F2F2F2"/>
                </a:solidFill>
                <a:latin typeface="맑은 고딕"/>
              </a:rPr>
              <a:t>Tuto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3"/>
          <p:cNvSpPr/>
          <p:nvPr/>
        </p:nvSpPr>
        <p:spPr>
          <a:xfrm>
            <a:off x="650224" y="1468080"/>
            <a:ext cx="84943" cy="37188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23"/>
          <p:cNvSpPr/>
          <p:nvPr/>
        </p:nvSpPr>
        <p:spPr>
          <a:xfrm>
            <a:off x="650224" y="2076840"/>
            <a:ext cx="84943" cy="37188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extBox 170"/>
          <p:cNvSpPr/>
          <p:nvPr/>
        </p:nvSpPr>
        <p:spPr>
          <a:xfrm>
            <a:off x="811505" y="1522080"/>
            <a:ext cx="53136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 dirty="0">
                <a:solidFill>
                  <a:srgbClr val="404040"/>
                </a:solidFill>
                <a:latin typeface="+mn-ea"/>
              </a:rPr>
              <a:t>벽</a:t>
            </a:r>
            <a:endParaRPr lang="en-US" sz="1200" b="1" strike="noStrike" spc="-1" dirty="0">
              <a:latin typeface="+mn-ea"/>
            </a:endParaRPr>
          </a:p>
        </p:txBody>
      </p:sp>
      <p:sp>
        <p:nvSpPr>
          <p:cNvPr id="180" name="TextBox 170"/>
          <p:cNvSpPr/>
          <p:nvPr/>
        </p:nvSpPr>
        <p:spPr>
          <a:xfrm>
            <a:off x="811504" y="2109618"/>
            <a:ext cx="1979009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1" strike="noStrike" spc="-1" dirty="0">
                <a:latin typeface="+mn-ea"/>
              </a:rPr>
              <a:t>낮은 천장</a:t>
            </a:r>
            <a:endParaRPr lang="en-US" altLang="ko-KR" sz="1200" b="1" strike="noStrike" spc="-1" dirty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spc="-1" dirty="0">
                <a:latin typeface="+mn-ea"/>
              </a:rPr>
              <a:t>(</a:t>
            </a:r>
            <a:r>
              <a:rPr lang="ko-KR" altLang="en-US" sz="1100" spc="-1" dirty="0">
                <a:latin typeface="+mn-ea"/>
              </a:rPr>
              <a:t>높이 </a:t>
            </a:r>
            <a:r>
              <a:rPr lang="en-US" sz="1100" spc="-1" dirty="0">
                <a:latin typeface="+mn-ea"/>
              </a:rPr>
              <a:t>1.5m ~ 12m)</a:t>
            </a:r>
            <a:endParaRPr lang="en-US" sz="1100" strike="noStrike" spc="-1" dirty="0">
              <a:latin typeface="+mn-ea"/>
            </a:endParaRPr>
          </a:p>
        </p:txBody>
      </p:sp>
      <p:sp>
        <p:nvSpPr>
          <p:cNvPr id="181" name="직사각형 23"/>
          <p:cNvSpPr/>
          <p:nvPr/>
        </p:nvSpPr>
        <p:spPr>
          <a:xfrm>
            <a:off x="10569600" y="217188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4"/>
          <p:cNvSpPr/>
          <p:nvPr/>
        </p:nvSpPr>
        <p:spPr>
          <a:xfrm>
            <a:off x="10569600" y="1227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6"/>
          <p:cNvSpPr/>
          <p:nvPr/>
        </p:nvSpPr>
        <p:spPr>
          <a:xfrm>
            <a:off x="11066040" y="21718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11066040" y="12315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TextBox 12"/>
          <p:cNvSpPr/>
          <p:nvPr/>
        </p:nvSpPr>
        <p:spPr>
          <a:xfrm>
            <a:off x="9679320" y="21718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4" name="TextBox 13"/>
          <p:cNvSpPr/>
          <p:nvPr/>
        </p:nvSpPr>
        <p:spPr>
          <a:xfrm>
            <a:off x="9679320" y="12315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BA61D5D-F98F-FC76-D824-894473F7E407}"/>
              </a:ext>
            </a:extLst>
          </p:cNvPr>
          <p:cNvGrpSpPr/>
          <p:nvPr/>
        </p:nvGrpSpPr>
        <p:grpSpPr>
          <a:xfrm>
            <a:off x="2732369" y="1357380"/>
            <a:ext cx="5542821" cy="4913670"/>
            <a:chOff x="2732369" y="1357380"/>
            <a:chExt cx="5542821" cy="4913670"/>
          </a:xfrm>
        </p:grpSpPr>
        <p:sp>
          <p:nvSpPr>
            <p:cNvPr id="28" name="TextBox 170">
              <a:extLst>
                <a:ext uri="{FF2B5EF4-FFF2-40B4-BE49-F238E27FC236}">
                  <a16:creationId xmlns:a16="http://schemas.microsoft.com/office/drawing/2014/main" id="{10D279E9-8CDF-A6B3-AC55-EC10C09095B4}"/>
                </a:ext>
              </a:extLst>
            </p:cNvPr>
            <p:cNvSpPr/>
            <p:nvPr/>
          </p:nvSpPr>
          <p:spPr>
            <a:xfrm>
              <a:off x="2732369" y="2894378"/>
              <a:ext cx="1027623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200" spc="-1" dirty="0">
                  <a:solidFill>
                    <a:srgbClr val="808080"/>
                  </a:solidFill>
                  <a:latin typeface="Arial"/>
                  <a:ea typeface="DejaVu Sans"/>
                </a:rPr>
                <a:t>13~14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43" name="TextBox 170">
              <a:extLst>
                <a:ext uri="{FF2B5EF4-FFF2-40B4-BE49-F238E27FC236}">
                  <a16:creationId xmlns:a16="http://schemas.microsoft.com/office/drawing/2014/main" id="{821F34FE-D728-96B2-8172-DCBC96699B92}"/>
                </a:ext>
              </a:extLst>
            </p:cNvPr>
            <p:cNvSpPr/>
            <p:nvPr/>
          </p:nvSpPr>
          <p:spPr>
            <a:xfrm>
              <a:off x="2829393" y="2009433"/>
              <a:ext cx="930600" cy="27458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200" spc="-1" dirty="0">
                  <a:solidFill>
                    <a:srgbClr val="808080"/>
                  </a:solidFill>
                  <a:latin typeface="Arial"/>
                  <a:ea typeface="DejaVu Sans"/>
                </a:rPr>
                <a:t>21~22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99" name="직선 연결선 3"/>
            <p:cNvSpPr/>
            <p:nvPr/>
          </p:nvSpPr>
          <p:spPr>
            <a:xfrm flipH="1">
              <a:off x="3719672" y="5169160"/>
              <a:ext cx="6148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TextBox 170"/>
            <p:cNvSpPr/>
            <p:nvPr/>
          </p:nvSpPr>
          <p:spPr>
            <a:xfrm>
              <a:off x="3228632" y="503272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1" name="직사각형 23"/>
            <p:cNvSpPr/>
            <p:nvPr/>
          </p:nvSpPr>
          <p:spPr>
            <a:xfrm>
              <a:off x="4344992" y="1481580"/>
              <a:ext cx="3684323" cy="36868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직사각형 23"/>
            <p:cNvSpPr/>
            <p:nvPr/>
          </p:nvSpPr>
          <p:spPr>
            <a:xfrm>
              <a:off x="4942952" y="5169160"/>
              <a:ext cx="531360" cy="9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직사각형 23"/>
            <p:cNvSpPr/>
            <p:nvPr/>
          </p:nvSpPr>
          <p:spPr>
            <a:xfrm>
              <a:off x="6829154" y="5169160"/>
              <a:ext cx="531360" cy="9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직선 화살표 연결선 11"/>
            <p:cNvSpPr/>
            <p:nvPr/>
          </p:nvSpPr>
          <p:spPr>
            <a:xfrm>
              <a:off x="7091954" y="5349160"/>
              <a:ext cx="360" cy="36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직선 화살표 연결선 133"/>
            <p:cNvSpPr/>
            <p:nvPr/>
          </p:nvSpPr>
          <p:spPr>
            <a:xfrm flipV="1">
              <a:off x="5224832" y="5347720"/>
              <a:ext cx="360" cy="36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직사각형 24">
              <a:extLst>
                <a:ext uri="{FF2B5EF4-FFF2-40B4-BE49-F238E27FC236}">
                  <a16:creationId xmlns:a16="http://schemas.microsoft.com/office/drawing/2014/main" id="{9B4307EC-E342-4099-FA75-F9C1B6EF95A3}"/>
                </a:ext>
              </a:extLst>
            </p:cNvPr>
            <p:cNvSpPr/>
            <p:nvPr/>
          </p:nvSpPr>
          <p:spPr>
            <a:xfrm>
              <a:off x="4344991" y="3854669"/>
              <a:ext cx="1722001" cy="1637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직선 연결선 3">
              <a:extLst>
                <a:ext uri="{FF2B5EF4-FFF2-40B4-BE49-F238E27FC236}">
                  <a16:creationId xmlns:a16="http://schemas.microsoft.com/office/drawing/2014/main" id="{BC25D761-FB52-102C-0B92-0524AED27489}"/>
                </a:ext>
              </a:extLst>
            </p:cNvPr>
            <p:cNvSpPr/>
            <p:nvPr/>
          </p:nvSpPr>
          <p:spPr>
            <a:xfrm flipH="1">
              <a:off x="3719672" y="1493820"/>
              <a:ext cx="6148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TextBox 170">
              <a:extLst>
                <a:ext uri="{FF2B5EF4-FFF2-40B4-BE49-F238E27FC236}">
                  <a16:creationId xmlns:a16="http://schemas.microsoft.com/office/drawing/2014/main" id="{EFB23E8B-3624-013C-0D05-83BE3A9FD1C1}"/>
                </a:ext>
              </a:extLst>
            </p:cNvPr>
            <p:cNvSpPr/>
            <p:nvPr/>
          </p:nvSpPr>
          <p:spPr>
            <a:xfrm>
              <a:off x="3228632" y="1357380"/>
              <a:ext cx="53136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200" spc="-1" dirty="0">
                  <a:solidFill>
                    <a:srgbClr val="808080"/>
                  </a:solidFill>
                  <a:latin typeface="Arial"/>
                  <a:ea typeface="DejaVu Sans"/>
                </a:rPr>
                <a:t>24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" name="직선 연결선 3">
              <a:extLst>
                <a:ext uri="{FF2B5EF4-FFF2-40B4-BE49-F238E27FC236}">
                  <a16:creationId xmlns:a16="http://schemas.microsoft.com/office/drawing/2014/main" id="{B570FF0E-36F4-5962-6601-CB3D9740C6F0}"/>
                </a:ext>
              </a:extLst>
            </p:cNvPr>
            <p:cNvSpPr/>
            <p:nvPr/>
          </p:nvSpPr>
          <p:spPr>
            <a:xfrm flipV="1">
              <a:off x="8019950" y="5169519"/>
              <a:ext cx="0" cy="821525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TextBox 170">
              <a:extLst>
                <a:ext uri="{FF2B5EF4-FFF2-40B4-BE49-F238E27FC236}">
                  <a16:creationId xmlns:a16="http://schemas.microsoft.com/office/drawing/2014/main" id="{7CBEB818-6EB5-DFF0-7C98-687ACB3AA3F1}"/>
                </a:ext>
              </a:extLst>
            </p:cNvPr>
            <p:cNvSpPr/>
            <p:nvPr/>
          </p:nvSpPr>
          <p:spPr>
            <a:xfrm>
              <a:off x="7743830" y="5991045"/>
              <a:ext cx="53136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spc="-1" dirty="0">
                  <a:solidFill>
                    <a:srgbClr val="808080"/>
                  </a:solidFill>
                  <a:latin typeface="Arial"/>
                  <a:ea typeface="DejaVu Sans"/>
                </a:rPr>
                <a:t>25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" name="직선 연결선 3">
              <a:extLst>
                <a:ext uri="{FF2B5EF4-FFF2-40B4-BE49-F238E27FC236}">
                  <a16:creationId xmlns:a16="http://schemas.microsoft.com/office/drawing/2014/main" id="{085177D8-060D-8DD6-DBB9-7EB788F58B37}"/>
                </a:ext>
              </a:extLst>
            </p:cNvPr>
            <p:cNvSpPr/>
            <p:nvPr/>
          </p:nvSpPr>
          <p:spPr>
            <a:xfrm flipV="1">
              <a:off x="7105910" y="1493820"/>
              <a:ext cx="0" cy="4458646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TextBox 170">
              <a:extLst>
                <a:ext uri="{FF2B5EF4-FFF2-40B4-BE49-F238E27FC236}">
                  <a16:creationId xmlns:a16="http://schemas.microsoft.com/office/drawing/2014/main" id="{75D3C3EA-AB06-DD8E-2446-97C828E2C06C}"/>
                </a:ext>
              </a:extLst>
            </p:cNvPr>
            <p:cNvSpPr/>
            <p:nvPr/>
          </p:nvSpPr>
          <p:spPr>
            <a:xfrm>
              <a:off x="6840230" y="5995505"/>
              <a:ext cx="53136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19m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" name="직선 연결선 3">
              <a:extLst>
                <a:ext uri="{FF2B5EF4-FFF2-40B4-BE49-F238E27FC236}">
                  <a16:creationId xmlns:a16="http://schemas.microsoft.com/office/drawing/2014/main" id="{09B56F51-30E7-AFCD-D086-27F1BA4665D1}"/>
                </a:ext>
              </a:extLst>
            </p:cNvPr>
            <p:cNvSpPr/>
            <p:nvPr/>
          </p:nvSpPr>
          <p:spPr>
            <a:xfrm flipV="1">
              <a:off x="5216531" y="1493820"/>
              <a:ext cx="0" cy="4458646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70">
              <a:extLst>
                <a:ext uri="{FF2B5EF4-FFF2-40B4-BE49-F238E27FC236}">
                  <a16:creationId xmlns:a16="http://schemas.microsoft.com/office/drawing/2014/main" id="{1F224757-8212-FF62-98D3-498FD935EC0F}"/>
                </a:ext>
              </a:extLst>
            </p:cNvPr>
            <p:cNvSpPr/>
            <p:nvPr/>
          </p:nvSpPr>
          <p:spPr>
            <a:xfrm>
              <a:off x="4950851" y="5995505"/>
              <a:ext cx="53136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FDCB06E-0958-8DC6-C554-A71677A7E2F6}"/>
                </a:ext>
              </a:extLst>
            </p:cNvPr>
            <p:cNvSpPr/>
            <p:nvPr/>
          </p:nvSpPr>
          <p:spPr>
            <a:xfrm>
              <a:off x="7018488" y="2948939"/>
              <a:ext cx="163759" cy="163759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B</a:t>
              </a:r>
              <a:endParaRPr lang="ko-KR" altLang="en-US" sz="1050" b="1" dirty="0"/>
            </a:p>
          </p:txBody>
        </p:sp>
        <p:sp>
          <p:nvSpPr>
            <p:cNvPr id="21" name="직선 연결선 3">
              <a:extLst>
                <a:ext uri="{FF2B5EF4-FFF2-40B4-BE49-F238E27FC236}">
                  <a16:creationId xmlns:a16="http://schemas.microsoft.com/office/drawing/2014/main" id="{A534A9F0-5A87-B981-0362-C92553377B39}"/>
                </a:ext>
              </a:extLst>
            </p:cNvPr>
            <p:cNvSpPr/>
            <p:nvPr/>
          </p:nvSpPr>
          <p:spPr>
            <a:xfrm flipV="1">
              <a:off x="6063672" y="5168440"/>
              <a:ext cx="0" cy="784026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TextBox 170">
              <a:extLst>
                <a:ext uri="{FF2B5EF4-FFF2-40B4-BE49-F238E27FC236}">
                  <a16:creationId xmlns:a16="http://schemas.microsoft.com/office/drawing/2014/main" id="{F19CDAD5-DC60-9EF3-C44D-C85D20C0279F}"/>
                </a:ext>
              </a:extLst>
            </p:cNvPr>
            <p:cNvSpPr/>
            <p:nvPr/>
          </p:nvSpPr>
          <p:spPr>
            <a:xfrm>
              <a:off x="5713338" y="5995505"/>
              <a:ext cx="871068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12~1</a:t>
              </a:r>
              <a:r>
                <a:rPr lang="en-US" sz="1200" spc="-1" dirty="0">
                  <a:solidFill>
                    <a:srgbClr val="808080"/>
                  </a:solidFill>
                  <a:latin typeface="Arial"/>
                  <a:ea typeface="DejaVu Sans"/>
                </a:rPr>
                <a:t>3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3" name="직선 연결선 3">
              <a:extLst>
                <a:ext uri="{FF2B5EF4-FFF2-40B4-BE49-F238E27FC236}">
                  <a16:creationId xmlns:a16="http://schemas.microsoft.com/office/drawing/2014/main" id="{D71C46E0-756D-23F3-9051-83D7CF510DB1}"/>
                </a:ext>
              </a:extLst>
            </p:cNvPr>
            <p:cNvSpPr/>
            <p:nvPr/>
          </p:nvSpPr>
          <p:spPr>
            <a:xfrm flipV="1">
              <a:off x="6230752" y="5168440"/>
              <a:ext cx="0" cy="784026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직선 연결선 3">
              <a:extLst>
                <a:ext uri="{FF2B5EF4-FFF2-40B4-BE49-F238E27FC236}">
                  <a16:creationId xmlns:a16="http://schemas.microsoft.com/office/drawing/2014/main" id="{CC33F55C-CB82-C957-8828-C8B22A523F37}"/>
                </a:ext>
              </a:extLst>
            </p:cNvPr>
            <p:cNvSpPr/>
            <p:nvPr/>
          </p:nvSpPr>
          <p:spPr>
            <a:xfrm flipH="1">
              <a:off x="3719672" y="4018068"/>
              <a:ext cx="6148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TextBox 170">
              <a:extLst>
                <a:ext uri="{FF2B5EF4-FFF2-40B4-BE49-F238E27FC236}">
                  <a16:creationId xmlns:a16="http://schemas.microsoft.com/office/drawing/2014/main" id="{743BEEE1-C28F-C884-DED4-056CEAA81D22}"/>
                </a:ext>
              </a:extLst>
            </p:cNvPr>
            <p:cNvSpPr/>
            <p:nvPr/>
          </p:nvSpPr>
          <p:spPr>
            <a:xfrm>
              <a:off x="2931936" y="3800468"/>
              <a:ext cx="828056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200" spc="-1" dirty="0">
                  <a:solidFill>
                    <a:srgbClr val="808080"/>
                  </a:solidFill>
                  <a:latin typeface="Arial"/>
                  <a:ea typeface="DejaVu Sans"/>
                </a:rPr>
                <a:t>6~7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m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6" name="직선 연결선 3">
              <a:extLst>
                <a:ext uri="{FF2B5EF4-FFF2-40B4-BE49-F238E27FC236}">
                  <a16:creationId xmlns:a16="http://schemas.microsoft.com/office/drawing/2014/main" id="{57B0BCDE-AE53-F3B7-B1B4-C54A4BC857A0}"/>
                </a:ext>
              </a:extLst>
            </p:cNvPr>
            <p:cNvSpPr/>
            <p:nvPr/>
          </p:nvSpPr>
          <p:spPr>
            <a:xfrm flipH="1">
              <a:off x="3719672" y="3854669"/>
              <a:ext cx="6148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직선 연결선 3">
              <a:extLst>
                <a:ext uri="{FF2B5EF4-FFF2-40B4-BE49-F238E27FC236}">
                  <a16:creationId xmlns:a16="http://schemas.microsoft.com/office/drawing/2014/main" id="{E898BFCB-EEFE-0AC8-858B-DE36672231B4}"/>
                </a:ext>
              </a:extLst>
            </p:cNvPr>
            <p:cNvSpPr/>
            <p:nvPr/>
          </p:nvSpPr>
          <p:spPr>
            <a:xfrm flipH="1">
              <a:off x="3719672" y="3112338"/>
              <a:ext cx="4297160" cy="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직선 연결선 3">
              <a:extLst>
                <a:ext uri="{FF2B5EF4-FFF2-40B4-BE49-F238E27FC236}">
                  <a16:creationId xmlns:a16="http://schemas.microsoft.com/office/drawing/2014/main" id="{6C8293E8-3103-15E4-E8A6-D4EBFE1E7E4B}"/>
                </a:ext>
              </a:extLst>
            </p:cNvPr>
            <p:cNvSpPr/>
            <p:nvPr/>
          </p:nvSpPr>
          <p:spPr>
            <a:xfrm flipH="1">
              <a:off x="3719672" y="2948939"/>
              <a:ext cx="4297160" cy="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D35320-6B04-AA30-F007-93B8C36FE63C}"/>
                </a:ext>
              </a:extLst>
            </p:cNvPr>
            <p:cNvSpPr/>
            <p:nvPr/>
          </p:nvSpPr>
          <p:spPr>
            <a:xfrm>
              <a:off x="7039673" y="2055339"/>
              <a:ext cx="163759" cy="163759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C</a:t>
              </a:r>
              <a:endParaRPr lang="ko-KR" altLang="en-US" sz="105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5243D2-59D4-825C-646A-337EE0D6E98C}"/>
                </a:ext>
              </a:extLst>
            </p:cNvPr>
            <p:cNvSpPr/>
            <p:nvPr/>
          </p:nvSpPr>
          <p:spPr>
            <a:xfrm>
              <a:off x="5124111" y="2052580"/>
              <a:ext cx="163759" cy="163759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S</a:t>
              </a:r>
              <a:endParaRPr lang="ko-KR" altLang="en-US" sz="1050" b="1" dirty="0"/>
            </a:p>
          </p:txBody>
        </p:sp>
        <p:sp>
          <p:nvSpPr>
            <p:cNvPr id="242" name="직선 연결선 3">
              <a:extLst>
                <a:ext uri="{FF2B5EF4-FFF2-40B4-BE49-F238E27FC236}">
                  <a16:creationId xmlns:a16="http://schemas.microsoft.com/office/drawing/2014/main" id="{9B389AEC-489B-F64F-F5FC-8D183E9FE042}"/>
                </a:ext>
              </a:extLst>
            </p:cNvPr>
            <p:cNvSpPr/>
            <p:nvPr/>
          </p:nvSpPr>
          <p:spPr>
            <a:xfrm flipH="1">
              <a:off x="3719672" y="2227392"/>
              <a:ext cx="4297160" cy="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직선 연결선 3">
              <a:extLst>
                <a:ext uri="{FF2B5EF4-FFF2-40B4-BE49-F238E27FC236}">
                  <a16:creationId xmlns:a16="http://schemas.microsoft.com/office/drawing/2014/main" id="{E19EC5EF-1035-AEAB-7144-41A02FEC3F06}"/>
                </a:ext>
              </a:extLst>
            </p:cNvPr>
            <p:cNvSpPr/>
            <p:nvPr/>
          </p:nvSpPr>
          <p:spPr>
            <a:xfrm flipH="1">
              <a:off x="3719672" y="2063993"/>
              <a:ext cx="4297160" cy="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직사각형 23">
              <a:extLst>
                <a:ext uri="{FF2B5EF4-FFF2-40B4-BE49-F238E27FC236}">
                  <a16:creationId xmlns:a16="http://schemas.microsoft.com/office/drawing/2014/main" id="{B212E884-6584-5C8A-6AC7-5BD4347ECD9F}"/>
                </a:ext>
              </a:extLst>
            </p:cNvPr>
            <p:cNvSpPr/>
            <p:nvPr/>
          </p:nvSpPr>
          <p:spPr>
            <a:xfrm>
              <a:off x="6066993" y="2639460"/>
              <a:ext cx="163759" cy="251728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직사각형 24">
              <a:extLst>
                <a:ext uri="{FF2B5EF4-FFF2-40B4-BE49-F238E27FC236}">
                  <a16:creationId xmlns:a16="http://schemas.microsoft.com/office/drawing/2014/main" id="{437F892C-DFB2-1AC8-21E0-26AD467B3A67}"/>
                </a:ext>
              </a:extLst>
            </p:cNvPr>
            <p:cNvSpPr/>
            <p:nvPr/>
          </p:nvSpPr>
          <p:spPr>
            <a:xfrm>
              <a:off x="4344991" y="2948939"/>
              <a:ext cx="1722001" cy="16375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45" name="직선 연결선 3">
              <a:extLst>
                <a:ext uri="{FF2B5EF4-FFF2-40B4-BE49-F238E27FC236}">
                  <a16:creationId xmlns:a16="http://schemas.microsoft.com/office/drawing/2014/main" id="{99C8B68E-84D1-A352-A4DA-D8618C0A4DAF}"/>
                </a:ext>
              </a:extLst>
            </p:cNvPr>
            <p:cNvSpPr/>
            <p:nvPr/>
          </p:nvSpPr>
          <p:spPr>
            <a:xfrm flipH="1">
              <a:off x="3719672" y="2639460"/>
              <a:ext cx="4297160" cy="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70">
              <a:extLst>
                <a:ext uri="{FF2B5EF4-FFF2-40B4-BE49-F238E27FC236}">
                  <a16:creationId xmlns:a16="http://schemas.microsoft.com/office/drawing/2014/main" id="{5B2CDECF-2F07-A002-CADA-0B34E7ABBED2}"/>
                </a:ext>
              </a:extLst>
            </p:cNvPr>
            <p:cNvSpPr/>
            <p:nvPr/>
          </p:nvSpPr>
          <p:spPr>
            <a:xfrm>
              <a:off x="2829393" y="2479966"/>
              <a:ext cx="930600" cy="27458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Arial"/>
                  <a:ea typeface="DejaVu Sans"/>
                </a:rPr>
                <a:t>18m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303B37AE-D163-1A51-8639-A2D64E5D3920}"/>
              </a:ext>
            </a:extLst>
          </p:cNvPr>
          <p:cNvSpPr/>
          <p:nvPr/>
        </p:nvSpPr>
        <p:spPr>
          <a:xfrm>
            <a:off x="610814" y="3561935"/>
            <a:ext cx="163759" cy="163759"/>
          </a:xfrm>
          <a:prstGeom prst="rect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50" b="1" dirty="0"/>
              <a:t>B</a:t>
            </a:r>
            <a:endParaRPr lang="ko-KR" altLang="en-US" sz="1050" b="1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889BC39-38C9-6B8C-D0DC-93BB6D0B091C}"/>
              </a:ext>
            </a:extLst>
          </p:cNvPr>
          <p:cNvSpPr/>
          <p:nvPr/>
        </p:nvSpPr>
        <p:spPr>
          <a:xfrm>
            <a:off x="610815" y="3145151"/>
            <a:ext cx="163759" cy="163759"/>
          </a:xfrm>
          <a:prstGeom prst="rect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50" b="1" dirty="0"/>
              <a:t>C</a:t>
            </a:r>
            <a:endParaRPr lang="ko-KR" altLang="en-US" sz="1050" b="1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213E6CF-6088-3604-707D-B99054CC5F81}"/>
              </a:ext>
            </a:extLst>
          </p:cNvPr>
          <p:cNvSpPr/>
          <p:nvPr/>
        </p:nvSpPr>
        <p:spPr>
          <a:xfrm>
            <a:off x="610815" y="2754554"/>
            <a:ext cx="163759" cy="163759"/>
          </a:xfrm>
          <a:prstGeom prst="rect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50" b="1" dirty="0"/>
              <a:t>S</a:t>
            </a:r>
            <a:endParaRPr lang="ko-KR" altLang="en-US" sz="1050" b="1" dirty="0"/>
          </a:p>
        </p:txBody>
      </p:sp>
      <p:sp>
        <p:nvSpPr>
          <p:cNvPr id="254" name="TextBox 170">
            <a:extLst>
              <a:ext uri="{FF2B5EF4-FFF2-40B4-BE49-F238E27FC236}">
                <a16:creationId xmlns:a16="http://schemas.microsoft.com/office/drawing/2014/main" id="{5F94229E-AD5C-06FF-CE42-C1F03EE346B6}"/>
              </a:ext>
            </a:extLst>
          </p:cNvPr>
          <p:cNvSpPr/>
          <p:nvPr/>
        </p:nvSpPr>
        <p:spPr>
          <a:xfrm>
            <a:off x="811504" y="2697156"/>
            <a:ext cx="1055499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1" strike="noStrike" spc="-1" dirty="0">
                <a:latin typeface="+mn-ea"/>
              </a:rPr>
              <a:t>스위치</a:t>
            </a:r>
            <a:endParaRPr lang="en-US" sz="1200" b="1" strike="noStrike" spc="-1" dirty="0">
              <a:latin typeface="+mn-ea"/>
            </a:endParaRPr>
          </a:p>
        </p:txBody>
      </p:sp>
      <p:sp>
        <p:nvSpPr>
          <p:cNvPr id="255" name="TextBox 170">
            <a:extLst>
              <a:ext uri="{FF2B5EF4-FFF2-40B4-BE49-F238E27FC236}">
                <a16:creationId xmlns:a16="http://schemas.microsoft.com/office/drawing/2014/main" id="{98AA955D-27FE-7B03-D317-FF310BDE8C1C}"/>
              </a:ext>
            </a:extLst>
          </p:cNvPr>
          <p:cNvSpPr/>
          <p:nvPr/>
        </p:nvSpPr>
        <p:spPr>
          <a:xfrm>
            <a:off x="811504" y="3099887"/>
            <a:ext cx="1055499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1" strike="noStrike" spc="-1" dirty="0">
                <a:latin typeface="+mn-ea"/>
              </a:rPr>
              <a:t>큐브</a:t>
            </a:r>
            <a:endParaRPr lang="en-US" sz="1200" b="1" strike="noStrike" spc="-1" dirty="0">
              <a:latin typeface="+mn-ea"/>
            </a:endParaRPr>
          </a:p>
        </p:txBody>
      </p:sp>
      <p:sp>
        <p:nvSpPr>
          <p:cNvPr id="161" name="TextBox 170">
            <a:extLst>
              <a:ext uri="{FF2B5EF4-FFF2-40B4-BE49-F238E27FC236}">
                <a16:creationId xmlns:a16="http://schemas.microsoft.com/office/drawing/2014/main" id="{41903054-32E8-3CAE-C7C8-0D76E42E8A74}"/>
              </a:ext>
            </a:extLst>
          </p:cNvPr>
          <p:cNvSpPr/>
          <p:nvPr/>
        </p:nvSpPr>
        <p:spPr>
          <a:xfrm>
            <a:off x="811504" y="3502059"/>
            <a:ext cx="1055499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1" spc="-1" dirty="0">
                <a:latin typeface="+mn-ea"/>
              </a:rPr>
              <a:t>버튼</a:t>
            </a:r>
            <a:endParaRPr lang="en-US" sz="1200" b="1" strike="noStrike" spc="-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30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23"/>
          <p:cNvSpPr/>
          <p:nvPr/>
        </p:nvSpPr>
        <p:spPr>
          <a:xfrm>
            <a:off x="10569600" y="59072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4"/>
          <p:cNvSpPr/>
          <p:nvPr/>
        </p:nvSpPr>
        <p:spPr>
          <a:xfrm>
            <a:off x="10569600" y="496332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5"/>
          <p:cNvSpPr/>
          <p:nvPr/>
        </p:nvSpPr>
        <p:spPr>
          <a:xfrm>
            <a:off x="10569600" y="401976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26"/>
          <p:cNvSpPr/>
          <p:nvPr/>
        </p:nvSpPr>
        <p:spPr>
          <a:xfrm>
            <a:off x="10569600" y="307584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27"/>
          <p:cNvSpPr/>
          <p:nvPr/>
        </p:nvSpPr>
        <p:spPr>
          <a:xfrm>
            <a:off x="10569600" y="2132280"/>
            <a:ext cx="457560" cy="457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28"/>
          <p:cNvSpPr/>
          <p:nvPr/>
        </p:nvSpPr>
        <p:spPr>
          <a:xfrm>
            <a:off x="10569600" y="1188720"/>
            <a:ext cx="457560" cy="457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TextBox 6"/>
          <p:cNvSpPr/>
          <p:nvPr/>
        </p:nvSpPr>
        <p:spPr>
          <a:xfrm>
            <a:off x="11066040" y="5907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1" name="TextBox 7"/>
          <p:cNvSpPr/>
          <p:nvPr/>
        </p:nvSpPr>
        <p:spPr>
          <a:xfrm>
            <a:off x="11066040" y="4966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2" name="TextBox 8"/>
          <p:cNvSpPr/>
          <p:nvPr/>
        </p:nvSpPr>
        <p:spPr>
          <a:xfrm>
            <a:off x="11066040" y="4026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3" name="TextBox 9"/>
          <p:cNvSpPr/>
          <p:nvPr/>
        </p:nvSpPr>
        <p:spPr>
          <a:xfrm>
            <a:off x="11066040" y="3086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4" name="TextBox 10"/>
          <p:cNvSpPr/>
          <p:nvPr/>
        </p:nvSpPr>
        <p:spPr>
          <a:xfrm>
            <a:off x="11066040" y="2145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5" name="TextBox 11"/>
          <p:cNvSpPr/>
          <p:nvPr/>
        </p:nvSpPr>
        <p:spPr>
          <a:xfrm>
            <a:off x="11066040" y="12060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6" name="TextBox 12"/>
          <p:cNvSpPr/>
          <p:nvPr/>
        </p:nvSpPr>
        <p:spPr>
          <a:xfrm>
            <a:off x="9679320" y="5907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7" name="TextBox 13"/>
          <p:cNvSpPr/>
          <p:nvPr/>
        </p:nvSpPr>
        <p:spPr>
          <a:xfrm>
            <a:off x="9679320" y="4966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8" name="TextBox 14"/>
          <p:cNvSpPr/>
          <p:nvPr/>
        </p:nvSpPr>
        <p:spPr>
          <a:xfrm>
            <a:off x="9679320" y="4026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9" name="TextBox 15"/>
          <p:cNvSpPr/>
          <p:nvPr/>
        </p:nvSpPr>
        <p:spPr>
          <a:xfrm>
            <a:off x="9679320" y="3086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0" name="TextBox 16"/>
          <p:cNvSpPr/>
          <p:nvPr/>
        </p:nvSpPr>
        <p:spPr>
          <a:xfrm>
            <a:off x="9679320" y="2145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1" name="TextBox 17"/>
          <p:cNvSpPr/>
          <p:nvPr/>
        </p:nvSpPr>
        <p:spPr>
          <a:xfrm>
            <a:off x="9679320" y="12060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2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9g x 19g x 15g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3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4" name="직선 화살표 연결선 299"/>
          <p:cNvSpPr/>
          <p:nvPr/>
        </p:nvSpPr>
        <p:spPr>
          <a:xfrm>
            <a:off x="4475520" y="2903040"/>
            <a:ext cx="1747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TextBox 345"/>
          <p:cNvSpPr/>
          <p:nvPr/>
        </p:nvSpPr>
        <p:spPr>
          <a:xfrm>
            <a:off x="4199400" y="2484360"/>
            <a:ext cx="2539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1" strike="noStrike" spc="-1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996" name="그룹 8"/>
          <p:cNvGrpSpPr/>
          <p:nvPr/>
        </p:nvGrpSpPr>
        <p:grpSpPr>
          <a:xfrm>
            <a:off x="1951200" y="316440"/>
            <a:ext cx="1938240" cy="6363360"/>
            <a:chOff x="1951200" y="316440"/>
            <a:chExt cx="1938240" cy="6363360"/>
          </a:xfrm>
        </p:grpSpPr>
        <p:sp>
          <p:nvSpPr>
            <p:cNvPr id="997" name="직사각형 258"/>
            <p:cNvSpPr/>
            <p:nvPr/>
          </p:nvSpPr>
          <p:spPr>
            <a:xfrm>
              <a:off x="2055960" y="748800"/>
              <a:ext cx="1833480" cy="546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직사각형 259"/>
            <p:cNvSpPr/>
            <p:nvPr/>
          </p:nvSpPr>
          <p:spPr>
            <a:xfrm>
              <a:off x="212868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9" name="직사각형 260"/>
            <p:cNvSpPr/>
            <p:nvPr/>
          </p:nvSpPr>
          <p:spPr>
            <a:xfrm>
              <a:off x="241236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직사각형 261"/>
            <p:cNvSpPr/>
            <p:nvPr/>
          </p:nvSpPr>
          <p:spPr>
            <a:xfrm>
              <a:off x="268992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직사각형 262"/>
            <p:cNvSpPr/>
            <p:nvPr/>
          </p:nvSpPr>
          <p:spPr>
            <a:xfrm>
              <a:off x="297360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직사각형 263"/>
            <p:cNvSpPr/>
            <p:nvPr/>
          </p:nvSpPr>
          <p:spPr>
            <a:xfrm>
              <a:off x="212868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3" name="직사각형 264"/>
            <p:cNvSpPr/>
            <p:nvPr/>
          </p:nvSpPr>
          <p:spPr>
            <a:xfrm>
              <a:off x="241236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4" name="직사각형 265"/>
            <p:cNvSpPr/>
            <p:nvPr/>
          </p:nvSpPr>
          <p:spPr>
            <a:xfrm>
              <a:off x="268992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5" name="직사각형 266"/>
            <p:cNvSpPr/>
            <p:nvPr/>
          </p:nvSpPr>
          <p:spPr>
            <a:xfrm>
              <a:off x="297360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6" name="직사각형 267"/>
            <p:cNvSpPr/>
            <p:nvPr/>
          </p:nvSpPr>
          <p:spPr>
            <a:xfrm>
              <a:off x="325116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직사각형 268"/>
            <p:cNvSpPr/>
            <p:nvPr/>
          </p:nvSpPr>
          <p:spPr>
            <a:xfrm>
              <a:off x="353484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8" name="직사각형 269"/>
            <p:cNvSpPr/>
            <p:nvPr/>
          </p:nvSpPr>
          <p:spPr>
            <a:xfrm>
              <a:off x="325116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9" name="직사각형 270"/>
            <p:cNvSpPr/>
            <p:nvPr/>
          </p:nvSpPr>
          <p:spPr>
            <a:xfrm>
              <a:off x="353484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직사각형 271"/>
            <p:cNvSpPr/>
            <p:nvPr/>
          </p:nvSpPr>
          <p:spPr>
            <a:xfrm>
              <a:off x="212868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직사각형 272"/>
            <p:cNvSpPr/>
            <p:nvPr/>
          </p:nvSpPr>
          <p:spPr>
            <a:xfrm>
              <a:off x="241236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" name="직사각형 273"/>
            <p:cNvSpPr/>
            <p:nvPr/>
          </p:nvSpPr>
          <p:spPr>
            <a:xfrm>
              <a:off x="268992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직사각형 274"/>
            <p:cNvSpPr/>
            <p:nvPr/>
          </p:nvSpPr>
          <p:spPr>
            <a:xfrm>
              <a:off x="297360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직사각형 275"/>
            <p:cNvSpPr/>
            <p:nvPr/>
          </p:nvSpPr>
          <p:spPr>
            <a:xfrm>
              <a:off x="2128680" y="39117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직사각형 276"/>
            <p:cNvSpPr/>
            <p:nvPr/>
          </p:nvSpPr>
          <p:spPr>
            <a:xfrm>
              <a:off x="325116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직사각형 277"/>
            <p:cNvSpPr/>
            <p:nvPr/>
          </p:nvSpPr>
          <p:spPr>
            <a:xfrm>
              <a:off x="353484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직사각형 278"/>
            <p:cNvSpPr/>
            <p:nvPr/>
          </p:nvSpPr>
          <p:spPr>
            <a:xfrm>
              <a:off x="212868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8" name="직사각형 279"/>
            <p:cNvSpPr/>
            <p:nvPr/>
          </p:nvSpPr>
          <p:spPr>
            <a:xfrm>
              <a:off x="241236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직사각형 280"/>
            <p:cNvSpPr/>
            <p:nvPr/>
          </p:nvSpPr>
          <p:spPr>
            <a:xfrm>
              <a:off x="268992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0" name="직사각형 281"/>
            <p:cNvSpPr/>
            <p:nvPr/>
          </p:nvSpPr>
          <p:spPr>
            <a:xfrm>
              <a:off x="297360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1" name="직사각형 282"/>
            <p:cNvSpPr/>
            <p:nvPr/>
          </p:nvSpPr>
          <p:spPr>
            <a:xfrm>
              <a:off x="325116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직사각형 283"/>
            <p:cNvSpPr/>
            <p:nvPr/>
          </p:nvSpPr>
          <p:spPr>
            <a:xfrm>
              <a:off x="353484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직사각형 284"/>
            <p:cNvSpPr/>
            <p:nvPr/>
          </p:nvSpPr>
          <p:spPr>
            <a:xfrm>
              <a:off x="212868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4" name="직사각형 285"/>
            <p:cNvSpPr/>
            <p:nvPr/>
          </p:nvSpPr>
          <p:spPr>
            <a:xfrm>
              <a:off x="241236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직사각형 286"/>
            <p:cNvSpPr/>
            <p:nvPr/>
          </p:nvSpPr>
          <p:spPr>
            <a:xfrm>
              <a:off x="268992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직사각형 287"/>
            <p:cNvSpPr/>
            <p:nvPr/>
          </p:nvSpPr>
          <p:spPr>
            <a:xfrm>
              <a:off x="297360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직사각형 288"/>
            <p:cNvSpPr/>
            <p:nvPr/>
          </p:nvSpPr>
          <p:spPr>
            <a:xfrm>
              <a:off x="212868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8" name="직사각형 289"/>
            <p:cNvSpPr/>
            <p:nvPr/>
          </p:nvSpPr>
          <p:spPr>
            <a:xfrm>
              <a:off x="241236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직사각형 290"/>
            <p:cNvSpPr/>
            <p:nvPr/>
          </p:nvSpPr>
          <p:spPr>
            <a:xfrm>
              <a:off x="268992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직사각형 291"/>
            <p:cNvSpPr/>
            <p:nvPr/>
          </p:nvSpPr>
          <p:spPr>
            <a:xfrm>
              <a:off x="297360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직사각형 292"/>
            <p:cNvSpPr/>
            <p:nvPr/>
          </p:nvSpPr>
          <p:spPr>
            <a:xfrm>
              <a:off x="325116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직사각형 293"/>
            <p:cNvSpPr/>
            <p:nvPr/>
          </p:nvSpPr>
          <p:spPr>
            <a:xfrm>
              <a:off x="353484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직사각형 294"/>
            <p:cNvSpPr/>
            <p:nvPr/>
          </p:nvSpPr>
          <p:spPr>
            <a:xfrm>
              <a:off x="325116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4" name="직사각형 295"/>
            <p:cNvSpPr/>
            <p:nvPr/>
          </p:nvSpPr>
          <p:spPr>
            <a:xfrm>
              <a:off x="353484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5" name="직사각형 300"/>
            <p:cNvSpPr/>
            <p:nvPr/>
          </p:nvSpPr>
          <p:spPr>
            <a:xfrm>
              <a:off x="2678400" y="741600"/>
              <a:ext cx="576720" cy="5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6" name="타원 301"/>
            <p:cNvSpPr/>
            <p:nvPr/>
          </p:nvSpPr>
          <p:spPr>
            <a:xfrm>
              <a:off x="2554200" y="587880"/>
              <a:ext cx="195840" cy="195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037" name="직사각형 302"/>
            <p:cNvSpPr/>
            <p:nvPr/>
          </p:nvSpPr>
          <p:spPr>
            <a:xfrm>
              <a:off x="2695680" y="39117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직사각형 303"/>
            <p:cNvSpPr/>
            <p:nvPr/>
          </p:nvSpPr>
          <p:spPr>
            <a:xfrm>
              <a:off x="3256920" y="39117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직사각형 304"/>
            <p:cNvSpPr/>
            <p:nvPr/>
          </p:nvSpPr>
          <p:spPr>
            <a:xfrm>
              <a:off x="2128680" y="27972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직사각형 305"/>
            <p:cNvSpPr/>
            <p:nvPr/>
          </p:nvSpPr>
          <p:spPr>
            <a:xfrm>
              <a:off x="2695680" y="27972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1" name="직사각형 306"/>
            <p:cNvSpPr/>
            <p:nvPr/>
          </p:nvSpPr>
          <p:spPr>
            <a:xfrm>
              <a:off x="3256920" y="27972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2" name="직사각형 307"/>
            <p:cNvSpPr/>
            <p:nvPr/>
          </p:nvSpPr>
          <p:spPr>
            <a:xfrm>
              <a:off x="2128680" y="22341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3" name="직사각형 308"/>
            <p:cNvSpPr/>
            <p:nvPr/>
          </p:nvSpPr>
          <p:spPr>
            <a:xfrm>
              <a:off x="2695680" y="22341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4" name="직사각형 309"/>
            <p:cNvSpPr/>
            <p:nvPr/>
          </p:nvSpPr>
          <p:spPr>
            <a:xfrm>
              <a:off x="3256920" y="22341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5" name="직사각형 310"/>
            <p:cNvSpPr/>
            <p:nvPr/>
          </p:nvSpPr>
          <p:spPr>
            <a:xfrm>
              <a:off x="2128680" y="16689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6" name="직사각형 311"/>
            <p:cNvSpPr/>
            <p:nvPr/>
          </p:nvSpPr>
          <p:spPr>
            <a:xfrm>
              <a:off x="2695680" y="16689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7" name="직사각형 312"/>
            <p:cNvSpPr/>
            <p:nvPr/>
          </p:nvSpPr>
          <p:spPr>
            <a:xfrm>
              <a:off x="3256920" y="16689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48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1049" name="타원 327"/>
              <p:cNvSpPr/>
              <p:nvPr/>
            </p:nvSpPr>
            <p:spPr>
              <a:xfrm>
                <a:off x="1990800" y="26672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0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051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1052" name="타원 331"/>
              <p:cNvSpPr/>
              <p:nvPr/>
            </p:nvSpPr>
            <p:spPr>
              <a:xfrm>
                <a:off x="1990800" y="206928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3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054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1055" name="타원 335"/>
              <p:cNvSpPr/>
              <p:nvPr/>
            </p:nvSpPr>
            <p:spPr>
              <a:xfrm>
                <a:off x="1990800" y="15206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6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057" name="직사각형 337"/>
            <p:cNvSpPr/>
            <p:nvPr/>
          </p:nvSpPr>
          <p:spPr>
            <a:xfrm>
              <a:off x="2827800" y="1661760"/>
              <a:ext cx="281880" cy="28188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58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1059" name="타원 340"/>
              <p:cNvSpPr/>
              <p:nvPr/>
            </p:nvSpPr>
            <p:spPr>
              <a:xfrm>
                <a:off x="2682360" y="15206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0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061" name="직사각형 259"/>
            <p:cNvSpPr/>
            <p:nvPr/>
          </p:nvSpPr>
          <p:spPr>
            <a:xfrm>
              <a:off x="212868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2" name="직사각형 260"/>
            <p:cNvSpPr/>
            <p:nvPr/>
          </p:nvSpPr>
          <p:spPr>
            <a:xfrm>
              <a:off x="241236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3" name="직사각형 261"/>
            <p:cNvSpPr/>
            <p:nvPr/>
          </p:nvSpPr>
          <p:spPr>
            <a:xfrm>
              <a:off x="268992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직사각형 262"/>
            <p:cNvSpPr/>
            <p:nvPr/>
          </p:nvSpPr>
          <p:spPr>
            <a:xfrm>
              <a:off x="297360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5" name="직사각형 263"/>
            <p:cNvSpPr/>
            <p:nvPr/>
          </p:nvSpPr>
          <p:spPr>
            <a:xfrm>
              <a:off x="212868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6" name="직사각형 264"/>
            <p:cNvSpPr/>
            <p:nvPr/>
          </p:nvSpPr>
          <p:spPr>
            <a:xfrm>
              <a:off x="241236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직사각형 265"/>
            <p:cNvSpPr/>
            <p:nvPr/>
          </p:nvSpPr>
          <p:spPr>
            <a:xfrm>
              <a:off x="268992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8" name="직사각형 266"/>
            <p:cNvSpPr/>
            <p:nvPr/>
          </p:nvSpPr>
          <p:spPr>
            <a:xfrm>
              <a:off x="297360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9" name="직사각형 267"/>
            <p:cNvSpPr/>
            <p:nvPr/>
          </p:nvSpPr>
          <p:spPr>
            <a:xfrm>
              <a:off x="325116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0" name="직사각형 268"/>
            <p:cNvSpPr/>
            <p:nvPr/>
          </p:nvSpPr>
          <p:spPr>
            <a:xfrm>
              <a:off x="353484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1" name="직사각형 269"/>
            <p:cNvSpPr/>
            <p:nvPr/>
          </p:nvSpPr>
          <p:spPr>
            <a:xfrm>
              <a:off x="325116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2" name="직사각형 270"/>
            <p:cNvSpPr/>
            <p:nvPr/>
          </p:nvSpPr>
          <p:spPr>
            <a:xfrm>
              <a:off x="353484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3" name="직사각형 271"/>
            <p:cNvSpPr/>
            <p:nvPr/>
          </p:nvSpPr>
          <p:spPr>
            <a:xfrm>
              <a:off x="212868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4" name="직사각형 272"/>
            <p:cNvSpPr/>
            <p:nvPr/>
          </p:nvSpPr>
          <p:spPr>
            <a:xfrm>
              <a:off x="241236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직사각형 273"/>
            <p:cNvSpPr/>
            <p:nvPr/>
          </p:nvSpPr>
          <p:spPr>
            <a:xfrm>
              <a:off x="268992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6" name="직사각형 274"/>
            <p:cNvSpPr/>
            <p:nvPr/>
          </p:nvSpPr>
          <p:spPr>
            <a:xfrm>
              <a:off x="297360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7" name="직사각형 276"/>
            <p:cNvSpPr/>
            <p:nvPr/>
          </p:nvSpPr>
          <p:spPr>
            <a:xfrm>
              <a:off x="325116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8" name="직사각형 277"/>
            <p:cNvSpPr/>
            <p:nvPr/>
          </p:nvSpPr>
          <p:spPr>
            <a:xfrm>
              <a:off x="353484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9" name="직사각형 304"/>
            <p:cNvSpPr/>
            <p:nvPr/>
          </p:nvSpPr>
          <p:spPr>
            <a:xfrm>
              <a:off x="2128680" y="33534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0" name="직사각형 305"/>
            <p:cNvSpPr/>
            <p:nvPr/>
          </p:nvSpPr>
          <p:spPr>
            <a:xfrm>
              <a:off x="2695680" y="33534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1" name="직사각형 306"/>
            <p:cNvSpPr/>
            <p:nvPr/>
          </p:nvSpPr>
          <p:spPr>
            <a:xfrm>
              <a:off x="3256920" y="33534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82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1083" name="타원 324"/>
              <p:cNvSpPr/>
              <p:nvPr/>
            </p:nvSpPr>
            <p:spPr>
              <a:xfrm>
                <a:off x="1990800" y="380520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4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085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1086" name="타원 324"/>
              <p:cNvSpPr/>
              <p:nvPr/>
            </p:nvSpPr>
            <p:spPr>
              <a:xfrm>
                <a:off x="1990800" y="32486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7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088" name="그룹 4"/>
            <p:cNvGrpSpPr/>
            <p:nvPr/>
          </p:nvGrpSpPr>
          <p:grpSpPr>
            <a:xfrm>
              <a:off x="2583000" y="5993280"/>
              <a:ext cx="672480" cy="686520"/>
              <a:chOff x="2583000" y="5993280"/>
              <a:chExt cx="672480" cy="686520"/>
            </a:xfrm>
          </p:grpSpPr>
          <p:sp>
            <p:nvSpPr>
              <p:cNvPr id="1089" name="직사각형 296"/>
              <p:cNvSpPr/>
              <p:nvPr/>
            </p:nvSpPr>
            <p:spPr>
              <a:xfrm>
                <a:off x="2678760" y="6184080"/>
                <a:ext cx="576720" cy="511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0" name="타원 297"/>
              <p:cNvSpPr/>
              <p:nvPr/>
            </p:nvSpPr>
            <p:spPr>
              <a:xfrm>
                <a:off x="2583000" y="5993280"/>
                <a:ext cx="195840" cy="195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sp>
            <p:nvSpPr>
              <p:cNvPr id="1091" name="직선 화살표 연결선 298"/>
              <p:cNvSpPr/>
              <p:nvPr/>
            </p:nvSpPr>
            <p:spPr>
              <a:xfrm flipV="1">
                <a:off x="2973960" y="6326280"/>
                <a:ext cx="360" cy="3535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92" name="직선 화살표 연결선 194"/>
            <p:cNvSpPr/>
            <p:nvPr/>
          </p:nvSpPr>
          <p:spPr>
            <a:xfrm flipV="1">
              <a:off x="2972880" y="316080"/>
              <a:ext cx="360" cy="345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3" name="직사각형 258"/>
          <p:cNvSpPr/>
          <p:nvPr/>
        </p:nvSpPr>
        <p:spPr>
          <a:xfrm>
            <a:off x="6744960" y="748800"/>
            <a:ext cx="1833480" cy="546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9"/>
          <p:cNvSpPr/>
          <p:nvPr/>
        </p:nvSpPr>
        <p:spPr>
          <a:xfrm>
            <a:off x="681768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260"/>
          <p:cNvSpPr/>
          <p:nvPr/>
        </p:nvSpPr>
        <p:spPr>
          <a:xfrm>
            <a:off x="710136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261"/>
          <p:cNvSpPr/>
          <p:nvPr/>
        </p:nvSpPr>
        <p:spPr>
          <a:xfrm>
            <a:off x="737856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262"/>
          <p:cNvSpPr/>
          <p:nvPr/>
        </p:nvSpPr>
        <p:spPr>
          <a:xfrm>
            <a:off x="766260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263"/>
          <p:cNvSpPr/>
          <p:nvPr/>
        </p:nvSpPr>
        <p:spPr>
          <a:xfrm>
            <a:off x="681768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264"/>
          <p:cNvSpPr/>
          <p:nvPr/>
        </p:nvSpPr>
        <p:spPr>
          <a:xfrm>
            <a:off x="710136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265"/>
          <p:cNvSpPr/>
          <p:nvPr/>
        </p:nvSpPr>
        <p:spPr>
          <a:xfrm>
            <a:off x="737856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266"/>
          <p:cNvSpPr/>
          <p:nvPr/>
        </p:nvSpPr>
        <p:spPr>
          <a:xfrm>
            <a:off x="766260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267"/>
          <p:cNvSpPr/>
          <p:nvPr/>
        </p:nvSpPr>
        <p:spPr>
          <a:xfrm>
            <a:off x="793980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268"/>
          <p:cNvSpPr/>
          <p:nvPr/>
        </p:nvSpPr>
        <p:spPr>
          <a:xfrm>
            <a:off x="822384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269"/>
          <p:cNvSpPr/>
          <p:nvPr/>
        </p:nvSpPr>
        <p:spPr>
          <a:xfrm>
            <a:off x="793980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270"/>
          <p:cNvSpPr/>
          <p:nvPr/>
        </p:nvSpPr>
        <p:spPr>
          <a:xfrm>
            <a:off x="822384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271"/>
          <p:cNvSpPr/>
          <p:nvPr/>
        </p:nvSpPr>
        <p:spPr>
          <a:xfrm>
            <a:off x="681768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272"/>
          <p:cNvSpPr/>
          <p:nvPr/>
        </p:nvSpPr>
        <p:spPr>
          <a:xfrm>
            <a:off x="710136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273"/>
          <p:cNvSpPr/>
          <p:nvPr/>
        </p:nvSpPr>
        <p:spPr>
          <a:xfrm>
            <a:off x="737856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274"/>
          <p:cNvSpPr/>
          <p:nvPr/>
        </p:nvSpPr>
        <p:spPr>
          <a:xfrm>
            <a:off x="766260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275"/>
          <p:cNvSpPr/>
          <p:nvPr/>
        </p:nvSpPr>
        <p:spPr>
          <a:xfrm>
            <a:off x="6817680" y="3911760"/>
            <a:ext cx="565560" cy="56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276"/>
          <p:cNvSpPr/>
          <p:nvPr/>
        </p:nvSpPr>
        <p:spPr>
          <a:xfrm>
            <a:off x="793980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277"/>
          <p:cNvSpPr/>
          <p:nvPr/>
        </p:nvSpPr>
        <p:spPr>
          <a:xfrm>
            <a:off x="822384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278"/>
          <p:cNvSpPr/>
          <p:nvPr/>
        </p:nvSpPr>
        <p:spPr>
          <a:xfrm>
            <a:off x="681768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279"/>
          <p:cNvSpPr/>
          <p:nvPr/>
        </p:nvSpPr>
        <p:spPr>
          <a:xfrm>
            <a:off x="710136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280"/>
          <p:cNvSpPr/>
          <p:nvPr/>
        </p:nvSpPr>
        <p:spPr>
          <a:xfrm>
            <a:off x="737856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281"/>
          <p:cNvSpPr/>
          <p:nvPr/>
        </p:nvSpPr>
        <p:spPr>
          <a:xfrm>
            <a:off x="766260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282"/>
          <p:cNvSpPr/>
          <p:nvPr/>
        </p:nvSpPr>
        <p:spPr>
          <a:xfrm>
            <a:off x="793980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283"/>
          <p:cNvSpPr/>
          <p:nvPr/>
        </p:nvSpPr>
        <p:spPr>
          <a:xfrm>
            <a:off x="822384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284"/>
          <p:cNvSpPr/>
          <p:nvPr/>
        </p:nvSpPr>
        <p:spPr>
          <a:xfrm>
            <a:off x="681768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285"/>
          <p:cNvSpPr/>
          <p:nvPr/>
        </p:nvSpPr>
        <p:spPr>
          <a:xfrm>
            <a:off x="710136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286"/>
          <p:cNvSpPr/>
          <p:nvPr/>
        </p:nvSpPr>
        <p:spPr>
          <a:xfrm>
            <a:off x="737856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287"/>
          <p:cNvSpPr/>
          <p:nvPr/>
        </p:nvSpPr>
        <p:spPr>
          <a:xfrm>
            <a:off x="766260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288"/>
          <p:cNvSpPr/>
          <p:nvPr/>
        </p:nvSpPr>
        <p:spPr>
          <a:xfrm>
            <a:off x="681768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289"/>
          <p:cNvSpPr/>
          <p:nvPr/>
        </p:nvSpPr>
        <p:spPr>
          <a:xfrm>
            <a:off x="710136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290"/>
          <p:cNvSpPr/>
          <p:nvPr/>
        </p:nvSpPr>
        <p:spPr>
          <a:xfrm>
            <a:off x="737856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291"/>
          <p:cNvSpPr/>
          <p:nvPr/>
        </p:nvSpPr>
        <p:spPr>
          <a:xfrm>
            <a:off x="766260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292"/>
          <p:cNvSpPr/>
          <p:nvPr/>
        </p:nvSpPr>
        <p:spPr>
          <a:xfrm>
            <a:off x="793980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293"/>
          <p:cNvSpPr/>
          <p:nvPr/>
        </p:nvSpPr>
        <p:spPr>
          <a:xfrm>
            <a:off x="822384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294"/>
          <p:cNvSpPr/>
          <p:nvPr/>
        </p:nvSpPr>
        <p:spPr>
          <a:xfrm>
            <a:off x="793980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295"/>
          <p:cNvSpPr/>
          <p:nvPr/>
        </p:nvSpPr>
        <p:spPr>
          <a:xfrm>
            <a:off x="822384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300"/>
          <p:cNvSpPr/>
          <p:nvPr/>
        </p:nvSpPr>
        <p:spPr>
          <a:xfrm>
            <a:off x="7367400" y="741600"/>
            <a:ext cx="576720" cy="51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타원 301"/>
          <p:cNvSpPr/>
          <p:nvPr/>
        </p:nvSpPr>
        <p:spPr>
          <a:xfrm>
            <a:off x="7243200" y="587880"/>
            <a:ext cx="195840" cy="1958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133" name="직사각형 302"/>
          <p:cNvSpPr/>
          <p:nvPr/>
        </p:nvSpPr>
        <p:spPr>
          <a:xfrm>
            <a:off x="7384680" y="3911760"/>
            <a:ext cx="565560" cy="56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303"/>
          <p:cNvSpPr/>
          <p:nvPr/>
        </p:nvSpPr>
        <p:spPr>
          <a:xfrm>
            <a:off x="7945920" y="3911760"/>
            <a:ext cx="565560" cy="56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304"/>
          <p:cNvSpPr/>
          <p:nvPr/>
        </p:nvSpPr>
        <p:spPr>
          <a:xfrm>
            <a:off x="6817680" y="2797200"/>
            <a:ext cx="565560" cy="565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305"/>
          <p:cNvSpPr/>
          <p:nvPr/>
        </p:nvSpPr>
        <p:spPr>
          <a:xfrm>
            <a:off x="7384680" y="2797200"/>
            <a:ext cx="565560" cy="565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306"/>
          <p:cNvSpPr/>
          <p:nvPr/>
        </p:nvSpPr>
        <p:spPr>
          <a:xfrm>
            <a:off x="7945920" y="2797200"/>
            <a:ext cx="565560" cy="565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307"/>
          <p:cNvSpPr/>
          <p:nvPr/>
        </p:nvSpPr>
        <p:spPr>
          <a:xfrm>
            <a:off x="6817680" y="22341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308"/>
          <p:cNvSpPr/>
          <p:nvPr/>
        </p:nvSpPr>
        <p:spPr>
          <a:xfrm>
            <a:off x="7384680" y="22341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309"/>
          <p:cNvSpPr/>
          <p:nvPr/>
        </p:nvSpPr>
        <p:spPr>
          <a:xfrm>
            <a:off x="7945920" y="22341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310"/>
          <p:cNvSpPr/>
          <p:nvPr/>
        </p:nvSpPr>
        <p:spPr>
          <a:xfrm>
            <a:off x="6817680" y="16689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311"/>
          <p:cNvSpPr/>
          <p:nvPr/>
        </p:nvSpPr>
        <p:spPr>
          <a:xfrm>
            <a:off x="7384680" y="16689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312"/>
          <p:cNvSpPr/>
          <p:nvPr/>
        </p:nvSpPr>
        <p:spPr>
          <a:xfrm>
            <a:off x="7945920" y="16689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4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145" name="타원 327"/>
            <p:cNvSpPr/>
            <p:nvPr/>
          </p:nvSpPr>
          <p:spPr>
            <a:xfrm>
              <a:off x="6679800" y="26672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6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147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148" name="타원 331"/>
            <p:cNvSpPr/>
            <p:nvPr/>
          </p:nvSpPr>
          <p:spPr>
            <a:xfrm>
              <a:off x="6679800" y="206928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9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150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151" name="타원 335"/>
            <p:cNvSpPr/>
            <p:nvPr/>
          </p:nvSpPr>
          <p:spPr>
            <a:xfrm>
              <a:off x="6679800" y="15206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2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53" name="직사각형 337"/>
          <p:cNvSpPr/>
          <p:nvPr/>
        </p:nvSpPr>
        <p:spPr>
          <a:xfrm>
            <a:off x="7516800" y="1661760"/>
            <a:ext cx="281880" cy="28188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4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155" name="타원 340"/>
            <p:cNvSpPr/>
            <p:nvPr/>
          </p:nvSpPr>
          <p:spPr>
            <a:xfrm>
              <a:off x="7371360" y="15206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57" name="직사각형 259"/>
          <p:cNvSpPr/>
          <p:nvPr/>
        </p:nvSpPr>
        <p:spPr>
          <a:xfrm>
            <a:off x="681768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260"/>
          <p:cNvSpPr/>
          <p:nvPr/>
        </p:nvSpPr>
        <p:spPr>
          <a:xfrm>
            <a:off x="710136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261"/>
          <p:cNvSpPr/>
          <p:nvPr/>
        </p:nvSpPr>
        <p:spPr>
          <a:xfrm>
            <a:off x="737856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262"/>
          <p:cNvSpPr/>
          <p:nvPr/>
        </p:nvSpPr>
        <p:spPr>
          <a:xfrm>
            <a:off x="766260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263"/>
          <p:cNvSpPr/>
          <p:nvPr/>
        </p:nvSpPr>
        <p:spPr>
          <a:xfrm>
            <a:off x="681768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264"/>
          <p:cNvSpPr/>
          <p:nvPr/>
        </p:nvSpPr>
        <p:spPr>
          <a:xfrm>
            <a:off x="710136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265"/>
          <p:cNvSpPr/>
          <p:nvPr/>
        </p:nvSpPr>
        <p:spPr>
          <a:xfrm>
            <a:off x="737856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266"/>
          <p:cNvSpPr/>
          <p:nvPr/>
        </p:nvSpPr>
        <p:spPr>
          <a:xfrm>
            <a:off x="766260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267"/>
          <p:cNvSpPr/>
          <p:nvPr/>
        </p:nvSpPr>
        <p:spPr>
          <a:xfrm>
            <a:off x="793980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268"/>
          <p:cNvSpPr/>
          <p:nvPr/>
        </p:nvSpPr>
        <p:spPr>
          <a:xfrm>
            <a:off x="822384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269"/>
          <p:cNvSpPr/>
          <p:nvPr/>
        </p:nvSpPr>
        <p:spPr>
          <a:xfrm>
            <a:off x="793980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270"/>
          <p:cNvSpPr/>
          <p:nvPr/>
        </p:nvSpPr>
        <p:spPr>
          <a:xfrm>
            <a:off x="822384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271"/>
          <p:cNvSpPr/>
          <p:nvPr/>
        </p:nvSpPr>
        <p:spPr>
          <a:xfrm>
            <a:off x="681768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272"/>
          <p:cNvSpPr/>
          <p:nvPr/>
        </p:nvSpPr>
        <p:spPr>
          <a:xfrm>
            <a:off x="710136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273"/>
          <p:cNvSpPr/>
          <p:nvPr/>
        </p:nvSpPr>
        <p:spPr>
          <a:xfrm>
            <a:off x="737856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274"/>
          <p:cNvSpPr/>
          <p:nvPr/>
        </p:nvSpPr>
        <p:spPr>
          <a:xfrm>
            <a:off x="766260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276"/>
          <p:cNvSpPr/>
          <p:nvPr/>
        </p:nvSpPr>
        <p:spPr>
          <a:xfrm>
            <a:off x="793980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277"/>
          <p:cNvSpPr/>
          <p:nvPr/>
        </p:nvSpPr>
        <p:spPr>
          <a:xfrm>
            <a:off x="822384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304"/>
          <p:cNvSpPr/>
          <p:nvPr/>
        </p:nvSpPr>
        <p:spPr>
          <a:xfrm>
            <a:off x="6817680" y="3353400"/>
            <a:ext cx="565560" cy="565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305"/>
          <p:cNvSpPr/>
          <p:nvPr/>
        </p:nvSpPr>
        <p:spPr>
          <a:xfrm>
            <a:off x="7384680" y="3353400"/>
            <a:ext cx="565560" cy="565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306"/>
          <p:cNvSpPr/>
          <p:nvPr/>
        </p:nvSpPr>
        <p:spPr>
          <a:xfrm>
            <a:off x="7945920" y="3353400"/>
            <a:ext cx="565560" cy="565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8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179" name="타원 324"/>
            <p:cNvSpPr/>
            <p:nvPr/>
          </p:nvSpPr>
          <p:spPr>
            <a:xfrm>
              <a:off x="6679800" y="380520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0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181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182" name="타원 324"/>
            <p:cNvSpPr/>
            <p:nvPr/>
          </p:nvSpPr>
          <p:spPr>
            <a:xfrm>
              <a:off x="6679800" y="32486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3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184" name="그룹 376"/>
          <p:cNvGrpSpPr/>
          <p:nvPr/>
        </p:nvGrpSpPr>
        <p:grpSpPr>
          <a:xfrm>
            <a:off x="7272000" y="5993280"/>
            <a:ext cx="672480" cy="686520"/>
            <a:chOff x="7272000" y="5993280"/>
            <a:chExt cx="672480" cy="686520"/>
          </a:xfrm>
        </p:grpSpPr>
        <p:sp>
          <p:nvSpPr>
            <p:cNvPr id="1185" name="직사각형 296"/>
            <p:cNvSpPr/>
            <p:nvPr/>
          </p:nvSpPr>
          <p:spPr>
            <a:xfrm>
              <a:off x="7367760" y="6184080"/>
              <a:ext cx="576720" cy="5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6" name="타원 297"/>
            <p:cNvSpPr/>
            <p:nvPr/>
          </p:nvSpPr>
          <p:spPr>
            <a:xfrm>
              <a:off x="7272000" y="5993280"/>
              <a:ext cx="195840" cy="195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187" name="직선 화살표 연결선 298"/>
            <p:cNvSpPr/>
            <p:nvPr/>
          </p:nvSpPr>
          <p:spPr>
            <a:xfrm flipV="1">
              <a:off x="7662960" y="6326280"/>
              <a:ext cx="360" cy="35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8" name="직선 화살표 연결선 377"/>
          <p:cNvSpPr/>
          <p:nvPr/>
        </p:nvSpPr>
        <p:spPr>
          <a:xfrm flipV="1">
            <a:off x="7661880" y="316080"/>
            <a:ext cx="360" cy="34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TextBox 4"/>
          <p:cNvSpPr/>
          <p:nvPr/>
        </p:nvSpPr>
        <p:spPr>
          <a:xfrm>
            <a:off x="4343400" y="55796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가로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미터 늘림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23"/>
          <p:cNvSpPr/>
          <p:nvPr/>
        </p:nvSpPr>
        <p:spPr>
          <a:xfrm>
            <a:off x="10569600" y="124056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TextBox 6"/>
          <p:cNvSpPr/>
          <p:nvPr/>
        </p:nvSpPr>
        <p:spPr>
          <a:xfrm>
            <a:off x="11066040" y="12405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3" name="TextBox 12"/>
          <p:cNvSpPr/>
          <p:nvPr/>
        </p:nvSpPr>
        <p:spPr>
          <a:xfrm>
            <a:off x="9679320" y="12405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4" name="TextBox 8"/>
          <p:cNvSpPr/>
          <p:nvPr/>
        </p:nvSpPr>
        <p:spPr>
          <a:xfrm>
            <a:off x="965052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6" name="직선 화살표 연결선 11"/>
          <p:cNvSpPr/>
          <p:nvPr/>
        </p:nvSpPr>
        <p:spPr>
          <a:xfrm>
            <a:off x="5011920" y="3963240"/>
            <a:ext cx="51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TextBox 345"/>
          <p:cNvSpPr/>
          <p:nvPr/>
        </p:nvSpPr>
        <p:spPr>
          <a:xfrm>
            <a:off x="5541480" y="3810240"/>
            <a:ext cx="1590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8" name="직선 화살표 연결선 441"/>
          <p:cNvSpPr/>
          <p:nvPr/>
        </p:nvSpPr>
        <p:spPr>
          <a:xfrm>
            <a:off x="5011920" y="5861160"/>
            <a:ext cx="51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TextBox 345"/>
          <p:cNvSpPr/>
          <p:nvPr/>
        </p:nvSpPr>
        <p:spPr>
          <a:xfrm>
            <a:off x="5611680" y="5717880"/>
            <a:ext cx="2509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0" name="TextBox 345"/>
          <p:cNvSpPr/>
          <p:nvPr/>
        </p:nvSpPr>
        <p:spPr>
          <a:xfrm>
            <a:off x="1658160" y="453240"/>
            <a:ext cx="35377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201" name="그룹 14"/>
          <p:cNvGrpSpPr/>
          <p:nvPr/>
        </p:nvGrpSpPr>
        <p:grpSpPr>
          <a:xfrm>
            <a:off x="1019880" y="914040"/>
            <a:ext cx="3778560" cy="5942520"/>
            <a:chOff x="1019880" y="914040"/>
            <a:chExt cx="3778560" cy="5942520"/>
          </a:xfrm>
        </p:grpSpPr>
        <p:pic>
          <p:nvPicPr>
            <p:cNvPr id="1202" name="그림 7"/>
            <p:cNvPicPr/>
            <p:nvPr/>
          </p:nvPicPr>
          <p:blipFill>
            <a:blip r:embed="rId2"/>
            <a:stretch/>
          </p:blipFill>
          <p:spPr>
            <a:xfrm>
              <a:off x="1026000" y="914040"/>
              <a:ext cx="3772440" cy="594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3" name="직사각형 5"/>
            <p:cNvSpPr/>
            <p:nvPr/>
          </p:nvSpPr>
          <p:spPr>
            <a:xfrm>
              <a:off x="1019880" y="3940560"/>
              <a:ext cx="3778560" cy="4428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4" name="타원 95"/>
            <p:cNvSpPr/>
            <p:nvPr/>
          </p:nvSpPr>
          <p:spPr>
            <a:xfrm>
              <a:off x="2418120" y="623232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205" name="직사각형 37"/>
            <p:cNvSpPr/>
            <p:nvPr/>
          </p:nvSpPr>
          <p:spPr>
            <a:xfrm>
              <a:off x="2753640" y="5711760"/>
              <a:ext cx="311040" cy="31104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6" name="직사각형 190"/>
            <p:cNvSpPr/>
            <p:nvPr/>
          </p:nvSpPr>
          <p:spPr>
            <a:xfrm>
              <a:off x="2581200" y="1417680"/>
              <a:ext cx="642240" cy="8208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7" name="직선 화살표 연결선 449"/>
            <p:cNvSpPr/>
            <p:nvPr/>
          </p:nvSpPr>
          <p:spPr>
            <a:xfrm flipV="1">
              <a:off x="2928960" y="1068120"/>
              <a:ext cx="360" cy="25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8" name="그룹 323"/>
            <p:cNvGrpSpPr/>
            <p:nvPr/>
          </p:nvGrpSpPr>
          <p:grpSpPr>
            <a:xfrm>
              <a:off x="2418120" y="1203120"/>
              <a:ext cx="316800" cy="251640"/>
              <a:chOff x="2418120" y="1203120"/>
              <a:chExt cx="316800" cy="251640"/>
            </a:xfrm>
          </p:grpSpPr>
          <p:sp>
            <p:nvSpPr>
              <p:cNvPr id="1209" name="타원 324"/>
              <p:cNvSpPr/>
              <p:nvPr/>
            </p:nvSpPr>
            <p:spPr>
              <a:xfrm>
                <a:off x="2439720" y="1203120"/>
                <a:ext cx="246600" cy="2466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0" name="TextBox 325"/>
              <p:cNvSpPr/>
              <p:nvPr/>
            </p:nvSpPr>
            <p:spPr>
              <a:xfrm>
                <a:off x="2418120" y="1205280"/>
                <a:ext cx="316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TextBox 148"/>
          <p:cNvSpPr/>
          <p:nvPr/>
        </p:nvSpPr>
        <p:spPr>
          <a:xfrm>
            <a:off x="9697320" y="50832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4" name="직사각형 92"/>
          <p:cNvSpPr/>
          <p:nvPr/>
        </p:nvSpPr>
        <p:spPr>
          <a:xfrm>
            <a:off x="25732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93"/>
          <p:cNvSpPr/>
          <p:nvPr/>
        </p:nvSpPr>
        <p:spPr>
          <a:xfrm>
            <a:off x="28702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94"/>
          <p:cNvSpPr/>
          <p:nvPr/>
        </p:nvSpPr>
        <p:spPr>
          <a:xfrm>
            <a:off x="31600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95"/>
          <p:cNvSpPr/>
          <p:nvPr/>
        </p:nvSpPr>
        <p:spPr>
          <a:xfrm>
            <a:off x="34570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96"/>
          <p:cNvSpPr/>
          <p:nvPr/>
        </p:nvSpPr>
        <p:spPr>
          <a:xfrm>
            <a:off x="25732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97"/>
          <p:cNvSpPr/>
          <p:nvPr/>
        </p:nvSpPr>
        <p:spPr>
          <a:xfrm>
            <a:off x="28702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98"/>
          <p:cNvSpPr/>
          <p:nvPr/>
        </p:nvSpPr>
        <p:spPr>
          <a:xfrm>
            <a:off x="31600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99"/>
          <p:cNvSpPr/>
          <p:nvPr/>
        </p:nvSpPr>
        <p:spPr>
          <a:xfrm>
            <a:off x="34570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0"/>
          <p:cNvSpPr/>
          <p:nvPr/>
        </p:nvSpPr>
        <p:spPr>
          <a:xfrm>
            <a:off x="374760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1"/>
          <p:cNvSpPr/>
          <p:nvPr/>
        </p:nvSpPr>
        <p:spPr>
          <a:xfrm>
            <a:off x="404424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2"/>
          <p:cNvSpPr/>
          <p:nvPr/>
        </p:nvSpPr>
        <p:spPr>
          <a:xfrm>
            <a:off x="374760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03"/>
          <p:cNvSpPr/>
          <p:nvPr/>
        </p:nvSpPr>
        <p:spPr>
          <a:xfrm>
            <a:off x="404424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04"/>
          <p:cNvSpPr/>
          <p:nvPr/>
        </p:nvSpPr>
        <p:spPr>
          <a:xfrm>
            <a:off x="25732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05"/>
          <p:cNvSpPr/>
          <p:nvPr/>
        </p:nvSpPr>
        <p:spPr>
          <a:xfrm>
            <a:off x="28702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06"/>
          <p:cNvSpPr/>
          <p:nvPr/>
        </p:nvSpPr>
        <p:spPr>
          <a:xfrm>
            <a:off x="31600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07"/>
          <p:cNvSpPr/>
          <p:nvPr/>
        </p:nvSpPr>
        <p:spPr>
          <a:xfrm>
            <a:off x="34570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08"/>
          <p:cNvSpPr/>
          <p:nvPr/>
        </p:nvSpPr>
        <p:spPr>
          <a:xfrm>
            <a:off x="374760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109"/>
          <p:cNvSpPr/>
          <p:nvPr/>
        </p:nvSpPr>
        <p:spPr>
          <a:xfrm>
            <a:off x="404424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110"/>
          <p:cNvSpPr/>
          <p:nvPr/>
        </p:nvSpPr>
        <p:spPr>
          <a:xfrm>
            <a:off x="25732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111"/>
          <p:cNvSpPr/>
          <p:nvPr/>
        </p:nvSpPr>
        <p:spPr>
          <a:xfrm>
            <a:off x="28702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112"/>
          <p:cNvSpPr/>
          <p:nvPr/>
        </p:nvSpPr>
        <p:spPr>
          <a:xfrm>
            <a:off x="31600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13"/>
          <p:cNvSpPr/>
          <p:nvPr/>
        </p:nvSpPr>
        <p:spPr>
          <a:xfrm>
            <a:off x="34570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14"/>
          <p:cNvSpPr/>
          <p:nvPr/>
        </p:nvSpPr>
        <p:spPr>
          <a:xfrm>
            <a:off x="25732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5"/>
          <p:cNvSpPr/>
          <p:nvPr/>
        </p:nvSpPr>
        <p:spPr>
          <a:xfrm>
            <a:off x="28702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16"/>
          <p:cNvSpPr/>
          <p:nvPr/>
        </p:nvSpPr>
        <p:spPr>
          <a:xfrm>
            <a:off x="31600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117"/>
          <p:cNvSpPr/>
          <p:nvPr/>
        </p:nvSpPr>
        <p:spPr>
          <a:xfrm>
            <a:off x="34570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118"/>
          <p:cNvSpPr/>
          <p:nvPr/>
        </p:nvSpPr>
        <p:spPr>
          <a:xfrm>
            <a:off x="374760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119"/>
          <p:cNvSpPr/>
          <p:nvPr/>
        </p:nvSpPr>
        <p:spPr>
          <a:xfrm>
            <a:off x="404424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120"/>
          <p:cNvSpPr/>
          <p:nvPr/>
        </p:nvSpPr>
        <p:spPr>
          <a:xfrm>
            <a:off x="374760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121"/>
          <p:cNvSpPr/>
          <p:nvPr/>
        </p:nvSpPr>
        <p:spPr>
          <a:xfrm>
            <a:off x="404424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92"/>
          <p:cNvSpPr/>
          <p:nvPr/>
        </p:nvSpPr>
        <p:spPr>
          <a:xfrm>
            <a:off x="25732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93"/>
          <p:cNvSpPr/>
          <p:nvPr/>
        </p:nvSpPr>
        <p:spPr>
          <a:xfrm>
            <a:off x="28702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94"/>
          <p:cNvSpPr/>
          <p:nvPr/>
        </p:nvSpPr>
        <p:spPr>
          <a:xfrm>
            <a:off x="31600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95"/>
          <p:cNvSpPr/>
          <p:nvPr/>
        </p:nvSpPr>
        <p:spPr>
          <a:xfrm>
            <a:off x="34570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96"/>
          <p:cNvSpPr/>
          <p:nvPr/>
        </p:nvSpPr>
        <p:spPr>
          <a:xfrm>
            <a:off x="25732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97"/>
          <p:cNvSpPr/>
          <p:nvPr/>
        </p:nvSpPr>
        <p:spPr>
          <a:xfrm>
            <a:off x="28702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98"/>
          <p:cNvSpPr/>
          <p:nvPr/>
        </p:nvSpPr>
        <p:spPr>
          <a:xfrm>
            <a:off x="31600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99"/>
          <p:cNvSpPr/>
          <p:nvPr/>
        </p:nvSpPr>
        <p:spPr>
          <a:xfrm>
            <a:off x="34570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100"/>
          <p:cNvSpPr/>
          <p:nvPr/>
        </p:nvSpPr>
        <p:spPr>
          <a:xfrm>
            <a:off x="374760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101"/>
          <p:cNvSpPr/>
          <p:nvPr/>
        </p:nvSpPr>
        <p:spPr>
          <a:xfrm>
            <a:off x="404424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102"/>
          <p:cNvSpPr/>
          <p:nvPr/>
        </p:nvSpPr>
        <p:spPr>
          <a:xfrm>
            <a:off x="374760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103"/>
          <p:cNvSpPr/>
          <p:nvPr/>
        </p:nvSpPr>
        <p:spPr>
          <a:xfrm>
            <a:off x="404424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104"/>
          <p:cNvSpPr/>
          <p:nvPr/>
        </p:nvSpPr>
        <p:spPr>
          <a:xfrm>
            <a:off x="25732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105"/>
          <p:cNvSpPr/>
          <p:nvPr/>
        </p:nvSpPr>
        <p:spPr>
          <a:xfrm>
            <a:off x="28702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106"/>
          <p:cNvSpPr/>
          <p:nvPr/>
        </p:nvSpPr>
        <p:spPr>
          <a:xfrm>
            <a:off x="31600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직사각형 107"/>
          <p:cNvSpPr/>
          <p:nvPr/>
        </p:nvSpPr>
        <p:spPr>
          <a:xfrm>
            <a:off x="34570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직사각형 108"/>
          <p:cNvSpPr/>
          <p:nvPr/>
        </p:nvSpPr>
        <p:spPr>
          <a:xfrm>
            <a:off x="374760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09"/>
          <p:cNvSpPr/>
          <p:nvPr/>
        </p:nvSpPr>
        <p:spPr>
          <a:xfrm>
            <a:off x="404424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10"/>
          <p:cNvSpPr/>
          <p:nvPr/>
        </p:nvSpPr>
        <p:spPr>
          <a:xfrm>
            <a:off x="25732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11"/>
          <p:cNvSpPr/>
          <p:nvPr/>
        </p:nvSpPr>
        <p:spPr>
          <a:xfrm>
            <a:off x="28702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12"/>
          <p:cNvSpPr/>
          <p:nvPr/>
        </p:nvSpPr>
        <p:spPr>
          <a:xfrm>
            <a:off x="31600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13"/>
          <p:cNvSpPr/>
          <p:nvPr/>
        </p:nvSpPr>
        <p:spPr>
          <a:xfrm>
            <a:off x="34570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14"/>
          <p:cNvSpPr/>
          <p:nvPr/>
        </p:nvSpPr>
        <p:spPr>
          <a:xfrm>
            <a:off x="25732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15"/>
          <p:cNvSpPr/>
          <p:nvPr/>
        </p:nvSpPr>
        <p:spPr>
          <a:xfrm>
            <a:off x="28702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16"/>
          <p:cNvSpPr/>
          <p:nvPr/>
        </p:nvSpPr>
        <p:spPr>
          <a:xfrm>
            <a:off x="31600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17"/>
          <p:cNvSpPr/>
          <p:nvPr/>
        </p:nvSpPr>
        <p:spPr>
          <a:xfrm>
            <a:off x="34570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118"/>
          <p:cNvSpPr/>
          <p:nvPr/>
        </p:nvSpPr>
        <p:spPr>
          <a:xfrm>
            <a:off x="374760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119"/>
          <p:cNvSpPr/>
          <p:nvPr/>
        </p:nvSpPr>
        <p:spPr>
          <a:xfrm>
            <a:off x="404424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120"/>
          <p:cNvSpPr/>
          <p:nvPr/>
        </p:nvSpPr>
        <p:spPr>
          <a:xfrm>
            <a:off x="374760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121"/>
          <p:cNvSpPr/>
          <p:nvPr/>
        </p:nvSpPr>
        <p:spPr>
          <a:xfrm>
            <a:off x="404424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92"/>
          <p:cNvSpPr/>
          <p:nvPr/>
        </p:nvSpPr>
        <p:spPr>
          <a:xfrm>
            <a:off x="432864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93"/>
          <p:cNvSpPr/>
          <p:nvPr/>
        </p:nvSpPr>
        <p:spPr>
          <a:xfrm>
            <a:off x="462564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96"/>
          <p:cNvSpPr/>
          <p:nvPr/>
        </p:nvSpPr>
        <p:spPr>
          <a:xfrm>
            <a:off x="432864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97"/>
          <p:cNvSpPr/>
          <p:nvPr/>
        </p:nvSpPr>
        <p:spPr>
          <a:xfrm>
            <a:off x="462564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04"/>
          <p:cNvSpPr/>
          <p:nvPr/>
        </p:nvSpPr>
        <p:spPr>
          <a:xfrm>
            <a:off x="432864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05"/>
          <p:cNvSpPr/>
          <p:nvPr/>
        </p:nvSpPr>
        <p:spPr>
          <a:xfrm>
            <a:off x="462564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110"/>
          <p:cNvSpPr/>
          <p:nvPr/>
        </p:nvSpPr>
        <p:spPr>
          <a:xfrm>
            <a:off x="432864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111"/>
          <p:cNvSpPr/>
          <p:nvPr/>
        </p:nvSpPr>
        <p:spPr>
          <a:xfrm>
            <a:off x="462564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114"/>
          <p:cNvSpPr/>
          <p:nvPr/>
        </p:nvSpPr>
        <p:spPr>
          <a:xfrm>
            <a:off x="432864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115"/>
          <p:cNvSpPr/>
          <p:nvPr/>
        </p:nvSpPr>
        <p:spPr>
          <a:xfrm>
            <a:off x="462564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92"/>
          <p:cNvSpPr/>
          <p:nvPr/>
        </p:nvSpPr>
        <p:spPr>
          <a:xfrm>
            <a:off x="432864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93"/>
          <p:cNvSpPr/>
          <p:nvPr/>
        </p:nvSpPr>
        <p:spPr>
          <a:xfrm>
            <a:off x="462564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96"/>
          <p:cNvSpPr/>
          <p:nvPr/>
        </p:nvSpPr>
        <p:spPr>
          <a:xfrm>
            <a:off x="432864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97"/>
          <p:cNvSpPr/>
          <p:nvPr/>
        </p:nvSpPr>
        <p:spPr>
          <a:xfrm>
            <a:off x="462564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04"/>
          <p:cNvSpPr/>
          <p:nvPr/>
        </p:nvSpPr>
        <p:spPr>
          <a:xfrm>
            <a:off x="432864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05"/>
          <p:cNvSpPr/>
          <p:nvPr/>
        </p:nvSpPr>
        <p:spPr>
          <a:xfrm>
            <a:off x="462564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110"/>
          <p:cNvSpPr/>
          <p:nvPr/>
        </p:nvSpPr>
        <p:spPr>
          <a:xfrm>
            <a:off x="432864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111"/>
          <p:cNvSpPr/>
          <p:nvPr/>
        </p:nvSpPr>
        <p:spPr>
          <a:xfrm>
            <a:off x="462564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114"/>
          <p:cNvSpPr/>
          <p:nvPr/>
        </p:nvSpPr>
        <p:spPr>
          <a:xfrm>
            <a:off x="432864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115"/>
          <p:cNvSpPr/>
          <p:nvPr/>
        </p:nvSpPr>
        <p:spPr>
          <a:xfrm>
            <a:off x="462564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93"/>
          <p:cNvSpPr/>
          <p:nvPr/>
        </p:nvSpPr>
        <p:spPr>
          <a:xfrm>
            <a:off x="3605400" y="4105080"/>
            <a:ext cx="294840" cy="29484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92"/>
          <p:cNvSpPr/>
          <p:nvPr/>
        </p:nvSpPr>
        <p:spPr>
          <a:xfrm>
            <a:off x="25732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93"/>
          <p:cNvSpPr/>
          <p:nvPr/>
        </p:nvSpPr>
        <p:spPr>
          <a:xfrm>
            <a:off x="28702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94"/>
          <p:cNvSpPr/>
          <p:nvPr/>
        </p:nvSpPr>
        <p:spPr>
          <a:xfrm>
            <a:off x="31600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95"/>
          <p:cNvSpPr/>
          <p:nvPr/>
        </p:nvSpPr>
        <p:spPr>
          <a:xfrm>
            <a:off x="34570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96"/>
          <p:cNvSpPr/>
          <p:nvPr/>
        </p:nvSpPr>
        <p:spPr>
          <a:xfrm>
            <a:off x="25732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97"/>
          <p:cNvSpPr/>
          <p:nvPr/>
        </p:nvSpPr>
        <p:spPr>
          <a:xfrm>
            <a:off x="28702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98"/>
          <p:cNvSpPr/>
          <p:nvPr/>
        </p:nvSpPr>
        <p:spPr>
          <a:xfrm>
            <a:off x="31600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99"/>
          <p:cNvSpPr/>
          <p:nvPr/>
        </p:nvSpPr>
        <p:spPr>
          <a:xfrm>
            <a:off x="34570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00"/>
          <p:cNvSpPr/>
          <p:nvPr/>
        </p:nvSpPr>
        <p:spPr>
          <a:xfrm>
            <a:off x="374760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01"/>
          <p:cNvSpPr/>
          <p:nvPr/>
        </p:nvSpPr>
        <p:spPr>
          <a:xfrm>
            <a:off x="404424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02"/>
          <p:cNvSpPr/>
          <p:nvPr/>
        </p:nvSpPr>
        <p:spPr>
          <a:xfrm>
            <a:off x="374760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03"/>
          <p:cNvSpPr/>
          <p:nvPr/>
        </p:nvSpPr>
        <p:spPr>
          <a:xfrm>
            <a:off x="404424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04"/>
          <p:cNvSpPr/>
          <p:nvPr/>
        </p:nvSpPr>
        <p:spPr>
          <a:xfrm>
            <a:off x="25732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05"/>
          <p:cNvSpPr/>
          <p:nvPr/>
        </p:nvSpPr>
        <p:spPr>
          <a:xfrm>
            <a:off x="28702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06"/>
          <p:cNvSpPr/>
          <p:nvPr/>
        </p:nvSpPr>
        <p:spPr>
          <a:xfrm>
            <a:off x="31600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07"/>
          <p:cNvSpPr/>
          <p:nvPr/>
        </p:nvSpPr>
        <p:spPr>
          <a:xfrm>
            <a:off x="34570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08"/>
          <p:cNvSpPr/>
          <p:nvPr/>
        </p:nvSpPr>
        <p:spPr>
          <a:xfrm>
            <a:off x="374760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09"/>
          <p:cNvSpPr/>
          <p:nvPr/>
        </p:nvSpPr>
        <p:spPr>
          <a:xfrm>
            <a:off x="404424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10"/>
          <p:cNvSpPr/>
          <p:nvPr/>
        </p:nvSpPr>
        <p:spPr>
          <a:xfrm>
            <a:off x="25732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11"/>
          <p:cNvSpPr/>
          <p:nvPr/>
        </p:nvSpPr>
        <p:spPr>
          <a:xfrm>
            <a:off x="28702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12"/>
          <p:cNvSpPr/>
          <p:nvPr/>
        </p:nvSpPr>
        <p:spPr>
          <a:xfrm>
            <a:off x="31600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13"/>
          <p:cNvSpPr/>
          <p:nvPr/>
        </p:nvSpPr>
        <p:spPr>
          <a:xfrm>
            <a:off x="34570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18"/>
          <p:cNvSpPr/>
          <p:nvPr/>
        </p:nvSpPr>
        <p:spPr>
          <a:xfrm>
            <a:off x="374760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19"/>
          <p:cNvSpPr/>
          <p:nvPr/>
        </p:nvSpPr>
        <p:spPr>
          <a:xfrm>
            <a:off x="404424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92"/>
          <p:cNvSpPr/>
          <p:nvPr/>
        </p:nvSpPr>
        <p:spPr>
          <a:xfrm>
            <a:off x="432864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93"/>
          <p:cNvSpPr/>
          <p:nvPr/>
        </p:nvSpPr>
        <p:spPr>
          <a:xfrm>
            <a:off x="462564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직사각형 96"/>
          <p:cNvSpPr/>
          <p:nvPr/>
        </p:nvSpPr>
        <p:spPr>
          <a:xfrm>
            <a:off x="432864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직사각형 97"/>
          <p:cNvSpPr/>
          <p:nvPr/>
        </p:nvSpPr>
        <p:spPr>
          <a:xfrm>
            <a:off x="462564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직사각형 104"/>
          <p:cNvSpPr/>
          <p:nvPr/>
        </p:nvSpPr>
        <p:spPr>
          <a:xfrm>
            <a:off x="432864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직사각형 105"/>
          <p:cNvSpPr/>
          <p:nvPr/>
        </p:nvSpPr>
        <p:spPr>
          <a:xfrm>
            <a:off x="462564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직사각형 110"/>
          <p:cNvSpPr/>
          <p:nvPr/>
        </p:nvSpPr>
        <p:spPr>
          <a:xfrm>
            <a:off x="432864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11"/>
          <p:cNvSpPr/>
          <p:nvPr/>
        </p:nvSpPr>
        <p:spPr>
          <a:xfrm>
            <a:off x="462564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92"/>
          <p:cNvSpPr/>
          <p:nvPr/>
        </p:nvSpPr>
        <p:spPr>
          <a:xfrm>
            <a:off x="25732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93"/>
          <p:cNvSpPr/>
          <p:nvPr/>
        </p:nvSpPr>
        <p:spPr>
          <a:xfrm>
            <a:off x="28702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94"/>
          <p:cNvSpPr/>
          <p:nvPr/>
        </p:nvSpPr>
        <p:spPr>
          <a:xfrm>
            <a:off x="31600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95"/>
          <p:cNvSpPr/>
          <p:nvPr/>
        </p:nvSpPr>
        <p:spPr>
          <a:xfrm>
            <a:off x="34570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96"/>
          <p:cNvSpPr/>
          <p:nvPr/>
        </p:nvSpPr>
        <p:spPr>
          <a:xfrm>
            <a:off x="25732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97"/>
          <p:cNvSpPr/>
          <p:nvPr/>
        </p:nvSpPr>
        <p:spPr>
          <a:xfrm>
            <a:off x="28702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98"/>
          <p:cNvSpPr/>
          <p:nvPr/>
        </p:nvSpPr>
        <p:spPr>
          <a:xfrm>
            <a:off x="31600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99"/>
          <p:cNvSpPr/>
          <p:nvPr/>
        </p:nvSpPr>
        <p:spPr>
          <a:xfrm>
            <a:off x="34570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00"/>
          <p:cNvSpPr/>
          <p:nvPr/>
        </p:nvSpPr>
        <p:spPr>
          <a:xfrm>
            <a:off x="374760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01"/>
          <p:cNvSpPr/>
          <p:nvPr/>
        </p:nvSpPr>
        <p:spPr>
          <a:xfrm>
            <a:off x="404424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02"/>
          <p:cNvSpPr/>
          <p:nvPr/>
        </p:nvSpPr>
        <p:spPr>
          <a:xfrm>
            <a:off x="374760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03"/>
          <p:cNvSpPr/>
          <p:nvPr/>
        </p:nvSpPr>
        <p:spPr>
          <a:xfrm>
            <a:off x="404424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04"/>
          <p:cNvSpPr/>
          <p:nvPr/>
        </p:nvSpPr>
        <p:spPr>
          <a:xfrm>
            <a:off x="25732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05"/>
          <p:cNvSpPr/>
          <p:nvPr/>
        </p:nvSpPr>
        <p:spPr>
          <a:xfrm>
            <a:off x="28702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06"/>
          <p:cNvSpPr/>
          <p:nvPr/>
        </p:nvSpPr>
        <p:spPr>
          <a:xfrm>
            <a:off x="31600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07"/>
          <p:cNvSpPr/>
          <p:nvPr/>
        </p:nvSpPr>
        <p:spPr>
          <a:xfrm>
            <a:off x="34570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08"/>
          <p:cNvSpPr/>
          <p:nvPr/>
        </p:nvSpPr>
        <p:spPr>
          <a:xfrm>
            <a:off x="374760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09"/>
          <p:cNvSpPr/>
          <p:nvPr/>
        </p:nvSpPr>
        <p:spPr>
          <a:xfrm>
            <a:off x="404424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10"/>
          <p:cNvSpPr/>
          <p:nvPr/>
        </p:nvSpPr>
        <p:spPr>
          <a:xfrm>
            <a:off x="25732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11"/>
          <p:cNvSpPr/>
          <p:nvPr/>
        </p:nvSpPr>
        <p:spPr>
          <a:xfrm>
            <a:off x="28702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112"/>
          <p:cNvSpPr/>
          <p:nvPr/>
        </p:nvSpPr>
        <p:spPr>
          <a:xfrm>
            <a:off x="31600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113"/>
          <p:cNvSpPr/>
          <p:nvPr/>
        </p:nvSpPr>
        <p:spPr>
          <a:xfrm>
            <a:off x="34570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118"/>
          <p:cNvSpPr/>
          <p:nvPr/>
        </p:nvSpPr>
        <p:spPr>
          <a:xfrm>
            <a:off x="374760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119"/>
          <p:cNvSpPr/>
          <p:nvPr/>
        </p:nvSpPr>
        <p:spPr>
          <a:xfrm>
            <a:off x="404424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92"/>
          <p:cNvSpPr/>
          <p:nvPr/>
        </p:nvSpPr>
        <p:spPr>
          <a:xfrm>
            <a:off x="432864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93"/>
          <p:cNvSpPr/>
          <p:nvPr/>
        </p:nvSpPr>
        <p:spPr>
          <a:xfrm>
            <a:off x="462564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96"/>
          <p:cNvSpPr/>
          <p:nvPr/>
        </p:nvSpPr>
        <p:spPr>
          <a:xfrm>
            <a:off x="432864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97"/>
          <p:cNvSpPr/>
          <p:nvPr/>
        </p:nvSpPr>
        <p:spPr>
          <a:xfrm>
            <a:off x="462564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104"/>
          <p:cNvSpPr/>
          <p:nvPr/>
        </p:nvSpPr>
        <p:spPr>
          <a:xfrm>
            <a:off x="432864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105"/>
          <p:cNvSpPr/>
          <p:nvPr/>
        </p:nvSpPr>
        <p:spPr>
          <a:xfrm>
            <a:off x="462564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110"/>
          <p:cNvSpPr/>
          <p:nvPr/>
        </p:nvSpPr>
        <p:spPr>
          <a:xfrm>
            <a:off x="432864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111"/>
          <p:cNvSpPr/>
          <p:nvPr/>
        </p:nvSpPr>
        <p:spPr>
          <a:xfrm>
            <a:off x="462564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63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64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65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6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7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8" name="직사각형 190"/>
          <p:cNvSpPr/>
          <p:nvPr/>
        </p:nvSpPr>
        <p:spPr>
          <a:xfrm>
            <a:off x="3472920" y="6100200"/>
            <a:ext cx="557280" cy="69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선 화살표 연결선 6"/>
          <p:cNvSpPr/>
          <p:nvPr/>
        </p:nvSpPr>
        <p:spPr>
          <a:xfrm flipV="1">
            <a:off x="3747600" y="6285240"/>
            <a:ext cx="360" cy="25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190"/>
          <p:cNvSpPr/>
          <p:nvPr/>
        </p:nvSpPr>
        <p:spPr>
          <a:xfrm>
            <a:off x="3472920" y="856440"/>
            <a:ext cx="557280" cy="6912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선 화살표 연결선 254"/>
          <p:cNvSpPr/>
          <p:nvPr/>
        </p:nvSpPr>
        <p:spPr>
          <a:xfrm flipV="1">
            <a:off x="3747600" y="506880"/>
            <a:ext cx="360" cy="25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선 화살표 연결선 255"/>
          <p:cNvSpPr/>
          <p:nvPr/>
        </p:nvSpPr>
        <p:spPr>
          <a:xfrm>
            <a:off x="5011920" y="4238280"/>
            <a:ext cx="51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TextBox 345"/>
          <p:cNvSpPr/>
          <p:nvPr/>
        </p:nvSpPr>
        <p:spPr>
          <a:xfrm>
            <a:off x="5611680" y="4095000"/>
            <a:ext cx="2509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23"/>
          <p:cNvSpPr/>
          <p:nvPr/>
        </p:nvSpPr>
        <p:spPr>
          <a:xfrm>
            <a:off x="10569600" y="13219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TextBox 6"/>
          <p:cNvSpPr/>
          <p:nvPr/>
        </p:nvSpPr>
        <p:spPr>
          <a:xfrm>
            <a:off x="11066040" y="1321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77" name="TextBox 12"/>
          <p:cNvSpPr/>
          <p:nvPr/>
        </p:nvSpPr>
        <p:spPr>
          <a:xfrm>
            <a:off x="9679320" y="1321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78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9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0" name="직사각형 123"/>
          <p:cNvSpPr/>
          <p:nvPr/>
        </p:nvSpPr>
        <p:spPr>
          <a:xfrm>
            <a:off x="1740240" y="1020600"/>
            <a:ext cx="6747480" cy="48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24"/>
          <p:cNvSpPr/>
          <p:nvPr/>
        </p:nvSpPr>
        <p:spPr>
          <a:xfrm>
            <a:off x="182088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25"/>
          <p:cNvSpPr/>
          <p:nvPr/>
        </p:nvSpPr>
        <p:spPr>
          <a:xfrm>
            <a:off x="229392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26"/>
          <p:cNvSpPr/>
          <p:nvPr/>
        </p:nvSpPr>
        <p:spPr>
          <a:xfrm>
            <a:off x="275616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27"/>
          <p:cNvSpPr/>
          <p:nvPr/>
        </p:nvSpPr>
        <p:spPr>
          <a:xfrm>
            <a:off x="32292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28"/>
          <p:cNvSpPr/>
          <p:nvPr/>
        </p:nvSpPr>
        <p:spPr>
          <a:xfrm>
            <a:off x="18208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29"/>
          <p:cNvSpPr/>
          <p:nvPr/>
        </p:nvSpPr>
        <p:spPr>
          <a:xfrm>
            <a:off x="229392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0"/>
          <p:cNvSpPr/>
          <p:nvPr/>
        </p:nvSpPr>
        <p:spPr>
          <a:xfrm>
            <a:off x="275616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1"/>
          <p:cNvSpPr/>
          <p:nvPr/>
        </p:nvSpPr>
        <p:spPr>
          <a:xfrm>
            <a:off x="32292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32"/>
          <p:cNvSpPr/>
          <p:nvPr/>
        </p:nvSpPr>
        <p:spPr>
          <a:xfrm>
            <a:off x="36918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33"/>
          <p:cNvSpPr/>
          <p:nvPr/>
        </p:nvSpPr>
        <p:spPr>
          <a:xfrm>
            <a:off x="416448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34"/>
          <p:cNvSpPr/>
          <p:nvPr/>
        </p:nvSpPr>
        <p:spPr>
          <a:xfrm>
            <a:off x="36918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35"/>
          <p:cNvSpPr/>
          <p:nvPr/>
        </p:nvSpPr>
        <p:spPr>
          <a:xfrm>
            <a:off x="41644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36"/>
          <p:cNvSpPr/>
          <p:nvPr/>
        </p:nvSpPr>
        <p:spPr>
          <a:xfrm>
            <a:off x="18208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37"/>
          <p:cNvSpPr/>
          <p:nvPr/>
        </p:nvSpPr>
        <p:spPr>
          <a:xfrm>
            <a:off x="229392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38"/>
          <p:cNvSpPr/>
          <p:nvPr/>
        </p:nvSpPr>
        <p:spPr>
          <a:xfrm>
            <a:off x="275616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39"/>
          <p:cNvSpPr/>
          <p:nvPr/>
        </p:nvSpPr>
        <p:spPr>
          <a:xfrm>
            <a:off x="32292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40"/>
          <p:cNvSpPr/>
          <p:nvPr/>
        </p:nvSpPr>
        <p:spPr>
          <a:xfrm>
            <a:off x="182088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47"/>
          <p:cNvSpPr/>
          <p:nvPr/>
        </p:nvSpPr>
        <p:spPr>
          <a:xfrm>
            <a:off x="229392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48"/>
          <p:cNvSpPr/>
          <p:nvPr/>
        </p:nvSpPr>
        <p:spPr>
          <a:xfrm>
            <a:off x="275616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49"/>
          <p:cNvSpPr/>
          <p:nvPr/>
        </p:nvSpPr>
        <p:spPr>
          <a:xfrm>
            <a:off x="32292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50"/>
          <p:cNvSpPr/>
          <p:nvPr/>
        </p:nvSpPr>
        <p:spPr>
          <a:xfrm>
            <a:off x="36918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51"/>
          <p:cNvSpPr/>
          <p:nvPr/>
        </p:nvSpPr>
        <p:spPr>
          <a:xfrm>
            <a:off x="41644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52"/>
          <p:cNvSpPr/>
          <p:nvPr/>
        </p:nvSpPr>
        <p:spPr>
          <a:xfrm>
            <a:off x="36918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53"/>
          <p:cNvSpPr/>
          <p:nvPr/>
        </p:nvSpPr>
        <p:spPr>
          <a:xfrm>
            <a:off x="416448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직사각형 154"/>
          <p:cNvSpPr/>
          <p:nvPr/>
        </p:nvSpPr>
        <p:spPr>
          <a:xfrm>
            <a:off x="18208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직사각형 155"/>
          <p:cNvSpPr/>
          <p:nvPr/>
        </p:nvSpPr>
        <p:spPr>
          <a:xfrm>
            <a:off x="229392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직사각형 156"/>
          <p:cNvSpPr/>
          <p:nvPr/>
        </p:nvSpPr>
        <p:spPr>
          <a:xfrm>
            <a:off x="275616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직사각형 157"/>
          <p:cNvSpPr/>
          <p:nvPr/>
        </p:nvSpPr>
        <p:spPr>
          <a:xfrm>
            <a:off x="32292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직사각형 158"/>
          <p:cNvSpPr/>
          <p:nvPr/>
        </p:nvSpPr>
        <p:spPr>
          <a:xfrm>
            <a:off x="36918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직사각형 159"/>
          <p:cNvSpPr/>
          <p:nvPr/>
        </p:nvSpPr>
        <p:spPr>
          <a:xfrm>
            <a:off x="41644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직사각형 160"/>
          <p:cNvSpPr/>
          <p:nvPr/>
        </p:nvSpPr>
        <p:spPr>
          <a:xfrm>
            <a:off x="18208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직사각형 161"/>
          <p:cNvSpPr/>
          <p:nvPr/>
        </p:nvSpPr>
        <p:spPr>
          <a:xfrm>
            <a:off x="229392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직사각형 162"/>
          <p:cNvSpPr/>
          <p:nvPr/>
        </p:nvSpPr>
        <p:spPr>
          <a:xfrm>
            <a:off x="275616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직사각형 163"/>
          <p:cNvSpPr/>
          <p:nvPr/>
        </p:nvSpPr>
        <p:spPr>
          <a:xfrm>
            <a:off x="32292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직사각형 164"/>
          <p:cNvSpPr/>
          <p:nvPr/>
        </p:nvSpPr>
        <p:spPr>
          <a:xfrm>
            <a:off x="18208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직사각형 165"/>
          <p:cNvSpPr/>
          <p:nvPr/>
        </p:nvSpPr>
        <p:spPr>
          <a:xfrm>
            <a:off x="229392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직사각형 166"/>
          <p:cNvSpPr/>
          <p:nvPr/>
        </p:nvSpPr>
        <p:spPr>
          <a:xfrm>
            <a:off x="275616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사각형 167"/>
          <p:cNvSpPr/>
          <p:nvPr/>
        </p:nvSpPr>
        <p:spPr>
          <a:xfrm>
            <a:off x="32292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직사각형 168"/>
          <p:cNvSpPr/>
          <p:nvPr/>
        </p:nvSpPr>
        <p:spPr>
          <a:xfrm>
            <a:off x="36918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직사각형 169"/>
          <p:cNvSpPr/>
          <p:nvPr/>
        </p:nvSpPr>
        <p:spPr>
          <a:xfrm>
            <a:off x="41644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직사각형 170"/>
          <p:cNvSpPr/>
          <p:nvPr/>
        </p:nvSpPr>
        <p:spPr>
          <a:xfrm>
            <a:off x="36918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직사각형 171"/>
          <p:cNvSpPr/>
          <p:nvPr/>
        </p:nvSpPr>
        <p:spPr>
          <a:xfrm>
            <a:off x="41644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172"/>
          <p:cNvSpPr/>
          <p:nvPr/>
        </p:nvSpPr>
        <p:spPr>
          <a:xfrm>
            <a:off x="18208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직사각형 173"/>
          <p:cNvSpPr/>
          <p:nvPr/>
        </p:nvSpPr>
        <p:spPr>
          <a:xfrm>
            <a:off x="229392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직사각형 174"/>
          <p:cNvSpPr/>
          <p:nvPr/>
        </p:nvSpPr>
        <p:spPr>
          <a:xfrm>
            <a:off x="275616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직사각형 175"/>
          <p:cNvSpPr/>
          <p:nvPr/>
        </p:nvSpPr>
        <p:spPr>
          <a:xfrm>
            <a:off x="32292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직사각형 176"/>
          <p:cNvSpPr/>
          <p:nvPr/>
        </p:nvSpPr>
        <p:spPr>
          <a:xfrm>
            <a:off x="18208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직사각형 177"/>
          <p:cNvSpPr/>
          <p:nvPr/>
        </p:nvSpPr>
        <p:spPr>
          <a:xfrm>
            <a:off x="229392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178"/>
          <p:cNvSpPr/>
          <p:nvPr/>
        </p:nvSpPr>
        <p:spPr>
          <a:xfrm>
            <a:off x="275616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직사각형 179"/>
          <p:cNvSpPr/>
          <p:nvPr/>
        </p:nvSpPr>
        <p:spPr>
          <a:xfrm>
            <a:off x="32292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직사각형 180"/>
          <p:cNvSpPr/>
          <p:nvPr/>
        </p:nvSpPr>
        <p:spPr>
          <a:xfrm>
            <a:off x="36918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81"/>
          <p:cNvSpPr/>
          <p:nvPr/>
        </p:nvSpPr>
        <p:spPr>
          <a:xfrm>
            <a:off x="41644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82"/>
          <p:cNvSpPr/>
          <p:nvPr/>
        </p:nvSpPr>
        <p:spPr>
          <a:xfrm>
            <a:off x="36918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83"/>
          <p:cNvSpPr/>
          <p:nvPr/>
        </p:nvSpPr>
        <p:spPr>
          <a:xfrm>
            <a:off x="41644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84"/>
          <p:cNvSpPr/>
          <p:nvPr/>
        </p:nvSpPr>
        <p:spPr>
          <a:xfrm>
            <a:off x="18208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85"/>
          <p:cNvSpPr/>
          <p:nvPr/>
        </p:nvSpPr>
        <p:spPr>
          <a:xfrm>
            <a:off x="229392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186"/>
          <p:cNvSpPr/>
          <p:nvPr/>
        </p:nvSpPr>
        <p:spPr>
          <a:xfrm>
            <a:off x="275616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187"/>
          <p:cNvSpPr/>
          <p:nvPr/>
        </p:nvSpPr>
        <p:spPr>
          <a:xfrm>
            <a:off x="32292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188"/>
          <p:cNvSpPr/>
          <p:nvPr/>
        </p:nvSpPr>
        <p:spPr>
          <a:xfrm>
            <a:off x="36918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189"/>
          <p:cNvSpPr/>
          <p:nvPr/>
        </p:nvSpPr>
        <p:spPr>
          <a:xfrm>
            <a:off x="41644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1" name="그룹 1"/>
          <p:cNvGrpSpPr/>
          <p:nvPr/>
        </p:nvGrpSpPr>
        <p:grpSpPr>
          <a:xfrm>
            <a:off x="2656080" y="5603040"/>
            <a:ext cx="1033200" cy="757080"/>
            <a:chOff x="2656080" y="5603040"/>
            <a:chExt cx="1033200" cy="757080"/>
          </a:xfrm>
        </p:grpSpPr>
        <p:sp>
          <p:nvSpPr>
            <p:cNvPr id="1442" name="직사각형 190"/>
            <p:cNvSpPr/>
            <p:nvPr/>
          </p:nvSpPr>
          <p:spPr>
            <a:xfrm>
              <a:off x="2756160" y="5811120"/>
              <a:ext cx="933120" cy="7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타원 191"/>
            <p:cNvSpPr/>
            <p:nvPr/>
          </p:nvSpPr>
          <p:spPr>
            <a:xfrm>
              <a:off x="2656080" y="560304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444" name="직선 화살표 연결선 192"/>
            <p:cNvSpPr/>
            <p:nvPr/>
          </p:nvSpPr>
          <p:spPr>
            <a:xfrm flipV="1">
              <a:off x="3229200" y="5964840"/>
              <a:ext cx="360" cy="39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5" name="직사각형 124"/>
          <p:cNvSpPr/>
          <p:nvPr/>
        </p:nvSpPr>
        <p:spPr>
          <a:xfrm>
            <a:off x="46422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25"/>
          <p:cNvSpPr/>
          <p:nvPr/>
        </p:nvSpPr>
        <p:spPr>
          <a:xfrm>
            <a:off x="511524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26"/>
          <p:cNvSpPr/>
          <p:nvPr/>
        </p:nvSpPr>
        <p:spPr>
          <a:xfrm>
            <a:off x="557748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27"/>
          <p:cNvSpPr/>
          <p:nvPr/>
        </p:nvSpPr>
        <p:spPr>
          <a:xfrm>
            <a:off x="6050520" y="48614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28"/>
          <p:cNvSpPr/>
          <p:nvPr/>
        </p:nvSpPr>
        <p:spPr>
          <a:xfrm>
            <a:off x="46422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29"/>
          <p:cNvSpPr/>
          <p:nvPr/>
        </p:nvSpPr>
        <p:spPr>
          <a:xfrm>
            <a:off x="511524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30"/>
          <p:cNvSpPr/>
          <p:nvPr/>
        </p:nvSpPr>
        <p:spPr>
          <a:xfrm>
            <a:off x="55774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31"/>
          <p:cNvSpPr/>
          <p:nvPr/>
        </p:nvSpPr>
        <p:spPr>
          <a:xfrm>
            <a:off x="605052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32"/>
          <p:cNvSpPr/>
          <p:nvPr/>
        </p:nvSpPr>
        <p:spPr>
          <a:xfrm>
            <a:off x="651312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33"/>
          <p:cNvSpPr/>
          <p:nvPr/>
        </p:nvSpPr>
        <p:spPr>
          <a:xfrm>
            <a:off x="69858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34"/>
          <p:cNvSpPr/>
          <p:nvPr/>
        </p:nvSpPr>
        <p:spPr>
          <a:xfrm>
            <a:off x="651312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35"/>
          <p:cNvSpPr/>
          <p:nvPr/>
        </p:nvSpPr>
        <p:spPr>
          <a:xfrm>
            <a:off x="69858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36"/>
          <p:cNvSpPr/>
          <p:nvPr/>
        </p:nvSpPr>
        <p:spPr>
          <a:xfrm>
            <a:off x="46422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37"/>
          <p:cNvSpPr/>
          <p:nvPr/>
        </p:nvSpPr>
        <p:spPr>
          <a:xfrm>
            <a:off x="511524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38"/>
          <p:cNvSpPr/>
          <p:nvPr/>
        </p:nvSpPr>
        <p:spPr>
          <a:xfrm>
            <a:off x="55774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39"/>
          <p:cNvSpPr/>
          <p:nvPr/>
        </p:nvSpPr>
        <p:spPr>
          <a:xfrm>
            <a:off x="605052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40"/>
          <p:cNvSpPr/>
          <p:nvPr/>
        </p:nvSpPr>
        <p:spPr>
          <a:xfrm>
            <a:off x="46422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47"/>
          <p:cNvSpPr/>
          <p:nvPr/>
        </p:nvSpPr>
        <p:spPr>
          <a:xfrm>
            <a:off x="511524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48"/>
          <p:cNvSpPr/>
          <p:nvPr/>
        </p:nvSpPr>
        <p:spPr>
          <a:xfrm>
            <a:off x="557748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49"/>
          <p:cNvSpPr/>
          <p:nvPr/>
        </p:nvSpPr>
        <p:spPr>
          <a:xfrm>
            <a:off x="6050520" y="34430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50"/>
          <p:cNvSpPr/>
          <p:nvPr/>
        </p:nvSpPr>
        <p:spPr>
          <a:xfrm>
            <a:off x="651312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51"/>
          <p:cNvSpPr/>
          <p:nvPr/>
        </p:nvSpPr>
        <p:spPr>
          <a:xfrm>
            <a:off x="69858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52"/>
          <p:cNvSpPr/>
          <p:nvPr/>
        </p:nvSpPr>
        <p:spPr>
          <a:xfrm>
            <a:off x="651312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53"/>
          <p:cNvSpPr/>
          <p:nvPr/>
        </p:nvSpPr>
        <p:spPr>
          <a:xfrm>
            <a:off x="69858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54"/>
          <p:cNvSpPr/>
          <p:nvPr/>
        </p:nvSpPr>
        <p:spPr>
          <a:xfrm>
            <a:off x="46422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55"/>
          <p:cNvSpPr/>
          <p:nvPr/>
        </p:nvSpPr>
        <p:spPr>
          <a:xfrm>
            <a:off x="511524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56"/>
          <p:cNvSpPr/>
          <p:nvPr/>
        </p:nvSpPr>
        <p:spPr>
          <a:xfrm>
            <a:off x="55774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57"/>
          <p:cNvSpPr/>
          <p:nvPr/>
        </p:nvSpPr>
        <p:spPr>
          <a:xfrm>
            <a:off x="605052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58"/>
          <p:cNvSpPr/>
          <p:nvPr/>
        </p:nvSpPr>
        <p:spPr>
          <a:xfrm>
            <a:off x="651312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159"/>
          <p:cNvSpPr/>
          <p:nvPr/>
        </p:nvSpPr>
        <p:spPr>
          <a:xfrm>
            <a:off x="69858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160"/>
          <p:cNvSpPr/>
          <p:nvPr/>
        </p:nvSpPr>
        <p:spPr>
          <a:xfrm>
            <a:off x="46422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161"/>
          <p:cNvSpPr/>
          <p:nvPr/>
        </p:nvSpPr>
        <p:spPr>
          <a:xfrm>
            <a:off x="511524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162"/>
          <p:cNvSpPr/>
          <p:nvPr/>
        </p:nvSpPr>
        <p:spPr>
          <a:xfrm>
            <a:off x="55774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163"/>
          <p:cNvSpPr/>
          <p:nvPr/>
        </p:nvSpPr>
        <p:spPr>
          <a:xfrm>
            <a:off x="605052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164"/>
          <p:cNvSpPr/>
          <p:nvPr/>
        </p:nvSpPr>
        <p:spPr>
          <a:xfrm>
            <a:off x="46422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165"/>
          <p:cNvSpPr/>
          <p:nvPr/>
        </p:nvSpPr>
        <p:spPr>
          <a:xfrm>
            <a:off x="511524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사각형 166"/>
          <p:cNvSpPr/>
          <p:nvPr/>
        </p:nvSpPr>
        <p:spPr>
          <a:xfrm>
            <a:off x="55774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67"/>
          <p:cNvSpPr/>
          <p:nvPr/>
        </p:nvSpPr>
        <p:spPr>
          <a:xfrm>
            <a:off x="605052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68"/>
          <p:cNvSpPr/>
          <p:nvPr/>
        </p:nvSpPr>
        <p:spPr>
          <a:xfrm>
            <a:off x="651312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69"/>
          <p:cNvSpPr/>
          <p:nvPr/>
        </p:nvSpPr>
        <p:spPr>
          <a:xfrm>
            <a:off x="69858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70"/>
          <p:cNvSpPr/>
          <p:nvPr/>
        </p:nvSpPr>
        <p:spPr>
          <a:xfrm>
            <a:off x="651312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71"/>
          <p:cNvSpPr/>
          <p:nvPr/>
        </p:nvSpPr>
        <p:spPr>
          <a:xfrm>
            <a:off x="69858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72"/>
          <p:cNvSpPr/>
          <p:nvPr/>
        </p:nvSpPr>
        <p:spPr>
          <a:xfrm>
            <a:off x="46422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73"/>
          <p:cNvSpPr/>
          <p:nvPr/>
        </p:nvSpPr>
        <p:spPr>
          <a:xfrm>
            <a:off x="511524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74"/>
          <p:cNvSpPr/>
          <p:nvPr/>
        </p:nvSpPr>
        <p:spPr>
          <a:xfrm>
            <a:off x="55774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75"/>
          <p:cNvSpPr/>
          <p:nvPr/>
        </p:nvSpPr>
        <p:spPr>
          <a:xfrm>
            <a:off x="605052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76"/>
          <p:cNvSpPr/>
          <p:nvPr/>
        </p:nvSpPr>
        <p:spPr>
          <a:xfrm>
            <a:off x="46422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77"/>
          <p:cNvSpPr/>
          <p:nvPr/>
        </p:nvSpPr>
        <p:spPr>
          <a:xfrm>
            <a:off x="511524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78"/>
          <p:cNvSpPr/>
          <p:nvPr/>
        </p:nvSpPr>
        <p:spPr>
          <a:xfrm>
            <a:off x="55774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79"/>
          <p:cNvSpPr/>
          <p:nvPr/>
        </p:nvSpPr>
        <p:spPr>
          <a:xfrm>
            <a:off x="605052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80"/>
          <p:cNvSpPr/>
          <p:nvPr/>
        </p:nvSpPr>
        <p:spPr>
          <a:xfrm>
            <a:off x="651312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81"/>
          <p:cNvSpPr/>
          <p:nvPr/>
        </p:nvSpPr>
        <p:spPr>
          <a:xfrm>
            <a:off x="69858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82"/>
          <p:cNvSpPr/>
          <p:nvPr/>
        </p:nvSpPr>
        <p:spPr>
          <a:xfrm>
            <a:off x="651312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83"/>
          <p:cNvSpPr/>
          <p:nvPr/>
        </p:nvSpPr>
        <p:spPr>
          <a:xfrm>
            <a:off x="69858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84"/>
          <p:cNvSpPr/>
          <p:nvPr/>
        </p:nvSpPr>
        <p:spPr>
          <a:xfrm>
            <a:off x="46422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185"/>
          <p:cNvSpPr/>
          <p:nvPr/>
        </p:nvSpPr>
        <p:spPr>
          <a:xfrm>
            <a:off x="511524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186"/>
          <p:cNvSpPr/>
          <p:nvPr/>
        </p:nvSpPr>
        <p:spPr>
          <a:xfrm>
            <a:off x="55774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187"/>
          <p:cNvSpPr/>
          <p:nvPr/>
        </p:nvSpPr>
        <p:spPr>
          <a:xfrm>
            <a:off x="605052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188"/>
          <p:cNvSpPr/>
          <p:nvPr/>
        </p:nvSpPr>
        <p:spPr>
          <a:xfrm>
            <a:off x="651312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189"/>
          <p:cNvSpPr/>
          <p:nvPr/>
        </p:nvSpPr>
        <p:spPr>
          <a:xfrm>
            <a:off x="69858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132"/>
          <p:cNvSpPr/>
          <p:nvPr/>
        </p:nvSpPr>
        <p:spPr>
          <a:xfrm>
            <a:off x="7449480" y="48614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33"/>
          <p:cNvSpPr/>
          <p:nvPr/>
        </p:nvSpPr>
        <p:spPr>
          <a:xfrm>
            <a:off x="792216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34"/>
          <p:cNvSpPr/>
          <p:nvPr/>
        </p:nvSpPr>
        <p:spPr>
          <a:xfrm>
            <a:off x="74494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35"/>
          <p:cNvSpPr/>
          <p:nvPr/>
        </p:nvSpPr>
        <p:spPr>
          <a:xfrm>
            <a:off x="792216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0"/>
          <p:cNvSpPr/>
          <p:nvPr/>
        </p:nvSpPr>
        <p:spPr>
          <a:xfrm>
            <a:off x="74494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1"/>
          <p:cNvSpPr/>
          <p:nvPr/>
        </p:nvSpPr>
        <p:spPr>
          <a:xfrm>
            <a:off x="792216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52"/>
          <p:cNvSpPr/>
          <p:nvPr/>
        </p:nvSpPr>
        <p:spPr>
          <a:xfrm>
            <a:off x="7449480" y="34430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153"/>
          <p:cNvSpPr/>
          <p:nvPr/>
        </p:nvSpPr>
        <p:spPr>
          <a:xfrm>
            <a:off x="792216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158"/>
          <p:cNvSpPr/>
          <p:nvPr/>
        </p:nvSpPr>
        <p:spPr>
          <a:xfrm>
            <a:off x="74494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159"/>
          <p:cNvSpPr/>
          <p:nvPr/>
        </p:nvSpPr>
        <p:spPr>
          <a:xfrm>
            <a:off x="792216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168"/>
          <p:cNvSpPr/>
          <p:nvPr/>
        </p:nvSpPr>
        <p:spPr>
          <a:xfrm>
            <a:off x="74494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169"/>
          <p:cNvSpPr/>
          <p:nvPr/>
        </p:nvSpPr>
        <p:spPr>
          <a:xfrm>
            <a:off x="792216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170"/>
          <p:cNvSpPr/>
          <p:nvPr/>
        </p:nvSpPr>
        <p:spPr>
          <a:xfrm>
            <a:off x="74494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사각형 171"/>
          <p:cNvSpPr/>
          <p:nvPr/>
        </p:nvSpPr>
        <p:spPr>
          <a:xfrm>
            <a:off x="792216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직사각형 180"/>
          <p:cNvSpPr/>
          <p:nvPr/>
        </p:nvSpPr>
        <p:spPr>
          <a:xfrm>
            <a:off x="74494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직사각형 181"/>
          <p:cNvSpPr/>
          <p:nvPr/>
        </p:nvSpPr>
        <p:spPr>
          <a:xfrm>
            <a:off x="792216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직사각형 182"/>
          <p:cNvSpPr/>
          <p:nvPr/>
        </p:nvSpPr>
        <p:spPr>
          <a:xfrm>
            <a:off x="74494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직사각형 183"/>
          <p:cNvSpPr/>
          <p:nvPr/>
        </p:nvSpPr>
        <p:spPr>
          <a:xfrm>
            <a:off x="792216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직사각형 188"/>
          <p:cNvSpPr/>
          <p:nvPr/>
        </p:nvSpPr>
        <p:spPr>
          <a:xfrm>
            <a:off x="74494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직사각형 189"/>
          <p:cNvSpPr/>
          <p:nvPr/>
        </p:nvSpPr>
        <p:spPr>
          <a:xfrm>
            <a:off x="792216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5" name="그룹 202"/>
          <p:cNvGrpSpPr/>
          <p:nvPr/>
        </p:nvGrpSpPr>
        <p:grpSpPr>
          <a:xfrm>
            <a:off x="5891040" y="3288960"/>
            <a:ext cx="325800" cy="252000"/>
            <a:chOff x="5891040" y="3288960"/>
            <a:chExt cx="325800" cy="252000"/>
          </a:xfrm>
        </p:grpSpPr>
        <p:sp>
          <p:nvSpPr>
            <p:cNvPr id="1526" name="타원 203"/>
            <p:cNvSpPr/>
            <p:nvPr/>
          </p:nvSpPr>
          <p:spPr>
            <a:xfrm>
              <a:off x="5917680" y="328896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" name="TextBox 204"/>
            <p:cNvSpPr/>
            <p:nvPr/>
          </p:nvSpPr>
          <p:spPr>
            <a:xfrm>
              <a:off x="5891040" y="329148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528" name="그룹 202"/>
          <p:cNvGrpSpPr/>
          <p:nvPr/>
        </p:nvGrpSpPr>
        <p:grpSpPr>
          <a:xfrm>
            <a:off x="7311240" y="3279240"/>
            <a:ext cx="325800" cy="252000"/>
            <a:chOff x="7311240" y="3279240"/>
            <a:chExt cx="325800" cy="252000"/>
          </a:xfrm>
        </p:grpSpPr>
        <p:sp>
          <p:nvSpPr>
            <p:cNvPr id="1529" name="타원 203"/>
            <p:cNvSpPr/>
            <p:nvPr/>
          </p:nvSpPr>
          <p:spPr>
            <a:xfrm>
              <a:off x="7337880" y="327924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TextBox 204"/>
            <p:cNvSpPr/>
            <p:nvPr/>
          </p:nvSpPr>
          <p:spPr>
            <a:xfrm>
              <a:off x="7311240" y="3281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531" name="그룹 202"/>
          <p:cNvGrpSpPr/>
          <p:nvPr/>
        </p:nvGrpSpPr>
        <p:grpSpPr>
          <a:xfrm>
            <a:off x="7294680" y="4718880"/>
            <a:ext cx="325800" cy="252000"/>
            <a:chOff x="7294680" y="4718880"/>
            <a:chExt cx="325800" cy="252000"/>
          </a:xfrm>
        </p:grpSpPr>
        <p:sp>
          <p:nvSpPr>
            <p:cNvPr id="1532" name="타원 203"/>
            <p:cNvSpPr/>
            <p:nvPr/>
          </p:nvSpPr>
          <p:spPr>
            <a:xfrm>
              <a:off x="7321320" y="471888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TextBox 204"/>
            <p:cNvSpPr/>
            <p:nvPr/>
          </p:nvSpPr>
          <p:spPr>
            <a:xfrm>
              <a:off x="7294680" y="4721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534" name="그룹 202"/>
          <p:cNvGrpSpPr/>
          <p:nvPr/>
        </p:nvGrpSpPr>
        <p:grpSpPr>
          <a:xfrm>
            <a:off x="5885280" y="4718880"/>
            <a:ext cx="325800" cy="252000"/>
            <a:chOff x="5885280" y="4718880"/>
            <a:chExt cx="325800" cy="252000"/>
          </a:xfrm>
        </p:grpSpPr>
        <p:sp>
          <p:nvSpPr>
            <p:cNvPr id="1535" name="타원 203"/>
            <p:cNvSpPr/>
            <p:nvPr/>
          </p:nvSpPr>
          <p:spPr>
            <a:xfrm>
              <a:off x="5911920" y="471888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6" name="TextBox 204"/>
            <p:cNvSpPr/>
            <p:nvPr/>
          </p:nvSpPr>
          <p:spPr>
            <a:xfrm>
              <a:off x="5885280" y="4721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537" name="직사각형 193"/>
          <p:cNvSpPr/>
          <p:nvPr/>
        </p:nvSpPr>
        <p:spPr>
          <a:xfrm rot="5400000">
            <a:off x="7957080" y="1968120"/>
            <a:ext cx="933120" cy="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직선 화살표 연결선 195"/>
          <p:cNvSpPr/>
          <p:nvPr/>
        </p:nvSpPr>
        <p:spPr>
          <a:xfrm>
            <a:off x="8670600" y="1999800"/>
            <a:ext cx="47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9" name="그룹 86"/>
          <p:cNvGrpSpPr/>
          <p:nvPr/>
        </p:nvGrpSpPr>
        <p:grpSpPr>
          <a:xfrm>
            <a:off x="8197560" y="1341000"/>
            <a:ext cx="316800" cy="252000"/>
            <a:chOff x="8197560" y="1341000"/>
            <a:chExt cx="316800" cy="252000"/>
          </a:xfrm>
        </p:grpSpPr>
        <p:sp>
          <p:nvSpPr>
            <p:cNvPr id="1540" name="타원 87"/>
            <p:cNvSpPr/>
            <p:nvPr/>
          </p:nvSpPr>
          <p:spPr>
            <a:xfrm>
              <a:off x="8219520" y="134100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1" name="TextBox 88"/>
            <p:cNvSpPr/>
            <p:nvPr/>
          </p:nvSpPr>
          <p:spPr>
            <a:xfrm>
              <a:off x="8197560" y="134352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직사각형 23"/>
          <p:cNvSpPr/>
          <p:nvPr/>
        </p:nvSpPr>
        <p:spPr>
          <a:xfrm>
            <a:off x="10569600" y="1277640"/>
            <a:ext cx="462240" cy="46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TextBox 6"/>
          <p:cNvSpPr/>
          <p:nvPr/>
        </p:nvSpPr>
        <p:spPr>
          <a:xfrm>
            <a:off x="11066040" y="1277640"/>
            <a:ext cx="65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5" name="TextBox 12"/>
          <p:cNvSpPr/>
          <p:nvPr/>
        </p:nvSpPr>
        <p:spPr>
          <a:xfrm>
            <a:off x="9679320" y="1277640"/>
            <a:ext cx="985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46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7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8" name="직선 화살표 연결선 210"/>
          <p:cNvSpPr/>
          <p:nvPr/>
        </p:nvSpPr>
        <p:spPr>
          <a:xfrm flipV="1">
            <a:off x="5054400" y="6107040"/>
            <a:ext cx="36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231"/>
          <p:cNvSpPr/>
          <p:nvPr/>
        </p:nvSpPr>
        <p:spPr>
          <a:xfrm>
            <a:off x="6431400" y="2640600"/>
            <a:ext cx="2814120" cy="415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0" name="타원 227"/>
          <p:cNvSpPr/>
          <p:nvPr/>
        </p:nvSpPr>
        <p:spPr>
          <a:xfrm>
            <a:off x="4584960" y="27504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551" name="직사각형 147"/>
          <p:cNvSpPr/>
          <p:nvPr/>
        </p:nvSpPr>
        <p:spPr>
          <a:xfrm>
            <a:off x="3866040" y="505800"/>
            <a:ext cx="24051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148"/>
          <p:cNvSpPr/>
          <p:nvPr/>
        </p:nvSpPr>
        <p:spPr>
          <a:xfrm>
            <a:off x="393120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149"/>
          <p:cNvSpPr/>
          <p:nvPr/>
        </p:nvSpPr>
        <p:spPr>
          <a:xfrm>
            <a:off x="431352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150"/>
          <p:cNvSpPr/>
          <p:nvPr/>
        </p:nvSpPr>
        <p:spPr>
          <a:xfrm>
            <a:off x="468720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151"/>
          <p:cNvSpPr/>
          <p:nvPr/>
        </p:nvSpPr>
        <p:spPr>
          <a:xfrm>
            <a:off x="506952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152"/>
          <p:cNvSpPr/>
          <p:nvPr/>
        </p:nvSpPr>
        <p:spPr>
          <a:xfrm>
            <a:off x="393120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153"/>
          <p:cNvSpPr/>
          <p:nvPr/>
        </p:nvSpPr>
        <p:spPr>
          <a:xfrm>
            <a:off x="431352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154"/>
          <p:cNvSpPr/>
          <p:nvPr/>
        </p:nvSpPr>
        <p:spPr>
          <a:xfrm>
            <a:off x="468720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155"/>
          <p:cNvSpPr/>
          <p:nvPr/>
        </p:nvSpPr>
        <p:spPr>
          <a:xfrm>
            <a:off x="506952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156"/>
          <p:cNvSpPr/>
          <p:nvPr/>
        </p:nvSpPr>
        <p:spPr>
          <a:xfrm>
            <a:off x="544320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157"/>
          <p:cNvSpPr/>
          <p:nvPr/>
        </p:nvSpPr>
        <p:spPr>
          <a:xfrm>
            <a:off x="582552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158"/>
          <p:cNvSpPr/>
          <p:nvPr/>
        </p:nvSpPr>
        <p:spPr>
          <a:xfrm>
            <a:off x="544320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159"/>
          <p:cNvSpPr/>
          <p:nvPr/>
        </p:nvSpPr>
        <p:spPr>
          <a:xfrm>
            <a:off x="582552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160"/>
          <p:cNvSpPr/>
          <p:nvPr/>
        </p:nvSpPr>
        <p:spPr>
          <a:xfrm>
            <a:off x="393120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161"/>
          <p:cNvSpPr/>
          <p:nvPr/>
        </p:nvSpPr>
        <p:spPr>
          <a:xfrm>
            <a:off x="431352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162"/>
          <p:cNvSpPr/>
          <p:nvPr/>
        </p:nvSpPr>
        <p:spPr>
          <a:xfrm>
            <a:off x="468720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163"/>
          <p:cNvSpPr/>
          <p:nvPr/>
        </p:nvSpPr>
        <p:spPr>
          <a:xfrm>
            <a:off x="506952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164"/>
          <p:cNvSpPr/>
          <p:nvPr/>
        </p:nvSpPr>
        <p:spPr>
          <a:xfrm>
            <a:off x="393120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165"/>
          <p:cNvSpPr/>
          <p:nvPr/>
        </p:nvSpPr>
        <p:spPr>
          <a:xfrm>
            <a:off x="431352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166"/>
          <p:cNvSpPr/>
          <p:nvPr/>
        </p:nvSpPr>
        <p:spPr>
          <a:xfrm>
            <a:off x="468720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167"/>
          <p:cNvSpPr/>
          <p:nvPr/>
        </p:nvSpPr>
        <p:spPr>
          <a:xfrm>
            <a:off x="506952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168"/>
          <p:cNvSpPr/>
          <p:nvPr/>
        </p:nvSpPr>
        <p:spPr>
          <a:xfrm>
            <a:off x="544320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169"/>
          <p:cNvSpPr/>
          <p:nvPr/>
        </p:nvSpPr>
        <p:spPr>
          <a:xfrm>
            <a:off x="582552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170"/>
          <p:cNvSpPr/>
          <p:nvPr/>
        </p:nvSpPr>
        <p:spPr>
          <a:xfrm>
            <a:off x="544320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171"/>
          <p:cNvSpPr/>
          <p:nvPr/>
        </p:nvSpPr>
        <p:spPr>
          <a:xfrm>
            <a:off x="582552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172"/>
          <p:cNvSpPr/>
          <p:nvPr/>
        </p:nvSpPr>
        <p:spPr>
          <a:xfrm>
            <a:off x="393120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173"/>
          <p:cNvSpPr/>
          <p:nvPr/>
        </p:nvSpPr>
        <p:spPr>
          <a:xfrm>
            <a:off x="431352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174"/>
          <p:cNvSpPr/>
          <p:nvPr/>
        </p:nvSpPr>
        <p:spPr>
          <a:xfrm>
            <a:off x="468720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175"/>
          <p:cNvSpPr/>
          <p:nvPr/>
        </p:nvSpPr>
        <p:spPr>
          <a:xfrm>
            <a:off x="506952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176"/>
          <p:cNvSpPr/>
          <p:nvPr/>
        </p:nvSpPr>
        <p:spPr>
          <a:xfrm>
            <a:off x="544320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177"/>
          <p:cNvSpPr/>
          <p:nvPr/>
        </p:nvSpPr>
        <p:spPr>
          <a:xfrm>
            <a:off x="582552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178"/>
          <p:cNvSpPr/>
          <p:nvPr/>
        </p:nvSpPr>
        <p:spPr>
          <a:xfrm>
            <a:off x="393120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179"/>
          <p:cNvSpPr/>
          <p:nvPr/>
        </p:nvSpPr>
        <p:spPr>
          <a:xfrm>
            <a:off x="431352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180"/>
          <p:cNvSpPr/>
          <p:nvPr/>
        </p:nvSpPr>
        <p:spPr>
          <a:xfrm>
            <a:off x="468720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81"/>
          <p:cNvSpPr/>
          <p:nvPr/>
        </p:nvSpPr>
        <p:spPr>
          <a:xfrm>
            <a:off x="506952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82"/>
          <p:cNvSpPr/>
          <p:nvPr/>
        </p:nvSpPr>
        <p:spPr>
          <a:xfrm>
            <a:off x="393120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83"/>
          <p:cNvSpPr/>
          <p:nvPr/>
        </p:nvSpPr>
        <p:spPr>
          <a:xfrm>
            <a:off x="431352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84"/>
          <p:cNvSpPr/>
          <p:nvPr/>
        </p:nvSpPr>
        <p:spPr>
          <a:xfrm>
            <a:off x="468720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85"/>
          <p:cNvSpPr/>
          <p:nvPr/>
        </p:nvSpPr>
        <p:spPr>
          <a:xfrm>
            <a:off x="506952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186"/>
          <p:cNvSpPr/>
          <p:nvPr/>
        </p:nvSpPr>
        <p:spPr>
          <a:xfrm>
            <a:off x="544320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187"/>
          <p:cNvSpPr/>
          <p:nvPr/>
        </p:nvSpPr>
        <p:spPr>
          <a:xfrm>
            <a:off x="582552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188"/>
          <p:cNvSpPr/>
          <p:nvPr/>
        </p:nvSpPr>
        <p:spPr>
          <a:xfrm>
            <a:off x="544320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189"/>
          <p:cNvSpPr/>
          <p:nvPr/>
        </p:nvSpPr>
        <p:spPr>
          <a:xfrm>
            <a:off x="582552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202"/>
          <p:cNvSpPr/>
          <p:nvPr/>
        </p:nvSpPr>
        <p:spPr>
          <a:xfrm>
            <a:off x="393120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203"/>
          <p:cNvSpPr/>
          <p:nvPr/>
        </p:nvSpPr>
        <p:spPr>
          <a:xfrm>
            <a:off x="431352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204"/>
          <p:cNvSpPr/>
          <p:nvPr/>
        </p:nvSpPr>
        <p:spPr>
          <a:xfrm>
            <a:off x="468720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사각형 205"/>
          <p:cNvSpPr/>
          <p:nvPr/>
        </p:nvSpPr>
        <p:spPr>
          <a:xfrm>
            <a:off x="506952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사각형 206"/>
          <p:cNvSpPr/>
          <p:nvPr/>
        </p:nvSpPr>
        <p:spPr>
          <a:xfrm>
            <a:off x="544320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207"/>
          <p:cNvSpPr/>
          <p:nvPr/>
        </p:nvSpPr>
        <p:spPr>
          <a:xfrm>
            <a:off x="582552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226"/>
          <p:cNvSpPr/>
          <p:nvPr/>
        </p:nvSpPr>
        <p:spPr>
          <a:xfrm>
            <a:off x="4687200" y="513360"/>
            <a:ext cx="753840" cy="63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선 화살표 연결선 228"/>
          <p:cNvSpPr/>
          <p:nvPr/>
        </p:nvSpPr>
        <p:spPr>
          <a:xfrm flipV="1">
            <a:off x="5069520" y="106920"/>
            <a:ext cx="360" cy="31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48"/>
          <p:cNvSpPr/>
          <p:nvPr/>
        </p:nvSpPr>
        <p:spPr>
          <a:xfrm>
            <a:off x="393120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49"/>
          <p:cNvSpPr/>
          <p:nvPr/>
        </p:nvSpPr>
        <p:spPr>
          <a:xfrm>
            <a:off x="431352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50"/>
          <p:cNvSpPr/>
          <p:nvPr/>
        </p:nvSpPr>
        <p:spPr>
          <a:xfrm>
            <a:off x="468720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51"/>
          <p:cNvSpPr/>
          <p:nvPr/>
        </p:nvSpPr>
        <p:spPr>
          <a:xfrm>
            <a:off x="506952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52"/>
          <p:cNvSpPr/>
          <p:nvPr/>
        </p:nvSpPr>
        <p:spPr>
          <a:xfrm>
            <a:off x="393120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53"/>
          <p:cNvSpPr/>
          <p:nvPr/>
        </p:nvSpPr>
        <p:spPr>
          <a:xfrm>
            <a:off x="431352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54"/>
          <p:cNvSpPr/>
          <p:nvPr/>
        </p:nvSpPr>
        <p:spPr>
          <a:xfrm>
            <a:off x="468720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55"/>
          <p:cNvSpPr/>
          <p:nvPr/>
        </p:nvSpPr>
        <p:spPr>
          <a:xfrm>
            <a:off x="506952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56"/>
          <p:cNvSpPr/>
          <p:nvPr/>
        </p:nvSpPr>
        <p:spPr>
          <a:xfrm>
            <a:off x="544320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57"/>
          <p:cNvSpPr/>
          <p:nvPr/>
        </p:nvSpPr>
        <p:spPr>
          <a:xfrm>
            <a:off x="582552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58"/>
          <p:cNvSpPr/>
          <p:nvPr/>
        </p:nvSpPr>
        <p:spPr>
          <a:xfrm>
            <a:off x="544320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59"/>
          <p:cNvSpPr/>
          <p:nvPr/>
        </p:nvSpPr>
        <p:spPr>
          <a:xfrm>
            <a:off x="582552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60"/>
          <p:cNvSpPr/>
          <p:nvPr/>
        </p:nvSpPr>
        <p:spPr>
          <a:xfrm>
            <a:off x="393120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61"/>
          <p:cNvSpPr/>
          <p:nvPr/>
        </p:nvSpPr>
        <p:spPr>
          <a:xfrm>
            <a:off x="431352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162"/>
          <p:cNvSpPr/>
          <p:nvPr/>
        </p:nvSpPr>
        <p:spPr>
          <a:xfrm>
            <a:off x="468720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163"/>
          <p:cNvSpPr/>
          <p:nvPr/>
        </p:nvSpPr>
        <p:spPr>
          <a:xfrm>
            <a:off x="506952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168"/>
          <p:cNvSpPr/>
          <p:nvPr/>
        </p:nvSpPr>
        <p:spPr>
          <a:xfrm>
            <a:off x="544320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169"/>
          <p:cNvSpPr/>
          <p:nvPr/>
        </p:nvSpPr>
        <p:spPr>
          <a:xfrm>
            <a:off x="582552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202"/>
          <p:cNvSpPr/>
          <p:nvPr/>
        </p:nvSpPr>
        <p:spPr>
          <a:xfrm>
            <a:off x="393120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203"/>
          <p:cNvSpPr/>
          <p:nvPr/>
        </p:nvSpPr>
        <p:spPr>
          <a:xfrm>
            <a:off x="431352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204"/>
          <p:cNvSpPr/>
          <p:nvPr/>
        </p:nvSpPr>
        <p:spPr>
          <a:xfrm>
            <a:off x="468720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205"/>
          <p:cNvSpPr/>
          <p:nvPr/>
        </p:nvSpPr>
        <p:spPr>
          <a:xfrm>
            <a:off x="506952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206"/>
          <p:cNvSpPr/>
          <p:nvPr/>
        </p:nvSpPr>
        <p:spPr>
          <a:xfrm>
            <a:off x="544320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207"/>
          <p:cNvSpPr/>
          <p:nvPr/>
        </p:nvSpPr>
        <p:spPr>
          <a:xfrm>
            <a:off x="582552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48"/>
          <p:cNvSpPr/>
          <p:nvPr/>
        </p:nvSpPr>
        <p:spPr>
          <a:xfrm>
            <a:off x="393120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49"/>
          <p:cNvSpPr/>
          <p:nvPr/>
        </p:nvSpPr>
        <p:spPr>
          <a:xfrm>
            <a:off x="431352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150"/>
          <p:cNvSpPr/>
          <p:nvPr/>
        </p:nvSpPr>
        <p:spPr>
          <a:xfrm>
            <a:off x="468720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151"/>
          <p:cNvSpPr/>
          <p:nvPr/>
        </p:nvSpPr>
        <p:spPr>
          <a:xfrm>
            <a:off x="506952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156"/>
          <p:cNvSpPr/>
          <p:nvPr/>
        </p:nvSpPr>
        <p:spPr>
          <a:xfrm>
            <a:off x="544320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157"/>
          <p:cNvSpPr/>
          <p:nvPr/>
        </p:nvSpPr>
        <p:spPr>
          <a:xfrm>
            <a:off x="582552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202"/>
          <p:cNvSpPr/>
          <p:nvPr/>
        </p:nvSpPr>
        <p:spPr>
          <a:xfrm>
            <a:off x="393120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203"/>
          <p:cNvSpPr/>
          <p:nvPr/>
        </p:nvSpPr>
        <p:spPr>
          <a:xfrm>
            <a:off x="431352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사각형 204"/>
          <p:cNvSpPr/>
          <p:nvPr/>
        </p:nvSpPr>
        <p:spPr>
          <a:xfrm>
            <a:off x="468720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직사각형 205"/>
          <p:cNvSpPr/>
          <p:nvPr/>
        </p:nvSpPr>
        <p:spPr>
          <a:xfrm>
            <a:off x="506952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직사각형 206"/>
          <p:cNvSpPr/>
          <p:nvPr/>
        </p:nvSpPr>
        <p:spPr>
          <a:xfrm>
            <a:off x="544320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직사각형 207"/>
          <p:cNvSpPr/>
          <p:nvPr/>
        </p:nvSpPr>
        <p:spPr>
          <a:xfrm>
            <a:off x="582552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직선 화살표 연결선 9"/>
          <p:cNvSpPr/>
          <p:nvPr/>
        </p:nvSpPr>
        <p:spPr>
          <a:xfrm>
            <a:off x="3958200" y="2874600"/>
            <a:ext cx="2247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9" name="그룹 10"/>
          <p:cNvGrpSpPr/>
          <p:nvPr/>
        </p:nvGrpSpPr>
        <p:grpSpPr>
          <a:xfrm>
            <a:off x="3653640" y="2736360"/>
            <a:ext cx="325800" cy="249480"/>
            <a:chOff x="3653640" y="2736360"/>
            <a:chExt cx="325800" cy="249480"/>
          </a:xfrm>
        </p:grpSpPr>
        <p:sp>
          <p:nvSpPr>
            <p:cNvPr id="1640" name="타원 229"/>
            <p:cNvSpPr/>
            <p:nvPr/>
          </p:nvSpPr>
          <p:spPr>
            <a:xfrm>
              <a:off x="3706920" y="27565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1" name="TextBox 230"/>
            <p:cNvSpPr/>
            <p:nvPr/>
          </p:nvSpPr>
          <p:spPr>
            <a:xfrm>
              <a:off x="3653640" y="27363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642" name="직사각형 208"/>
          <p:cNvSpPr/>
          <p:nvPr/>
        </p:nvSpPr>
        <p:spPr>
          <a:xfrm>
            <a:off x="4667040" y="5914080"/>
            <a:ext cx="774000" cy="77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타원 209"/>
          <p:cNvSpPr/>
          <p:nvPr/>
        </p:nvSpPr>
        <p:spPr>
          <a:xfrm>
            <a:off x="4576320" y="573336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49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0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1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2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3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54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6" name="직사각형 44"/>
          <p:cNvSpPr/>
          <p:nvPr/>
        </p:nvSpPr>
        <p:spPr>
          <a:xfrm>
            <a:off x="3800880" y="385200"/>
            <a:ext cx="2599920" cy="61160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45"/>
          <p:cNvSpPr/>
          <p:nvPr/>
        </p:nvSpPr>
        <p:spPr>
          <a:xfrm>
            <a:off x="384408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46"/>
          <p:cNvSpPr/>
          <p:nvPr/>
        </p:nvSpPr>
        <p:spPr>
          <a:xfrm>
            <a:off x="409752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47"/>
          <p:cNvSpPr/>
          <p:nvPr/>
        </p:nvSpPr>
        <p:spPr>
          <a:xfrm>
            <a:off x="434520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50"/>
          <p:cNvSpPr/>
          <p:nvPr/>
        </p:nvSpPr>
        <p:spPr>
          <a:xfrm>
            <a:off x="459828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51"/>
          <p:cNvSpPr/>
          <p:nvPr/>
        </p:nvSpPr>
        <p:spPr>
          <a:xfrm>
            <a:off x="384408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52"/>
          <p:cNvSpPr/>
          <p:nvPr/>
        </p:nvSpPr>
        <p:spPr>
          <a:xfrm>
            <a:off x="409752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53"/>
          <p:cNvSpPr/>
          <p:nvPr/>
        </p:nvSpPr>
        <p:spPr>
          <a:xfrm>
            <a:off x="434520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54"/>
          <p:cNvSpPr/>
          <p:nvPr/>
        </p:nvSpPr>
        <p:spPr>
          <a:xfrm>
            <a:off x="459828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55"/>
          <p:cNvSpPr/>
          <p:nvPr/>
        </p:nvSpPr>
        <p:spPr>
          <a:xfrm>
            <a:off x="484596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60"/>
          <p:cNvSpPr/>
          <p:nvPr/>
        </p:nvSpPr>
        <p:spPr>
          <a:xfrm>
            <a:off x="509940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61"/>
          <p:cNvSpPr/>
          <p:nvPr/>
        </p:nvSpPr>
        <p:spPr>
          <a:xfrm>
            <a:off x="484596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62"/>
          <p:cNvSpPr/>
          <p:nvPr/>
        </p:nvSpPr>
        <p:spPr>
          <a:xfrm>
            <a:off x="509940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63"/>
          <p:cNvSpPr/>
          <p:nvPr/>
        </p:nvSpPr>
        <p:spPr>
          <a:xfrm>
            <a:off x="384408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64"/>
          <p:cNvSpPr/>
          <p:nvPr/>
        </p:nvSpPr>
        <p:spPr>
          <a:xfrm>
            <a:off x="409752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65"/>
          <p:cNvSpPr/>
          <p:nvPr/>
        </p:nvSpPr>
        <p:spPr>
          <a:xfrm>
            <a:off x="434520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66"/>
          <p:cNvSpPr/>
          <p:nvPr/>
        </p:nvSpPr>
        <p:spPr>
          <a:xfrm>
            <a:off x="459828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67"/>
          <p:cNvSpPr/>
          <p:nvPr/>
        </p:nvSpPr>
        <p:spPr>
          <a:xfrm>
            <a:off x="384408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68"/>
          <p:cNvSpPr/>
          <p:nvPr/>
        </p:nvSpPr>
        <p:spPr>
          <a:xfrm>
            <a:off x="409752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69"/>
          <p:cNvSpPr/>
          <p:nvPr/>
        </p:nvSpPr>
        <p:spPr>
          <a:xfrm>
            <a:off x="434520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70"/>
          <p:cNvSpPr/>
          <p:nvPr/>
        </p:nvSpPr>
        <p:spPr>
          <a:xfrm>
            <a:off x="459828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71"/>
          <p:cNvSpPr/>
          <p:nvPr/>
        </p:nvSpPr>
        <p:spPr>
          <a:xfrm>
            <a:off x="484596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72"/>
          <p:cNvSpPr/>
          <p:nvPr/>
        </p:nvSpPr>
        <p:spPr>
          <a:xfrm>
            <a:off x="509940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73"/>
          <p:cNvSpPr/>
          <p:nvPr/>
        </p:nvSpPr>
        <p:spPr>
          <a:xfrm>
            <a:off x="484596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74"/>
          <p:cNvSpPr/>
          <p:nvPr/>
        </p:nvSpPr>
        <p:spPr>
          <a:xfrm>
            <a:off x="509940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75"/>
          <p:cNvSpPr/>
          <p:nvPr/>
        </p:nvSpPr>
        <p:spPr>
          <a:xfrm>
            <a:off x="384408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76"/>
          <p:cNvSpPr/>
          <p:nvPr/>
        </p:nvSpPr>
        <p:spPr>
          <a:xfrm>
            <a:off x="409752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77"/>
          <p:cNvSpPr/>
          <p:nvPr/>
        </p:nvSpPr>
        <p:spPr>
          <a:xfrm>
            <a:off x="434520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78"/>
          <p:cNvSpPr/>
          <p:nvPr/>
        </p:nvSpPr>
        <p:spPr>
          <a:xfrm>
            <a:off x="459828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79"/>
          <p:cNvSpPr/>
          <p:nvPr/>
        </p:nvSpPr>
        <p:spPr>
          <a:xfrm>
            <a:off x="484596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80"/>
          <p:cNvSpPr/>
          <p:nvPr/>
        </p:nvSpPr>
        <p:spPr>
          <a:xfrm>
            <a:off x="509940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81"/>
          <p:cNvSpPr/>
          <p:nvPr/>
        </p:nvSpPr>
        <p:spPr>
          <a:xfrm>
            <a:off x="384408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82"/>
          <p:cNvSpPr/>
          <p:nvPr/>
        </p:nvSpPr>
        <p:spPr>
          <a:xfrm>
            <a:off x="409752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83"/>
          <p:cNvSpPr/>
          <p:nvPr/>
        </p:nvSpPr>
        <p:spPr>
          <a:xfrm>
            <a:off x="434520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84"/>
          <p:cNvSpPr/>
          <p:nvPr/>
        </p:nvSpPr>
        <p:spPr>
          <a:xfrm>
            <a:off x="459828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85"/>
          <p:cNvSpPr/>
          <p:nvPr/>
        </p:nvSpPr>
        <p:spPr>
          <a:xfrm>
            <a:off x="384408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86"/>
          <p:cNvSpPr/>
          <p:nvPr/>
        </p:nvSpPr>
        <p:spPr>
          <a:xfrm>
            <a:off x="409752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사각형 87"/>
          <p:cNvSpPr/>
          <p:nvPr/>
        </p:nvSpPr>
        <p:spPr>
          <a:xfrm>
            <a:off x="434520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88"/>
          <p:cNvSpPr/>
          <p:nvPr/>
        </p:nvSpPr>
        <p:spPr>
          <a:xfrm>
            <a:off x="459828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89"/>
          <p:cNvSpPr/>
          <p:nvPr/>
        </p:nvSpPr>
        <p:spPr>
          <a:xfrm>
            <a:off x="484596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90"/>
          <p:cNvSpPr/>
          <p:nvPr/>
        </p:nvSpPr>
        <p:spPr>
          <a:xfrm>
            <a:off x="509940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91"/>
          <p:cNvSpPr/>
          <p:nvPr/>
        </p:nvSpPr>
        <p:spPr>
          <a:xfrm>
            <a:off x="484596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92"/>
          <p:cNvSpPr/>
          <p:nvPr/>
        </p:nvSpPr>
        <p:spPr>
          <a:xfrm>
            <a:off x="509940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93"/>
          <p:cNvSpPr/>
          <p:nvPr/>
        </p:nvSpPr>
        <p:spPr>
          <a:xfrm>
            <a:off x="384408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4"/>
          <p:cNvSpPr/>
          <p:nvPr/>
        </p:nvSpPr>
        <p:spPr>
          <a:xfrm>
            <a:off x="409752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95"/>
          <p:cNvSpPr/>
          <p:nvPr/>
        </p:nvSpPr>
        <p:spPr>
          <a:xfrm>
            <a:off x="434520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96"/>
          <p:cNvSpPr/>
          <p:nvPr/>
        </p:nvSpPr>
        <p:spPr>
          <a:xfrm>
            <a:off x="459828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97"/>
          <p:cNvSpPr/>
          <p:nvPr/>
        </p:nvSpPr>
        <p:spPr>
          <a:xfrm>
            <a:off x="484596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98"/>
          <p:cNvSpPr/>
          <p:nvPr/>
        </p:nvSpPr>
        <p:spPr>
          <a:xfrm>
            <a:off x="509940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109"/>
          <p:cNvSpPr/>
          <p:nvPr/>
        </p:nvSpPr>
        <p:spPr>
          <a:xfrm>
            <a:off x="534672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10"/>
          <p:cNvSpPr/>
          <p:nvPr/>
        </p:nvSpPr>
        <p:spPr>
          <a:xfrm>
            <a:off x="560016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1"/>
          <p:cNvSpPr/>
          <p:nvPr/>
        </p:nvSpPr>
        <p:spPr>
          <a:xfrm>
            <a:off x="534672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12"/>
          <p:cNvSpPr/>
          <p:nvPr/>
        </p:nvSpPr>
        <p:spPr>
          <a:xfrm>
            <a:off x="560016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13"/>
          <p:cNvSpPr/>
          <p:nvPr/>
        </p:nvSpPr>
        <p:spPr>
          <a:xfrm>
            <a:off x="534672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14"/>
          <p:cNvSpPr/>
          <p:nvPr/>
        </p:nvSpPr>
        <p:spPr>
          <a:xfrm>
            <a:off x="560016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15"/>
          <p:cNvSpPr/>
          <p:nvPr/>
        </p:nvSpPr>
        <p:spPr>
          <a:xfrm>
            <a:off x="534672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16"/>
          <p:cNvSpPr/>
          <p:nvPr/>
        </p:nvSpPr>
        <p:spPr>
          <a:xfrm>
            <a:off x="560016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17"/>
          <p:cNvSpPr/>
          <p:nvPr/>
        </p:nvSpPr>
        <p:spPr>
          <a:xfrm>
            <a:off x="534672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118"/>
          <p:cNvSpPr/>
          <p:nvPr/>
        </p:nvSpPr>
        <p:spPr>
          <a:xfrm>
            <a:off x="560016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119"/>
          <p:cNvSpPr/>
          <p:nvPr/>
        </p:nvSpPr>
        <p:spPr>
          <a:xfrm>
            <a:off x="534672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120"/>
          <p:cNvSpPr/>
          <p:nvPr/>
        </p:nvSpPr>
        <p:spPr>
          <a:xfrm>
            <a:off x="560016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121"/>
          <p:cNvSpPr/>
          <p:nvPr/>
        </p:nvSpPr>
        <p:spPr>
          <a:xfrm>
            <a:off x="534672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122"/>
          <p:cNvSpPr/>
          <p:nvPr/>
        </p:nvSpPr>
        <p:spPr>
          <a:xfrm>
            <a:off x="560016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123"/>
          <p:cNvSpPr/>
          <p:nvPr/>
        </p:nvSpPr>
        <p:spPr>
          <a:xfrm>
            <a:off x="534672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124"/>
          <p:cNvSpPr/>
          <p:nvPr/>
        </p:nvSpPr>
        <p:spPr>
          <a:xfrm>
            <a:off x="560016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141"/>
          <p:cNvSpPr/>
          <p:nvPr/>
        </p:nvSpPr>
        <p:spPr>
          <a:xfrm>
            <a:off x="584892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142"/>
          <p:cNvSpPr/>
          <p:nvPr/>
        </p:nvSpPr>
        <p:spPr>
          <a:xfrm>
            <a:off x="610200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143"/>
          <p:cNvSpPr/>
          <p:nvPr/>
        </p:nvSpPr>
        <p:spPr>
          <a:xfrm>
            <a:off x="584892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144"/>
          <p:cNvSpPr/>
          <p:nvPr/>
        </p:nvSpPr>
        <p:spPr>
          <a:xfrm>
            <a:off x="610200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145"/>
          <p:cNvSpPr/>
          <p:nvPr/>
        </p:nvSpPr>
        <p:spPr>
          <a:xfrm>
            <a:off x="584892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46"/>
          <p:cNvSpPr/>
          <p:nvPr/>
        </p:nvSpPr>
        <p:spPr>
          <a:xfrm>
            <a:off x="610200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47"/>
          <p:cNvSpPr/>
          <p:nvPr/>
        </p:nvSpPr>
        <p:spPr>
          <a:xfrm>
            <a:off x="584892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48"/>
          <p:cNvSpPr/>
          <p:nvPr/>
        </p:nvSpPr>
        <p:spPr>
          <a:xfrm>
            <a:off x="610200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49"/>
          <p:cNvSpPr/>
          <p:nvPr/>
        </p:nvSpPr>
        <p:spPr>
          <a:xfrm>
            <a:off x="584892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50"/>
          <p:cNvSpPr/>
          <p:nvPr/>
        </p:nvSpPr>
        <p:spPr>
          <a:xfrm>
            <a:off x="610200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51"/>
          <p:cNvSpPr/>
          <p:nvPr/>
        </p:nvSpPr>
        <p:spPr>
          <a:xfrm>
            <a:off x="584892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2"/>
          <p:cNvSpPr/>
          <p:nvPr/>
        </p:nvSpPr>
        <p:spPr>
          <a:xfrm>
            <a:off x="610200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3"/>
          <p:cNvSpPr/>
          <p:nvPr/>
        </p:nvSpPr>
        <p:spPr>
          <a:xfrm>
            <a:off x="584892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4"/>
          <p:cNvSpPr/>
          <p:nvPr/>
        </p:nvSpPr>
        <p:spPr>
          <a:xfrm>
            <a:off x="610200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5"/>
          <p:cNvSpPr/>
          <p:nvPr/>
        </p:nvSpPr>
        <p:spPr>
          <a:xfrm>
            <a:off x="584892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56"/>
          <p:cNvSpPr/>
          <p:nvPr/>
        </p:nvSpPr>
        <p:spPr>
          <a:xfrm>
            <a:off x="610200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57"/>
          <p:cNvSpPr/>
          <p:nvPr/>
        </p:nvSpPr>
        <p:spPr>
          <a:xfrm>
            <a:off x="384408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58"/>
          <p:cNvSpPr/>
          <p:nvPr/>
        </p:nvSpPr>
        <p:spPr>
          <a:xfrm>
            <a:off x="409752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59"/>
          <p:cNvSpPr/>
          <p:nvPr/>
        </p:nvSpPr>
        <p:spPr>
          <a:xfrm>
            <a:off x="434520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0"/>
          <p:cNvSpPr/>
          <p:nvPr/>
        </p:nvSpPr>
        <p:spPr>
          <a:xfrm>
            <a:off x="459828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61"/>
          <p:cNvSpPr/>
          <p:nvPr/>
        </p:nvSpPr>
        <p:spPr>
          <a:xfrm>
            <a:off x="484596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62"/>
          <p:cNvSpPr/>
          <p:nvPr/>
        </p:nvSpPr>
        <p:spPr>
          <a:xfrm>
            <a:off x="509940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63"/>
          <p:cNvSpPr/>
          <p:nvPr/>
        </p:nvSpPr>
        <p:spPr>
          <a:xfrm>
            <a:off x="384408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4"/>
          <p:cNvSpPr/>
          <p:nvPr/>
        </p:nvSpPr>
        <p:spPr>
          <a:xfrm>
            <a:off x="409752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5"/>
          <p:cNvSpPr/>
          <p:nvPr/>
        </p:nvSpPr>
        <p:spPr>
          <a:xfrm>
            <a:off x="434520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66"/>
          <p:cNvSpPr/>
          <p:nvPr/>
        </p:nvSpPr>
        <p:spPr>
          <a:xfrm>
            <a:off x="459828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67"/>
          <p:cNvSpPr/>
          <p:nvPr/>
        </p:nvSpPr>
        <p:spPr>
          <a:xfrm>
            <a:off x="484596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68"/>
          <p:cNvSpPr/>
          <p:nvPr/>
        </p:nvSpPr>
        <p:spPr>
          <a:xfrm>
            <a:off x="509940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69"/>
          <p:cNvSpPr/>
          <p:nvPr/>
        </p:nvSpPr>
        <p:spPr>
          <a:xfrm>
            <a:off x="534672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0"/>
          <p:cNvSpPr/>
          <p:nvPr/>
        </p:nvSpPr>
        <p:spPr>
          <a:xfrm>
            <a:off x="560016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1"/>
          <p:cNvSpPr/>
          <p:nvPr/>
        </p:nvSpPr>
        <p:spPr>
          <a:xfrm>
            <a:off x="534672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2"/>
          <p:cNvSpPr/>
          <p:nvPr/>
        </p:nvSpPr>
        <p:spPr>
          <a:xfrm>
            <a:off x="560016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사각형 173"/>
          <p:cNvSpPr/>
          <p:nvPr/>
        </p:nvSpPr>
        <p:spPr>
          <a:xfrm>
            <a:off x="584892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사각형 174"/>
          <p:cNvSpPr/>
          <p:nvPr/>
        </p:nvSpPr>
        <p:spPr>
          <a:xfrm>
            <a:off x="610200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사각형 175"/>
          <p:cNvSpPr/>
          <p:nvPr/>
        </p:nvSpPr>
        <p:spPr>
          <a:xfrm>
            <a:off x="584892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직사각형 176"/>
          <p:cNvSpPr/>
          <p:nvPr/>
        </p:nvSpPr>
        <p:spPr>
          <a:xfrm>
            <a:off x="610200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직선 연결선 105"/>
          <p:cNvSpPr/>
          <p:nvPr/>
        </p:nvSpPr>
        <p:spPr>
          <a:xfrm>
            <a:off x="3843720" y="4178520"/>
            <a:ext cx="2511000" cy="360"/>
          </a:xfrm>
          <a:prstGeom prst="line">
            <a:avLst/>
          </a:prstGeom>
          <a:ln>
            <a:solidFill>
              <a:srgbClr val="FFFF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77"/>
          <p:cNvSpPr/>
          <p:nvPr/>
        </p:nvSpPr>
        <p:spPr>
          <a:xfrm>
            <a:off x="4971600" y="4048200"/>
            <a:ext cx="251280" cy="25128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화살표: 위로 구부러짐 10"/>
          <p:cNvSpPr/>
          <p:nvPr/>
        </p:nvSpPr>
        <p:spPr>
          <a:xfrm rot="1577400" flipH="1" flipV="1">
            <a:off x="5041080" y="3886200"/>
            <a:ext cx="350280" cy="14976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화살표: 위로 구부러짐 182"/>
          <p:cNvSpPr/>
          <p:nvPr/>
        </p:nvSpPr>
        <p:spPr>
          <a:xfrm rot="1577400">
            <a:off x="4785840" y="4280400"/>
            <a:ext cx="350280" cy="14976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84"/>
          <p:cNvSpPr/>
          <p:nvPr/>
        </p:nvSpPr>
        <p:spPr>
          <a:xfrm>
            <a:off x="384408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85"/>
          <p:cNvSpPr/>
          <p:nvPr/>
        </p:nvSpPr>
        <p:spPr>
          <a:xfrm>
            <a:off x="409752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86"/>
          <p:cNvSpPr/>
          <p:nvPr/>
        </p:nvSpPr>
        <p:spPr>
          <a:xfrm>
            <a:off x="434520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87"/>
          <p:cNvSpPr/>
          <p:nvPr/>
        </p:nvSpPr>
        <p:spPr>
          <a:xfrm>
            <a:off x="459828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88"/>
          <p:cNvSpPr/>
          <p:nvPr/>
        </p:nvSpPr>
        <p:spPr>
          <a:xfrm>
            <a:off x="484596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89"/>
          <p:cNvSpPr/>
          <p:nvPr/>
        </p:nvSpPr>
        <p:spPr>
          <a:xfrm>
            <a:off x="509940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0"/>
          <p:cNvSpPr/>
          <p:nvPr/>
        </p:nvSpPr>
        <p:spPr>
          <a:xfrm>
            <a:off x="384408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1"/>
          <p:cNvSpPr/>
          <p:nvPr/>
        </p:nvSpPr>
        <p:spPr>
          <a:xfrm>
            <a:off x="409752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192"/>
          <p:cNvSpPr/>
          <p:nvPr/>
        </p:nvSpPr>
        <p:spPr>
          <a:xfrm>
            <a:off x="434520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193"/>
          <p:cNvSpPr/>
          <p:nvPr/>
        </p:nvSpPr>
        <p:spPr>
          <a:xfrm>
            <a:off x="459828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194"/>
          <p:cNvSpPr/>
          <p:nvPr/>
        </p:nvSpPr>
        <p:spPr>
          <a:xfrm>
            <a:off x="484596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195"/>
          <p:cNvSpPr/>
          <p:nvPr/>
        </p:nvSpPr>
        <p:spPr>
          <a:xfrm>
            <a:off x="509940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196"/>
          <p:cNvSpPr/>
          <p:nvPr/>
        </p:nvSpPr>
        <p:spPr>
          <a:xfrm>
            <a:off x="534672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197"/>
          <p:cNvSpPr/>
          <p:nvPr/>
        </p:nvSpPr>
        <p:spPr>
          <a:xfrm>
            <a:off x="560016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198"/>
          <p:cNvSpPr/>
          <p:nvPr/>
        </p:nvSpPr>
        <p:spPr>
          <a:xfrm>
            <a:off x="534672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199"/>
          <p:cNvSpPr/>
          <p:nvPr/>
        </p:nvSpPr>
        <p:spPr>
          <a:xfrm>
            <a:off x="560016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0"/>
          <p:cNvSpPr/>
          <p:nvPr/>
        </p:nvSpPr>
        <p:spPr>
          <a:xfrm>
            <a:off x="584892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1"/>
          <p:cNvSpPr/>
          <p:nvPr/>
        </p:nvSpPr>
        <p:spPr>
          <a:xfrm>
            <a:off x="610200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02"/>
          <p:cNvSpPr/>
          <p:nvPr/>
        </p:nvSpPr>
        <p:spPr>
          <a:xfrm>
            <a:off x="584892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03"/>
          <p:cNvSpPr/>
          <p:nvPr/>
        </p:nvSpPr>
        <p:spPr>
          <a:xfrm>
            <a:off x="610200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04"/>
          <p:cNvSpPr/>
          <p:nvPr/>
        </p:nvSpPr>
        <p:spPr>
          <a:xfrm>
            <a:off x="384408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05"/>
          <p:cNvSpPr/>
          <p:nvPr/>
        </p:nvSpPr>
        <p:spPr>
          <a:xfrm>
            <a:off x="409752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06"/>
          <p:cNvSpPr/>
          <p:nvPr/>
        </p:nvSpPr>
        <p:spPr>
          <a:xfrm>
            <a:off x="434520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사각형 207"/>
          <p:cNvSpPr/>
          <p:nvPr/>
        </p:nvSpPr>
        <p:spPr>
          <a:xfrm>
            <a:off x="459828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6" name="직사각형 208"/>
          <p:cNvSpPr/>
          <p:nvPr/>
        </p:nvSpPr>
        <p:spPr>
          <a:xfrm>
            <a:off x="484596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7" name="직사각형 209"/>
          <p:cNvSpPr/>
          <p:nvPr/>
        </p:nvSpPr>
        <p:spPr>
          <a:xfrm>
            <a:off x="509940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직사각형 210"/>
          <p:cNvSpPr/>
          <p:nvPr/>
        </p:nvSpPr>
        <p:spPr>
          <a:xfrm>
            <a:off x="534672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직사각형 211"/>
          <p:cNvSpPr/>
          <p:nvPr/>
        </p:nvSpPr>
        <p:spPr>
          <a:xfrm>
            <a:off x="560016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직사각형 212"/>
          <p:cNvSpPr/>
          <p:nvPr/>
        </p:nvSpPr>
        <p:spPr>
          <a:xfrm>
            <a:off x="584892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직사각형 213"/>
          <p:cNvSpPr/>
          <p:nvPr/>
        </p:nvSpPr>
        <p:spPr>
          <a:xfrm>
            <a:off x="610200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직사각형 214"/>
          <p:cNvSpPr/>
          <p:nvPr/>
        </p:nvSpPr>
        <p:spPr>
          <a:xfrm>
            <a:off x="384408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직사각형 215"/>
          <p:cNvSpPr/>
          <p:nvPr/>
        </p:nvSpPr>
        <p:spPr>
          <a:xfrm>
            <a:off x="409752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직사각형 216"/>
          <p:cNvSpPr/>
          <p:nvPr/>
        </p:nvSpPr>
        <p:spPr>
          <a:xfrm>
            <a:off x="434520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직사각형 217"/>
          <p:cNvSpPr/>
          <p:nvPr/>
        </p:nvSpPr>
        <p:spPr>
          <a:xfrm>
            <a:off x="459828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직사각형 218"/>
          <p:cNvSpPr/>
          <p:nvPr/>
        </p:nvSpPr>
        <p:spPr>
          <a:xfrm>
            <a:off x="484596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직사각형 219"/>
          <p:cNvSpPr/>
          <p:nvPr/>
        </p:nvSpPr>
        <p:spPr>
          <a:xfrm>
            <a:off x="509940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직사각형 220"/>
          <p:cNvSpPr/>
          <p:nvPr/>
        </p:nvSpPr>
        <p:spPr>
          <a:xfrm>
            <a:off x="534672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9" name="직사각형 221"/>
          <p:cNvSpPr/>
          <p:nvPr/>
        </p:nvSpPr>
        <p:spPr>
          <a:xfrm>
            <a:off x="560016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직사각형 222"/>
          <p:cNvSpPr/>
          <p:nvPr/>
        </p:nvSpPr>
        <p:spPr>
          <a:xfrm>
            <a:off x="584892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23"/>
          <p:cNvSpPr/>
          <p:nvPr/>
        </p:nvSpPr>
        <p:spPr>
          <a:xfrm>
            <a:off x="610200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24"/>
          <p:cNvSpPr/>
          <p:nvPr/>
        </p:nvSpPr>
        <p:spPr>
          <a:xfrm>
            <a:off x="384408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25"/>
          <p:cNvSpPr/>
          <p:nvPr/>
        </p:nvSpPr>
        <p:spPr>
          <a:xfrm>
            <a:off x="409752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직사각형 226"/>
          <p:cNvSpPr/>
          <p:nvPr/>
        </p:nvSpPr>
        <p:spPr>
          <a:xfrm>
            <a:off x="434520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직사각형 227"/>
          <p:cNvSpPr/>
          <p:nvPr/>
        </p:nvSpPr>
        <p:spPr>
          <a:xfrm>
            <a:off x="459828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직사각형 228"/>
          <p:cNvSpPr/>
          <p:nvPr/>
        </p:nvSpPr>
        <p:spPr>
          <a:xfrm>
            <a:off x="484596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직사각형 229"/>
          <p:cNvSpPr/>
          <p:nvPr/>
        </p:nvSpPr>
        <p:spPr>
          <a:xfrm>
            <a:off x="509940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직사각형 230"/>
          <p:cNvSpPr/>
          <p:nvPr/>
        </p:nvSpPr>
        <p:spPr>
          <a:xfrm>
            <a:off x="534672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직사각형 231"/>
          <p:cNvSpPr/>
          <p:nvPr/>
        </p:nvSpPr>
        <p:spPr>
          <a:xfrm>
            <a:off x="560016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직사각형 232"/>
          <p:cNvSpPr/>
          <p:nvPr/>
        </p:nvSpPr>
        <p:spPr>
          <a:xfrm>
            <a:off x="584892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직사각형 233"/>
          <p:cNvSpPr/>
          <p:nvPr/>
        </p:nvSpPr>
        <p:spPr>
          <a:xfrm>
            <a:off x="610200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직사각형 99"/>
          <p:cNvSpPr/>
          <p:nvPr/>
        </p:nvSpPr>
        <p:spPr>
          <a:xfrm>
            <a:off x="4851360" y="385200"/>
            <a:ext cx="498960" cy="41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직선 화살표 연결선 101"/>
          <p:cNvSpPr/>
          <p:nvPr/>
        </p:nvSpPr>
        <p:spPr>
          <a:xfrm flipV="1">
            <a:off x="5104800" y="83520"/>
            <a:ext cx="360" cy="21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직사각형 45"/>
          <p:cNvSpPr/>
          <p:nvPr/>
        </p:nvSpPr>
        <p:spPr>
          <a:xfrm>
            <a:off x="384408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직사각형 46"/>
          <p:cNvSpPr/>
          <p:nvPr/>
        </p:nvSpPr>
        <p:spPr>
          <a:xfrm>
            <a:off x="409752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직사각형 47"/>
          <p:cNvSpPr/>
          <p:nvPr/>
        </p:nvSpPr>
        <p:spPr>
          <a:xfrm>
            <a:off x="434520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직사각형 50"/>
          <p:cNvSpPr/>
          <p:nvPr/>
        </p:nvSpPr>
        <p:spPr>
          <a:xfrm>
            <a:off x="459828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직사각형 55"/>
          <p:cNvSpPr/>
          <p:nvPr/>
        </p:nvSpPr>
        <p:spPr>
          <a:xfrm>
            <a:off x="484596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직사각형 60"/>
          <p:cNvSpPr/>
          <p:nvPr/>
        </p:nvSpPr>
        <p:spPr>
          <a:xfrm>
            <a:off x="509940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직사각형 93"/>
          <p:cNvSpPr/>
          <p:nvPr/>
        </p:nvSpPr>
        <p:spPr>
          <a:xfrm>
            <a:off x="384408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직사각형 94"/>
          <p:cNvSpPr/>
          <p:nvPr/>
        </p:nvSpPr>
        <p:spPr>
          <a:xfrm>
            <a:off x="409752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직사각형 95"/>
          <p:cNvSpPr/>
          <p:nvPr/>
        </p:nvSpPr>
        <p:spPr>
          <a:xfrm>
            <a:off x="434520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직사각형 96"/>
          <p:cNvSpPr/>
          <p:nvPr/>
        </p:nvSpPr>
        <p:spPr>
          <a:xfrm>
            <a:off x="459828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직사각형 97"/>
          <p:cNvSpPr/>
          <p:nvPr/>
        </p:nvSpPr>
        <p:spPr>
          <a:xfrm>
            <a:off x="484596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직사각형 98"/>
          <p:cNvSpPr/>
          <p:nvPr/>
        </p:nvSpPr>
        <p:spPr>
          <a:xfrm>
            <a:off x="509940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직사각형 109"/>
          <p:cNvSpPr/>
          <p:nvPr/>
        </p:nvSpPr>
        <p:spPr>
          <a:xfrm>
            <a:off x="534672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직사각형 110"/>
          <p:cNvSpPr/>
          <p:nvPr/>
        </p:nvSpPr>
        <p:spPr>
          <a:xfrm>
            <a:off x="560016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직사각형 123"/>
          <p:cNvSpPr/>
          <p:nvPr/>
        </p:nvSpPr>
        <p:spPr>
          <a:xfrm>
            <a:off x="534672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직사각형 124"/>
          <p:cNvSpPr/>
          <p:nvPr/>
        </p:nvSpPr>
        <p:spPr>
          <a:xfrm>
            <a:off x="560016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직사각형 141"/>
          <p:cNvSpPr/>
          <p:nvPr/>
        </p:nvSpPr>
        <p:spPr>
          <a:xfrm>
            <a:off x="584892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직사각형 142"/>
          <p:cNvSpPr/>
          <p:nvPr/>
        </p:nvSpPr>
        <p:spPr>
          <a:xfrm>
            <a:off x="610200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직사각형 155"/>
          <p:cNvSpPr/>
          <p:nvPr/>
        </p:nvSpPr>
        <p:spPr>
          <a:xfrm>
            <a:off x="584892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직사각형 156"/>
          <p:cNvSpPr/>
          <p:nvPr/>
        </p:nvSpPr>
        <p:spPr>
          <a:xfrm>
            <a:off x="610200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직사각형 45"/>
          <p:cNvSpPr/>
          <p:nvPr/>
        </p:nvSpPr>
        <p:spPr>
          <a:xfrm>
            <a:off x="384408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직사각형 46"/>
          <p:cNvSpPr/>
          <p:nvPr/>
        </p:nvSpPr>
        <p:spPr>
          <a:xfrm>
            <a:off x="409752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직사각형 47"/>
          <p:cNvSpPr/>
          <p:nvPr/>
        </p:nvSpPr>
        <p:spPr>
          <a:xfrm>
            <a:off x="434520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직사각형 50"/>
          <p:cNvSpPr/>
          <p:nvPr/>
        </p:nvSpPr>
        <p:spPr>
          <a:xfrm>
            <a:off x="459828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직사각형 55"/>
          <p:cNvSpPr/>
          <p:nvPr/>
        </p:nvSpPr>
        <p:spPr>
          <a:xfrm>
            <a:off x="484596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직사각형 60"/>
          <p:cNvSpPr/>
          <p:nvPr/>
        </p:nvSpPr>
        <p:spPr>
          <a:xfrm>
            <a:off x="509940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직사각형 93"/>
          <p:cNvSpPr/>
          <p:nvPr/>
        </p:nvSpPr>
        <p:spPr>
          <a:xfrm>
            <a:off x="384408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직사각형 94"/>
          <p:cNvSpPr/>
          <p:nvPr/>
        </p:nvSpPr>
        <p:spPr>
          <a:xfrm>
            <a:off x="409752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직사각형 95"/>
          <p:cNvSpPr/>
          <p:nvPr/>
        </p:nvSpPr>
        <p:spPr>
          <a:xfrm>
            <a:off x="434520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직사각형 96"/>
          <p:cNvSpPr/>
          <p:nvPr/>
        </p:nvSpPr>
        <p:spPr>
          <a:xfrm>
            <a:off x="459828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직사각형 97"/>
          <p:cNvSpPr/>
          <p:nvPr/>
        </p:nvSpPr>
        <p:spPr>
          <a:xfrm>
            <a:off x="484596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직사각형 98"/>
          <p:cNvSpPr/>
          <p:nvPr/>
        </p:nvSpPr>
        <p:spPr>
          <a:xfrm>
            <a:off x="509940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직사각형 109"/>
          <p:cNvSpPr/>
          <p:nvPr/>
        </p:nvSpPr>
        <p:spPr>
          <a:xfrm>
            <a:off x="534672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직사각형 110"/>
          <p:cNvSpPr/>
          <p:nvPr/>
        </p:nvSpPr>
        <p:spPr>
          <a:xfrm>
            <a:off x="560016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직사각형 123"/>
          <p:cNvSpPr/>
          <p:nvPr/>
        </p:nvSpPr>
        <p:spPr>
          <a:xfrm>
            <a:off x="534672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직사각형 124"/>
          <p:cNvSpPr/>
          <p:nvPr/>
        </p:nvSpPr>
        <p:spPr>
          <a:xfrm>
            <a:off x="560016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직사각형 141"/>
          <p:cNvSpPr/>
          <p:nvPr/>
        </p:nvSpPr>
        <p:spPr>
          <a:xfrm>
            <a:off x="584892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직사각형 142"/>
          <p:cNvSpPr/>
          <p:nvPr/>
        </p:nvSpPr>
        <p:spPr>
          <a:xfrm>
            <a:off x="610200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직사각형 155"/>
          <p:cNvSpPr/>
          <p:nvPr/>
        </p:nvSpPr>
        <p:spPr>
          <a:xfrm>
            <a:off x="584892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직사각형 156"/>
          <p:cNvSpPr/>
          <p:nvPr/>
        </p:nvSpPr>
        <p:spPr>
          <a:xfrm>
            <a:off x="610200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직사각형 157"/>
          <p:cNvSpPr/>
          <p:nvPr/>
        </p:nvSpPr>
        <p:spPr>
          <a:xfrm>
            <a:off x="384408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직사각형 158"/>
          <p:cNvSpPr/>
          <p:nvPr/>
        </p:nvSpPr>
        <p:spPr>
          <a:xfrm>
            <a:off x="409752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직사각형 159"/>
          <p:cNvSpPr/>
          <p:nvPr/>
        </p:nvSpPr>
        <p:spPr>
          <a:xfrm>
            <a:off x="434520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직사각형 160"/>
          <p:cNvSpPr/>
          <p:nvPr/>
        </p:nvSpPr>
        <p:spPr>
          <a:xfrm>
            <a:off x="459828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직사각형 161"/>
          <p:cNvSpPr/>
          <p:nvPr/>
        </p:nvSpPr>
        <p:spPr>
          <a:xfrm>
            <a:off x="484596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직사각형 162"/>
          <p:cNvSpPr/>
          <p:nvPr/>
        </p:nvSpPr>
        <p:spPr>
          <a:xfrm>
            <a:off x="509940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직사각형 169"/>
          <p:cNvSpPr/>
          <p:nvPr/>
        </p:nvSpPr>
        <p:spPr>
          <a:xfrm>
            <a:off x="534672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직사각형 170"/>
          <p:cNvSpPr/>
          <p:nvPr/>
        </p:nvSpPr>
        <p:spPr>
          <a:xfrm>
            <a:off x="560016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직사각형 173"/>
          <p:cNvSpPr/>
          <p:nvPr/>
        </p:nvSpPr>
        <p:spPr>
          <a:xfrm>
            <a:off x="584892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직사각형 174"/>
          <p:cNvSpPr/>
          <p:nvPr/>
        </p:nvSpPr>
        <p:spPr>
          <a:xfrm>
            <a:off x="610200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직사각형 163"/>
          <p:cNvSpPr/>
          <p:nvPr/>
        </p:nvSpPr>
        <p:spPr>
          <a:xfrm>
            <a:off x="384372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직사각형 164"/>
          <p:cNvSpPr/>
          <p:nvPr/>
        </p:nvSpPr>
        <p:spPr>
          <a:xfrm>
            <a:off x="409716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직사각형 165"/>
          <p:cNvSpPr/>
          <p:nvPr/>
        </p:nvSpPr>
        <p:spPr>
          <a:xfrm>
            <a:off x="434448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직사각형 166"/>
          <p:cNvSpPr/>
          <p:nvPr/>
        </p:nvSpPr>
        <p:spPr>
          <a:xfrm>
            <a:off x="459792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직사각형 167"/>
          <p:cNvSpPr/>
          <p:nvPr/>
        </p:nvSpPr>
        <p:spPr>
          <a:xfrm>
            <a:off x="484560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직사각형 168"/>
          <p:cNvSpPr/>
          <p:nvPr/>
        </p:nvSpPr>
        <p:spPr>
          <a:xfrm>
            <a:off x="509868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직사각형 171"/>
          <p:cNvSpPr/>
          <p:nvPr/>
        </p:nvSpPr>
        <p:spPr>
          <a:xfrm>
            <a:off x="534636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직사각형 172"/>
          <p:cNvSpPr/>
          <p:nvPr/>
        </p:nvSpPr>
        <p:spPr>
          <a:xfrm>
            <a:off x="559944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직사각형 175"/>
          <p:cNvSpPr/>
          <p:nvPr/>
        </p:nvSpPr>
        <p:spPr>
          <a:xfrm>
            <a:off x="584820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직사각형 176"/>
          <p:cNvSpPr/>
          <p:nvPr/>
        </p:nvSpPr>
        <p:spPr>
          <a:xfrm>
            <a:off x="610164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직사각형 184"/>
          <p:cNvSpPr/>
          <p:nvPr/>
        </p:nvSpPr>
        <p:spPr>
          <a:xfrm>
            <a:off x="384372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직사각형 185"/>
          <p:cNvSpPr/>
          <p:nvPr/>
        </p:nvSpPr>
        <p:spPr>
          <a:xfrm>
            <a:off x="409716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직사각형 186"/>
          <p:cNvSpPr/>
          <p:nvPr/>
        </p:nvSpPr>
        <p:spPr>
          <a:xfrm>
            <a:off x="434448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직사각형 187"/>
          <p:cNvSpPr/>
          <p:nvPr/>
        </p:nvSpPr>
        <p:spPr>
          <a:xfrm>
            <a:off x="459792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직사각형 188"/>
          <p:cNvSpPr/>
          <p:nvPr/>
        </p:nvSpPr>
        <p:spPr>
          <a:xfrm>
            <a:off x="484560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직사각형 189"/>
          <p:cNvSpPr/>
          <p:nvPr/>
        </p:nvSpPr>
        <p:spPr>
          <a:xfrm>
            <a:off x="509868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직사각형 190"/>
          <p:cNvSpPr/>
          <p:nvPr/>
        </p:nvSpPr>
        <p:spPr>
          <a:xfrm>
            <a:off x="384372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직사각형 191"/>
          <p:cNvSpPr/>
          <p:nvPr/>
        </p:nvSpPr>
        <p:spPr>
          <a:xfrm>
            <a:off x="409716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직사각형 192"/>
          <p:cNvSpPr/>
          <p:nvPr/>
        </p:nvSpPr>
        <p:spPr>
          <a:xfrm>
            <a:off x="434448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직사각형 193"/>
          <p:cNvSpPr/>
          <p:nvPr/>
        </p:nvSpPr>
        <p:spPr>
          <a:xfrm>
            <a:off x="459792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직사각형 194"/>
          <p:cNvSpPr/>
          <p:nvPr/>
        </p:nvSpPr>
        <p:spPr>
          <a:xfrm>
            <a:off x="484560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직사각형 195"/>
          <p:cNvSpPr/>
          <p:nvPr/>
        </p:nvSpPr>
        <p:spPr>
          <a:xfrm>
            <a:off x="509868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6" name="직사각형 196"/>
          <p:cNvSpPr/>
          <p:nvPr/>
        </p:nvSpPr>
        <p:spPr>
          <a:xfrm>
            <a:off x="534636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직사각형 197"/>
          <p:cNvSpPr/>
          <p:nvPr/>
        </p:nvSpPr>
        <p:spPr>
          <a:xfrm>
            <a:off x="559944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직사각형 198"/>
          <p:cNvSpPr/>
          <p:nvPr/>
        </p:nvSpPr>
        <p:spPr>
          <a:xfrm>
            <a:off x="534636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직사각형 199"/>
          <p:cNvSpPr/>
          <p:nvPr/>
        </p:nvSpPr>
        <p:spPr>
          <a:xfrm>
            <a:off x="559944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직사각형 200"/>
          <p:cNvSpPr/>
          <p:nvPr/>
        </p:nvSpPr>
        <p:spPr>
          <a:xfrm>
            <a:off x="584820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직사각형 201"/>
          <p:cNvSpPr/>
          <p:nvPr/>
        </p:nvSpPr>
        <p:spPr>
          <a:xfrm>
            <a:off x="610164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직사각형 202"/>
          <p:cNvSpPr/>
          <p:nvPr/>
        </p:nvSpPr>
        <p:spPr>
          <a:xfrm>
            <a:off x="584820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직사각형 203"/>
          <p:cNvSpPr/>
          <p:nvPr/>
        </p:nvSpPr>
        <p:spPr>
          <a:xfrm>
            <a:off x="610164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직사각형 204"/>
          <p:cNvSpPr/>
          <p:nvPr/>
        </p:nvSpPr>
        <p:spPr>
          <a:xfrm>
            <a:off x="384372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직사각형 205"/>
          <p:cNvSpPr/>
          <p:nvPr/>
        </p:nvSpPr>
        <p:spPr>
          <a:xfrm>
            <a:off x="409716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직사각형 206"/>
          <p:cNvSpPr/>
          <p:nvPr/>
        </p:nvSpPr>
        <p:spPr>
          <a:xfrm>
            <a:off x="434448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직사각형 207"/>
          <p:cNvSpPr/>
          <p:nvPr/>
        </p:nvSpPr>
        <p:spPr>
          <a:xfrm>
            <a:off x="459792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직사각형 208"/>
          <p:cNvSpPr/>
          <p:nvPr/>
        </p:nvSpPr>
        <p:spPr>
          <a:xfrm>
            <a:off x="484560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직사각형 209"/>
          <p:cNvSpPr/>
          <p:nvPr/>
        </p:nvSpPr>
        <p:spPr>
          <a:xfrm>
            <a:off x="509868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직사각형 210"/>
          <p:cNvSpPr/>
          <p:nvPr/>
        </p:nvSpPr>
        <p:spPr>
          <a:xfrm>
            <a:off x="534636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직사각형 211"/>
          <p:cNvSpPr/>
          <p:nvPr/>
        </p:nvSpPr>
        <p:spPr>
          <a:xfrm>
            <a:off x="559944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직사각형 212"/>
          <p:cNvSpPr/>
          <p:nvPr/>
        </p:nvSpPr>
        <p:spPr>
          <a:xfrm>
            <a:off x="584820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3" name="직사각형 213"/>
          <p:cNvSpPr/>
          <p:nvPr/>
        </p:nvSpPr>
        <p:spPr>
          <a:xfrm>
            <a:off x="610164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4" name="직사각형 234"/>
          <p:cNvSpPr/>
          <p:nvPr/>
        </p:nvSpPr>
        <p:spPr>
          <a:xfrm>
            <a:off x="4843080" y="6465600"/>
            <a:ext cx="527760" cy="43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5" name="직선 화살표 연결선 235"/>
          <p:cNvSpPr/>
          <p:nvPr/>
        </p:nvSpPr>
        <p:spPr>
          <a:xfrm flipV="1">
            <a:off x="5106240" y="6545160"/>
            <a:ext cx="360" cy="24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6" name="그룹 1"/>
          <p:cNvGrpSpPr/>
          <p:nvPr/>
        </p:nvGrpSpPr>
        <p:grpSpPr>
          <a:xfrm>
            <a:off x="4797360" y="3515040"/>
            <a:ext cx="325800" cy="249480"/>
            <a:chOff x="4797360" y="3515040"/>
            <a:chExt cx="325800" cy="249480"/>
          </a:xfrm>
        </p:grpSpPr>
        <p:sp>
          <p:nvSpPr>
            <p:cNvPr id="1907" name="타원 106"/>
            <p:cNvSpPr/>
            <p:nvPr/>
          </p:nvSpPr>
          <p:spPr>
            <a:xfrm>
              <a:off x="4850640" y="353556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8" name="TextBox 107"/>
            <p:cNvSpPr/>
            <p:nvPr/>
          </p:nvSpPr>
          <p:spPr>
            <a:xfrm>
              <a:off x="4797360" y="35150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909" name="그룹 178"/>
          <p:cNvGrpSpPr/>
          <p:nvPr/>
        </p:nvGrpSpPr>
        <p:grpSpPr>
          <a:xfrm>
            <a:off x="3534480" y="4027320"/>
            <a:ext cx="325800" cy="249480"/>
            <a:chOff x="3534480" y="4027320"/>
            <a:chExt cx="325800" cy="249480"/>
          </a:xfrm>
        </p:grpSpPr>
        <p:sp>
          <p:nvSpPr>
            <p:cNvPr id="1910" name="타원 179"/>
            <p:cNvSpPr/>
            <p:nvPr/>
          </p:nvSpPr>
          <p:spPr>
            <a:xfrm>
              <a:off x="3588120" y="404784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1" name="TextBox 180"/>
            <p:cNvSpPr/>
            <p:nvPr/>
          </p:nvSpPr>
          <p:spPr>
            <a:xfrm>
              <a:off x="3534480" y="402732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912" name="타원 100"/>
          <p:cNvSpPr/>
          <p:nvPr/>
        </p:nvSpPr>
        <p:spPr>
          <a:xfrm>
            <a:off x="4716720" y="18468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913" name="타원 236"/>
          <p:cNvSpPr/>
          <p:nvPr/>
        </p:nvSpPr>
        <p:spPr>
          <a:xfrm>
            <a:off x="4700880" y="624888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914" name="그룹 237"/>
          <p:cNvGrpSpPr/>
          <p:nvPr/>
        </p:nvGrpSpPr>
        <p:grpSpPr>
          <a:xfrm>
            <a:off x="4789080" y="3902400"/>
            <a:ext cx="325800" cy="249480"/>
            <a:chOff x="4789080" y="3902400"/>
            <a:chExt cx="325800" cy="249480"/>
          </a:xfrm>
        </p:grpSpPr>
        <p:sp>
          <p:nvSpPr>
            <p:cNvPr id="1915" name="타원 238"/>
            <p:cNvSpPr/>
            <p:nvPr/>
          </p:nvSpPr>
          <p:spPr>
            <a:xfrm>
              <a:off x="4842720" y="39229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6" name="TextBox 239"/>
            <p:cNvSpPr/>
            <p:nvPr/>
          </p:nvSpPr>
          <p:spPr>
            <a:xfrm>
              <a:off x="4789080" y="3902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9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5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6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7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28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29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930" name="그룹 1"/>
          <p:cNvGrpSpPr/>
          <p:nvPr/>
        </p:nvGrpSpPr>
        <p:grpSpPr>
          <a:xfrm>
            <a:off x="133560" y="908640"/>
            <a:ext cx="4797000" cy="1613520"/>
            <a:chOff x="133560" y="908640"/>
            <a:chExt cx="4797000" cy="1613520"/>
          </a:xfrm>
        </p:grpSpPr>
        <p:sp>
          <p:nvSpPr>
            <p:cNvPr id="1931" name="직선 화살표 연결선 345"/>
            <p:cNvSpPr/>
            <p:nvPr/>
          </p:nvSpPr>
          <p:spPr>
            <a:xfrm flipH="1">
              <a:off x="371520" y="908640"/>
              <a:ext cx="322560" cy="32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2" name="직사각형 728"/>
            <p:cNvSpPr/>
            <p:nvPr/>
          </p:nvSpPr>
          <p:spPr>
            <a:xfrm>
              <a:off x="298440" y="1406160"/>
              <a:ext cx="457560" cy="44208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33" name="그룹 712"/>
            <p:cNvGrpSpPr/>
            <p:nvPr/>
          </p:nvGrpSpPr>
          <p:grpSpPr>
            <a:xfrm>
              <a:off x="133560" y="1320480"/>
              <a:ext cx="326160" cy="254880"/>
              <a:chOff x="133560" y="1320480"/>
              <a:chExt cx="326160" cy="254880"/>
            </a:xfrm>
          </p:grpSpPr>
          <p:sp>
            <p:nvSpPr>
              <p:cNvPr id="1934" name="타원 179"/>
              <p:cNvSpPr/>
              <p:nvPr/>
            </p:nvSpPr>
            <p:spPr>
              <a:xfrm>
                <a:off x="178200" y="132732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5" name="TextBox 180"/>
              <p:cNvSpPr/>
              <p:nvPr/>
            </p:nvSpPr>
            <p:spPr>
              <a:xfrm>
                <a:off x="133560" y="132048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936" name="TextBox 727"/>
            <p:cNvSpPr/>
            <p:nvPr/>
          </p:nvSpPr>
          <p:spPr>
            <a:xfrm>
              <a:off x="946440" y="973080"/>
              <a:ext cx="2289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37" name="TextBox 733"/>
            <p:cNvSpPr/>
            <p:nvPr/>
          </p:nvSpPr>
          <p:spPr>
            <a:xfrm>
              <a:off x="833040" y="1576080"/>
              <a:ext cx="3586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1938" name="그룹 29"/>
            <p:cNvGrpSpPr/>
            <p:nvPr/>
          </p:nvGrpSpPr>
          <p:grpSpPr>
            <a:xfrm>
              <a:off x="284760" y="1983240"/>
              <a:ext cx="341280" cy="538920"/>
              <a:chOff x="284760" y="1983240"/>
              <a:chExt cx="341280" cy="538920"/>
            </a:xfrm>
          </p:grpSpPr>
          <p:sp>
            <p:nvSpPr>
              <p:cNvPr id="1939" name="직사각형 734"/>
              <p:cNvSpPr/>
              <p:nvPr/>
            </p:nvSpPr>
            <p:spPr>
              <a:xfrm>
                <a:off x="524520" y="2200680"/>
                <a:ext cx="101520" cy="32148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940" name="그룹 735"/>
              <p:cNvGrpSpPr/>
              <p:nvPr/>
            </p:nvGrpSpPr>
            <p:grpSpPr>
              <a:xfrm>
                <a:off x="284760" y="1983240"/>
                <a:ext cx="326160" cy="254880"/>
                <a:chOff x="284760" y="1983240"/>
                <a:chExt cx="326160" cy="254880"/>
              </a:xfrm>
            </p:grpSpPr>
            <p:sp>
              <p:nvSpPr>
                <p:cNvPr id="1941" name="타원 179"/>
                <p:cNvSpPr/>
                <p:nvPr/>
              </p:nvSpPr>
              <p:spPr>
                <a:xfrm>
                  <a:off x="329400" y="199008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42" name="TextBox 180"/>
                <p:cNvSpPr/>
                <p:nvPr/>
              </p:nvSpPr>
              <p:spPr>
                <a:xfrm>
                  <a:off x="284760" y="19832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43" name="TextBox 739"/>
            <p:cNvSpPr/>
            <p:nvPr/>
          </p:nvSpPr>
          <p:spPr>
            <a:xfrm>
              <a:off x="874800" y="2180880"/>
              <a:ext cx="40557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44" name="직사각형 751"/>
            <p:cNvSpPr/>
            <p:nvPr/>
          </p:nvSpPr>
          <p:spPr>
            <a:xfrm>
              <a:off x="2522160" y="2199960"/>
              <a:ext cx="245880" cy="23760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5" name="TextBox 757"/>
          <p:cNvSpPr/>
          <p:nvPr/>
        </p:nvSpPr>
        <p:spPr>
          <a:xfrm>
            <a:off x="10374480" y="341640"/>
            <a:ext cx="838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946" name="그룹 387"/>
          <p:cNvGrpSpPr/>
          <p:nvPr/>
        </p:nvGrpSpPr>
        <p:grpSpPr>
          <a:xfrm>
            <a:off x="222840" y="2649600"/>
            <a:ext cx="11258280" cy="4104360"/>
            <a:chOff x="222840" y="2649600"/>
            <a:chExt cx="11258280" cy="4104360"/>
          </a:xfrm>
        </p:grpSpPr>
        <p:grpSp>
          <p:nvGrpSpPr>
            <p:cNvPr id="1947" name="그룹 388"/>
            <p:cNvGrpSpPr/>
            <p:nvPr/>
          </p:nvGrpSpPr>
          <p:grpSpPr>
            <a:xfrm>
              <a:off x="569160" y="3273480"/>
              <a:ext cx="1802160" cy="2976120"/>
              <a:chOff x="569160" y="3273480"/>
              <a:chExt cx="1802160" cy="2976120"/>
            </a:xfrm>
          </p:grpSpPr>
          <p:sp>
            <p:nvSpPr>
              <p:cNvPr id="1948" name="직사각형 148"/>
              <p:cNvSpPr/>
              <p:nvPr/>
            </p:nvSpPr>
            <p:spPr>
              <a:xfrm>
                <a:off x="5691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9" name="직사각형 149"/>
              <p:cNvSpPr/>
              <p:nvPr/>
            </p:nvSpPr>
            <p:spPr>
              <a:xfrm>
                <a:off x="8712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0" name="직사각형 150"/>
              <p:cNvSpPr/>
              <p:nvPr/>
            </p:nvSpPr>
            <p:spPr>
              <a:xfrm>
                <a:off x="117324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151"/>
              <p:cNvSpPr/>
              <p:nvPr/>
            </p:nvSpPr>
            <p:spPr>
              <a:xfrm>
                <a:off x="14749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156"/>
              <p:cNvSpPr/>
              <p:nvPr/>
            </p:nvSpPr>
            <p:spPr>
              <a:xfrm>
                <a:off x="17701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157"/>
              <p:cNvSpPr/>
              <p:nvPr/>
            </p:nvSpPr>
            <p:spPr>
              <a:xfrm>
                <a:off x="20718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202"/>
              <p:cNvSpPr/>
              <p:nvPr/>
            </p:nvSpPr>
            <p:spPr>
              <a:xfrm>
                <a:off x="5691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203"/>
              <p:cNvSpPr/>
              <p:nvPr/>
            </p:nvSpPr>
            <p:spPr>
              <a:xfrm>
                <a:off x="8712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204"/>
              <p:cNvSpPr/>
              <p:nvPr/>
            </p:nvSpPr>
            <p:spPr>
              <a:xfrm>
                <a:off x="117324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205"/>
              <p:cNvSpPr/>
              <p:nvPr/>
            </p:nvSpPr>
            <p:spPr>
              <a:xfrm>
                <a:off x="14749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206"/>
              <p:cNvSpPr/>
              <p:nvPr/>
            </p:nvSpPr>
            <p:spPr>
              <a:xfrm>
                <a:off x="17701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207"/>
              <p:cNvSpPr/>
              <p:nvPr/>
            </p:nvSpPr>
            <p:spPr>
              <a:xfrm>
                <a:off x="20718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148"/>
              <p:cNvSpPr/>
              <p:nvPr/>
            </p:nvSpPr>
            <p:spPr>
              <a:xfrm>
                <a:off x="5691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149"/>
              <p:cNvSpPr/>
              <p:nvPr/>
            </p:nvSpPr>
            <p:spPr>
              <a:xfrm>
                <a:off x="8712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150"/>
              <p:cNvSpPr/>
              <p:nvPr/>
            </p:nvSpPr>
            <p:spPr>
              <a:xfrm>
                <a:off x="117324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151"/>
              <p:cNvSpPr/>
              <p:nvPr/>
            </p:nvSpPr>
            <p:spPr>
              <a:xfrm>
                <a:off x="14749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156"/>
              <p:cNvSpPr/>
              <p:nvPr/>
            </p:nvSpPr>
            <p:spPr>
              <a:xfrm>
                <a:off x="17701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157"/>
              <p:cNvSpPr/>
              <p:nvPr/>
            </p:nvSpPr>
            <p:spPr>
              <a:xfrm>
                <a:off x="20718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202"/>
              <p:cNvSpPr/>
              <p:nvPr/>
            </p:nvSpPr>
            <p:spPr>
              <a:xfrm>
                <a:off x="5691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203"/>
              <p:cNvSpPr/>
              <p:nvPr/>
            </p:nvSpPr>
            <p:spPr>
              <a:xfrm>
                <a:off x="8712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204"/>
              <p:cNvSpPr/>
              <p:nvPr/>
            </p:nvSpPr>
            <p:spPr>
              <a:xfrm>
                <a:off x="117324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205"/>
              <p:cNvSpPr/>
              <p:nvPr/>
            </p:nvSpPr>
            <p:spPr>
              <a:xfrm>
                <a:off x="14749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206"/>
              <p:cNvSpPr/>
              <p:nvPr/>
            </p:nvSpPr>
            <p:spPr>
              <a:xfrm>
                <a:off x="17701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207"/>
              <p:cNvSpPr/>
              <p:nvPr/>
            </p:nvSpPr>
            <p:spPr>
              <a:xfrm>
                <a:off x="20718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148"/>
              <p:cNvSpPr/>
              <p:nvPr/>
            </p:nvSpPr>
            <p:spPr>
              <a:xfrm>
                <a:off x="5691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149"/>
              <p:cNvSpPr/>
              <p:nvPr/>
            </p:nvSpPr>
            <p:spPr>
              <a:xfrm>
                <a:off x="8712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150"/>
              <p:cNvSpPr/>
              <p:nvPr/>
            </p:nvSpPr>
            <p:spPr>
              <a:xfrm>
                <a:off x="117324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151"/>
              <p:cNvSpPr/>
              <p:nvPr/>
            </p:nvSpPr>
            <p:spPr>
              <a:xfrm>
                <a:off x="14749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156"/>
              <p:cNvSpPr/>
              <p:nvPr/>
            </p:nvSpPr>
            <p:spPr>
              <a:xfrm>
                <a:off x="17701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157"/>
              <p:cNvSpPr/>
              <p:nvPr/>
            </p:nvSpPr>
            <p:spPr>
              <a:xfrm>
                <a:off x="20718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202"/>
              <p:cNvSpPr/>
              <p:nvPr/>
            </p:nvSpPr>
            <p:spPr>
              <a:xfrm>
                <a:off x="5691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203"/>
              <p:cNvSpPr/>
              <p:nvPr/>
            </p:nvSpPr>
            <p:spPr>
              <a:xfrm>
                <a:off x="8712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204"/>
              <p:cNvSpPr/>
              <p:nvPr/>
            </p:nvSpPr>
            <p:spPr>
              <a:xfrm>
                <a:off x="117324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205"/>
              <p:cNvSpPr/>
              <p:nvPr/>
            </p:nvSpPr>
            <p:spPr>
              <a:xfrm>
                <a:off x="14749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206"/>
              <p:cNvSpPr/>
              <p:nvPr/>
            </p:nvSpPr>
            <p:spPr>
              <a:xfrm>
                <a:off x="17701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207"/>
              <p:cNvSpPr/>
              <p:nvPr/>
            </p:nvSpPr>
            <p:spPr>
              <a:xfrm>
                <a:off x="20718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148"/>
              <p:cNvSpPr/>
              <p:nvPr/>
            </p:nvSpPr>
            <p:spPr>
              <a:xfrm>
                <a:off x="5691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149"/>
              <p:cNvSpPr/>
              <p:nvPr/>
            </p:nvSpPr>
            <p:spPr>
              <a:xfrm>
                <a:off x="8712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150"/>
              <p:cNvSpPr/>
              <p:nvPr/>
            </p:nvSpPr>
            <p:spPr>
              <a:xfrm>
                <a:off x="117324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151"/>
              <p:cNvSpPr/>
              <p:nvPr/>
            </p:nvSpPr>
            <p:spPr>
              <a:xfrm>
                <a:off x="14749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156"/>
              <p:cNvSpPr/>
              <p:nvPr/>
            </p:nvSpPr>
            <p:spPr>
              <a:xfrm>
                <a:off x="17701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157"/>
              <p:cNvSpPr/>
              <p:nvPr/>
            </p:nvSpPr>
            <p:spPr>
              <a:xfrm>
                <a:off x="20718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202"/>
              <p:cNvSpPr/>
              <p:nvPr/>
            </p:nvSpPr>
            <p:spPr>
              <a:xfrm>
                <a:off x="5691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203"/>
              <p:cNvSpPr/>
              <p:nvPr/>
            </p:nvSpPr>
            <p:spPr>
              <a:xfrm>
                <a:off x="8712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204"/>
              <p:cNvSpPr/>
              <p:nvPr/>
            </p:nvSpPr>
            <p:spPr>
              <a:xfrm>
                <a:off x="117324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205"/>
              <p:cNvSpPr/>
              <p:nvPr/>
            </p:nvSpPr>
            <p:spPr>
              <a:xfrm>
                <a:off x="14749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206"/>
              <p:cNvSpPr/>
              <p:nvPr/>
            </p:nvSpPr>
            <p:spPr>
              <a:xfrm>
                <a:off x="17701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207"/>
              <p:cNvSpPr/>
              <p:nvPr/>
            </p:nvSpPr>
            <p:spPr>
              <a:xfrm>
                <a:off x="20718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148"/>
              <p:cNvSpPr/>
              <p:nvPr/>
            </p:nvSpPr>
            <p:spPr>
              <a:xfrm>
                <a:off x="5691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149"/>
              <p:cNvSpPr/>
              <p:nvPr/>
            </p:nvSpPr>
            <p:spPr>
              <a:xfrm>
                <a:off x="8712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150"/>
              <p:cNvSpPr/>
              <p:nvPr/>
            </p:nvSpPr>
            <p:spPr>
              <a:xfrm>
                <a:off x="117324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151"/>
              <p:cNvSpPr/>
              <p:nvPr/>
            </p:nvSpPr>
            <p:spPr>
              <a:xfrm>
                <a:off x="14749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156"/>
              <p:cNvSpPr/>
              <p:nvPr/>
            </p:nvSpPr>
            <p:spPr>
              <a:xfrm>
                <a:off x="17701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157"/>
              <p:cNvSpPr/>
              <p:nvPr/>
            </p:nvSpPr>
            <p:spPr>
              <a:xfrm>
                <a:off x="20718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202"/>
              <p:cNvSpPr/>
              <p:nvPr/>
            </p:nvSpPr>
            <p:spPr>
              <a:xfrm>
                <a:off x="5691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203"/>
              <p:cNvSpPr/>
              <p:nvPr/>
            </p:nvSpPr>
            <p:spPr>
              <a:xfrm>
                <a:off x="8712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4" name="직사각형 204"/>
              <p:cNvSpPr/>
              <p:nvPr/>
            </p:nvSpPr>
            <p:spPr>
              <a:xfrm>
                <a:off x="117324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5" name="직사각형 205"/>
              <p:cNvSpPr/>
              <p:nvPr/>
            </p:nvSpPr>
            <p:spPr>
              <a:xfrm>
                <a:off x="14749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6" name="직사각형 206"/>
              <p:cNvSpPr/>
              <p:nvPr/>
            </p:nvSpPr>
            <p:spPr>
              <a:xfrm>
                <a:off x="17701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207"/>
              <p:cNvSpPr/>
              <p:nvPr/>
            </p:nvSpPr>
            <p:spPr>
              <a:xfrm>
                <a:off x="20718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8" name="그룹 389"/>
            <p:cNvGrpSpPr/>
            <p:nvPr/>
          </p:nvGrpSpPr>
          <p:grpSpPr>
            <a:xfrm>
              <a:off x="1173240" y="3273480"/>
              <a:ext cx="1801800" cy="2976120"/>
              <a:chOff x="1173240" y="3273480"/>
              <a:chExt cx="1801800" cy="2976120"/>
            </a:xfrm>
          </p:grpSpPr>
          <p:sp>
            <p:nvSpPr>
              <p:cNvPr id="2009" name="직사각형 148"/>
              <p:cNvSpPr/>
              <p:nvPr/>
            </p:nvSpPr>
            <p:spPr>
              <a:xfrm>
                <a:off x="117324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0" name="직사각형 149"/>
              <p:cNvSpPr/>
              <p:nvPr/>
            </p:nvSpPr>
            <p:spPr>
              <a:xfrm>
                <a:off x="14749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1" name="직사각형 150"/>
              <p:cNvSpPr/>
              <p:nvPr/>
            </p:nvSpPr>
            <p:spPr>
              <a:xfrm>
                <a:off x="17773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151"/>
              <p:cNvSpPr/>
              <p:nvPr/>
            </p:nvSpPr>
            <p:spPr>
              <a:xfrm>
                <a:off x="20790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156"/>
              <p:cNvSpPr/>
              <p:nvPr/>
            </p:nvSpPr>
            <p:spPr>
              <a:xfrm>
                <a:off x="23742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157"/>
              <p:cNvSpPr/>
              <p:nvPr/>
            </p:nvSpPr>
            <p:spPr>
              <a:xfrm>
                <a:off x="26755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202"/>
              <p:cNvSpPr/>
              <p:nvPr/>
            </p:nvSpPr>
            <p:spPr>
              <a:xfrm>
                <a:off x="117324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203"/>
              <p:cNvSpPr/>
              <p:nvPr/>
            </p:nvSpPr>
            <p:spPr>
              <a:xfrm>
                <a:off x="14749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204"/>
              <p:cNvSpPr/>
              <p:nvPr/>
            </p:nvSpPr>
            <p:spPr>
              <a:xfrm>
                <a:off x="17773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205"/>
              <p:cNvSpPr/>
              <p:nvPr/>
            </p:nvSpPr>
            <p:spPr>
              <a:xfrm>
                <a:off x="20790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206"/>
              <p:cNvSpPr/>
              <p:nvPr/>
            </p:nvSpPr>
            <p:spPr>
              <a:xfrm>
                <a:off x="23742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207"/>
              <p:cNvSpPr/>
              <p:nvPr/>
            </p:nvSpPr>
            <p:spPr>
              <a:xfrm>
                <a:off x="26755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148"/>
              <p:cNvSpPr/>
              <p:nvPr/>
            </p:nvSpPr>
            <p:spPr>
              <a:xfrm>
                <a:off x="117324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149"/>
              <p:cNvSpPr/>
              <p:nvPr/>
            </p:nvSpPr>
            <p:spPr>
              <a:xfrm>
                <a:off x="14749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150"/>
              <p:cNvSpPr/>
              <p:nvPr/>
            </p:nvSpPr>
            <p:spPr>
              <a:xfrm>
                <a:off x="17773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151"/>
              <p:cNvSpPr/>
              <p:nvPr/>
            </p:nvSpPr>
            <p:spPr>
              <a:xfrm>
                <a:off x="20790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156"/>
              <p:cNvSpPr/>
              <p:nvPr/>
            </p:nvSpPr>
            <p:spPr>
              <a:xfrm>
                <a:off x="23742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157"/>
              <p:cNvSpPr/>
              <p:nvPr/>
            </p:nvSpPr>
            <p:spPr>
              <a:xfrm>
                <a:off x="26755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202"/>
              <p:cNvSpPr/>
              <p:nvPr/>
            </p:nvSpPr>
            <p:spPr>
              <a:xfrm>
                <a:off x="117324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203"/>
              <p:cNvSpPr/>
              <p:nvPr/>
            </p:nvSpPr>
            <p:spPr>
              <a:xfrm>
                <a:off x="14749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204"/>
              <p:cNvSpPr/>
              <p:nvPr/>
            </p:nvSpPr>
            <p:spPr>
              <a:xfrm>
                <a:off x="17773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205"/>
              <p:cNvSpPr/>
              <p:nvPr/>
            </p:nvSpPr>
            <p:spPr>
              <a:xfrm>
                <a:off x="20790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206"/>
              <p:cNvSpPr/>
              <p:nvPr/>
            </p:nvSpPr>
            <p:spPr>
              <a:xfrm>
                <a:off x="23742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207"/>
              <p:cNvSpPr/>
              <p:nvPr/>
            </p:nvSpPr>
            <p:spPr>
              <a:xfrm>
                <a:off x="26755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148"/>
              <p:cNvSpPr/>
              <p:nvPr/>
            </p:nvSpPr>
            <p:spPr>
              <a:xfrm>
                <a:off x="117324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149"/>
              <p:cNvSpPr/>
              <p:nvPr/>
            </p:nvSpPr>
            <p:spPr>
              <a:xfrm>
                <a:off x="14749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150"/>
              <p:cNvSpPr/>
              <p:nvPr/>
            </p:nvSpPr>
            <p:spPr>
              <a:xfrm>
                <a:off x="17773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151"/>
              <p:cNvSpPr/>
              <p:nvPr/>
            </p:nvSpPr>
            <p:spPr>
              <a:xfrm>
                <a:off x="20790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156"/>
              <p:cNvSpPr/>
              <p:nvPr/>
            </p:nvSpPr>
            <p:spPr>
              <a:xfrm>
                <a:off x="23742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157"/>
              <p:cNvSpPr/>
              <p:nvPr/>
            </p:nvSpPr>
            <p:spPr>
              <a:xfrm>
                <a:off x="26755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202"/>
              <p:cNvSpPr/>
              <p:nvPr/>
            </p:nvSpPr>
            <p:spPr>
              <a:xfrm>
                <a:off x="117324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203"/>
              <p:cNvSpPr/>
              <p:nvPr/>
            </p:nvSpPr>
            <p:spPr>
              <a:xfrm>
                <a:off x="14749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204"/>
              <p:cNvSpPr/>
              <p:nvPr/>
            </p:nvSpPr>
            <p:spPr>
              <a:xfrm>
                <a:off x="17773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205"/>
              <p:cNvSpPr/>
              <p:nvPr/>
            </p:nvSpPr>
            <p:spPr>
              <a:xfrm>
                <a:off x="20790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206"/>
              <p:cNvSpPr/>
              <p:nvPr/>
            </p:nvSpPr>
            <p:spPr>
              <a:xfrm>
                <a:off x="23742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207"/>
              <p:cNvSpPr/>
              <p:nvPr/>
            </p:nvSpPr>
            <p:spPr>
              <a:xfrm>
                <a:off x="26755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148"/>
              <p:cNvSpPr/>
              <p:nvPr/>
            </p:nvSpPr>
            <p:spPr>
              <a:xfrm>
                <a:off x="117324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149"/>
              <p:cNvSpPr/>
              <p:nvPr/>
            </p:nvSpPr>
            <p:spPr>
              <a:xfrm>
                <a:off x="14749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150"/>
              <p:cNvSpPr/>
              <p:nvPr/>
            </p:nvSpPr>
            <p:spPr>
              <a:xfrm>
                <a:off x="17773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151"/>
              <p:cNvSpPr/>
              <p:nvPr/>
            </p:nvSpPr>
            <p:spPr>
              <a:xfrm>
                <a:off x="20790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156"/>
              <p:cNvSpPr/>
              <p:nvPr/>
            </p:nvSpPr>
            <p:spPr>
              <a:xfrm>
                <a:off x="23742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157"/>
              <p:cNvSpPr/>
              <p:nvPr/>
            </p:nvSpPr>
            <p:spPr>
              <a:xfrm>
                <a:off x="26755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202"/>
              <p:cNvSpPr/>
              <p:nvPr/>
            </p:nvSpPr>
            <p:spPr>
              <a:xfrm>
                <a:off x="117324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203"/>
              <p:cNvSpPr/>
              <p:nvPr/>
            </p:nvSpPr>
            <p:spPr>
              <a:xfrm>
                <a:off x="14749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204"/>
              <p:cNvSpPr/>
              <p:nvPr/>
            </p:nvSpPr>
            <p:spPr>
              <a:xfrm>
                <a:off x="17773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205"/>
              <p:cNvSpPr/>
              <p:nvPr/>
            </p:nvSpPr>
            <p:spPr>
              <a:xfrm>
                <a:off x="20790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206"/>
              <p:cNvSpPr/>
              <p:nvPr/>
            </p:nvSpPr>
            <p:spPr>
              <a:xfrm>
                <a:off x="23742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207"/>
              <p:cNvSpPr/>
              <p:nvPr/>
            </p:nvSpPr>
            <p:spPr>
              <a:xfrm>
                <a:off x="26755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148"/>
              <p:cNvSpPr/>
              <p:nvPr/>
            </p:nvSpPr>
            <p:spPr>
              <a:xfrm>
                <a:off x="117324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149"/>
              <p:cNvSpPr/>
              <p:nvPr/>
            </p:nvSpPr>
            <p:spPr>
              <a:xfrm>
                <a:off x="14749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150"/>
              <p:cNvSpPr/>
              <p:nvPr/>
            </p:nvSpPr>
            <p:spPr>
              <a:xfrm>
                <a:off x="17773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151"/>
              <p:cNvSpPr/>
              <p:nvPr/>
            </p:nvSpPr>
            <p:spPr>
              <a:xfrm>
                <a:off x="20790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156"/>
              <p:cNvSpPr/>
              <p:nvPr/>
            </p:nvSpPr>
            <p:spPr>
              <a:xfrm>
                <a:off x="23742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157"/>
              <p:cNvSpPr/>
              <p:nvPr/>
            </p:nvSpPr>
            <p:spPr>
              <a:xfrm>
                <a:off x="26755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202"/>
              <p:cNvSpPr/>
              <p:nvPr/>
            </p:nvSpPr>
            <p:spPr>
              <a:xfrm>
                <a:off x="117324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203"/>
              <p:cNvSpPr/>
              <p:nvPr/>
            </p:nvSpPr>
            <p:spPr>
              <a:xfrm>
                <a:off x="14749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5" name="직사각형 204"/>
              <p:cNvSpPr/>
              <p:nvPr/>
            </p:nvSpPr>
            <p:spPr>
              <a:xfrm>
                <a:off x="17773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6" name="직사각형 205"/>
              <p:cNvSpPr/>
              <p:nvPr/>
            </p:nvSpPr>
            <p:spPr>
              <a:xfrm>
                <a:off x="20790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7" name="직사각형 206"/>
              <p:cNvSpPr/>
              <p:nvPr/>
            </p:nvSpPr>
            <p:spPr>
              <a:xfrm>
                <a:off x="23742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207"/>
              <p:cNvSpPr/>
              <p:nvPr/>
            </p:nvSpPr>
            <p:spPr>
              <a:xfrm>
                <a:off x="26755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9" name="그룹 390"/>
            <p:cNvGrpSpPr/>
            <p:nvPr/>
          </p:nvGrpSpPr>
          <p:grpSpPr>
            <a:xfrm>
              <a:off x="2980440" y="3273480"/>
              <a:ext cx="1802160" cy="2976120"/>
              <a:chOff x="2980440" y="3273480"/>
              <a:chExt cx="1802160" cy="2976120"/>
            </a:xfrm>
          </p:grpSpPr>
          <p:sp>
            <p:nvSpPr>
              <p:cNvPr id="2070" name="직사각형 148"/>
              <p:cNvSpPr/>
              <p:nvPr/>
            </p:nvSpPr>
            <p:spPr>
              <a:xfrm>
                <a:off x="298044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" name="직사각형 149"/>
              <p:cNvSpPr/>
              <p:nvPr/>
            </p:nvSpPr>
            <p:spPr>
              <a:xfrm>
                <a:off x="32824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2" name="직사각형 150"/>
              <p:cNvSpPr/>
              <p:nvPr/>
            </p:nvSpPr>
            <p:spPr>
              <a:xfrm>
                <a:off x="35845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3" name="직사각형 151"/>
              <p:cNvSpPr/>
              <p:nvPr/>
            </p:nvSpPr>
            <p:spPr>
              <a:xfrm>
                <a:off x="38862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4" name="직사각형 156"/>
              <p:cNvSpPr/>
              <p:nvPr/>
            </p:nvSpPr>
            <p:spPr>
              <a:xfrm>
                <a:off x="41814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5" name="직사각형 157"/>
              <p:cNvSpPr/>
              <p:nvPr/>
            </p:nvSpPr>
            <p:spPr>
              <a:xfrm>
                <a:off x="44830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6" name="직사각형 202"/>
              <p:cNvSpPr/>
              <p:nvPr/>
            </p:nvSpPr>
            <p:spPr>
              <a:xfrm>
                <a:off x="298044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7" name="직사각형 203"/>
              <p:cNvSpPr/>
              <p:nvPr/>
            </p:nvSpPr>
            <p:spPr>
              <a:xfrm>
                <a:off x="32824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204"/>
              <p:cNvSpPr/>
              <p:nvPr/>
            </p:nvSpPr>
            <p:spPr>
              <a:xfrm>
                <a:off x="35845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205"/>
              <p:cNvSpPr/>
              <p:nvPr/>
            </p:nvSpPr>
            <p:spPr>
              <a:xfrm>
                <a:off x="38862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206"/>
              <p:cNvSpPr/>
              <p:nvPr/>
            </p:nvSpPr>
            <p:spPr>
              <a:xfrm>
                <a:off x="41814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207"/>
              <p:cNvSpPr/>
              <p:nvPr/>
            </p:nvSpPr>
            <p:spPr>
              <a:xfrm>
                <a:off x="44830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48"/>
              <p:cNvSpPr/>
              <p:nvPr/>
            </p:nvSpPr>
            <p:spPr>
              <a:xfrm>
                <a:off x="298044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149"/>
              <p:cNvSpPr/>
              <p:nvPr/>
            </p:nvSpPr>
            <p:spPr>
              <a:xfrm>
                <a:off x="32824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150"/>
              <p:cNvSpPr/>
              <p:nvPr/>
            </p:nvSpPr>
            <p:spPr>
              <a:xfrm>
                <a:off x="35845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151"/>
              <p:cNvSpPr/>
              <p:nvPr/>
            </p:nvSpPr>
            <p:spPr>
              <a:xfrm>
                <a:off x="38862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156"/>
              <p:cNvSpPr/>
              <p:nvPr/>
            </p:nvSpPr>
            <p:spPr>
              <a:xfrm>
                <a:off x="41814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157"/>
              <p:cNvSpPr/>
              <p:nvPr/>
            </p:nvSpPr>
            <p:spPr>
              <a:xfrm>
                <a:off x="44830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2"/>
              <p:cNvSpPr/>
              <p:nvPr/>
            </p:nvSpPr>
            <p:spPr>
              <a:xfrm>
                <a:off x="298044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203"/>
              <p:cNvSpPr/>
              <p:nvPr/>
            </p:nvSpPr>
            <p:spPr>
              <a:xfrm>
                <a:off x="32824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204"/>
              <p:cNvSpPr/>
              <p:nvPr/>
            </p:nvSpPr>
            <p:spPr>
              <a:xfrm>
                <a:off x="35845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205"/>
              <p:cNvSpPr/>
              <p:nvPr/>
            </p:nvSpPr>
            <p:spPr>
              <a:xfrm>
                <a:off x="38862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206"/>
              <p:cNvSpPr/>
              <p:nvPr/>
            </p:nvSpPr>
            <p:spPr>
              <a:xfrm>
                <a:off x="41814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207"/>
              <p:cNvSpPr/>
              <p:nvPr/>
            </p:nvSpPr>
            <p:spPr>
              <a:xfrm>
                <a:off x="44830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48"/>
              <p:cNvSpPr/>
              <p:nvPr/>
            </p:nvSpPr>
            <p:spPr>
              <a:xfrm>
                <a:off x="298044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149"/>
              <p:cNvSpPr/>
              <p:nvPr/>
            </p:nvSpPr>
            <p:spPr>
              <a:xfrm>
                <a:off x="32824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150"/>
              <p:cNvSpPr/>
              <p:nvPr/>
            </p:nvSpPr>
            <p:spPr>
              <a:xfrm>
                <a:off x="35845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151"/>
              <p:cNvSpPr/>
              <p:nvPr/>
            </p:nvSpPr>
            <p:spPr>
              <a:xfrm>
                <a:off x="38862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156"/>
              <p:cNvSpPr/>
              <p:nvPr/>
            </p:nvSpPr>
            <p:spPr>
              <a:xfrm>
                <a:off x="41814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157"/>
              <p:cNvSpPr/>
              <p:nvPr/>
            </p:nvSpPr>
            <p:spPr>
              <a:xfrm>
                <a:off x="44830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2"/>
              <p:cNvSpPr/>
              <p:nvPr/>
            </p:nvSpPr>
            <p:spPr>
              <a:xfrm>
                <a:off x="298044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203"/>
              <p:cNvSpPr/>
              <p:nvPr/>
            </p:nvSpPr>
            <p:spPr>
              <a:xfrm>
                <a:off x="32824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204"/>
              <p:cNvSpPr/>
              <p:nvPr/>
            </p:nvSpPr>
            <p:spPr>
              <a:xfrm>
                <a:off x="35845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205"/>
              <p:cNvSpPr/>
              <p:nvPr/>
            </p:nvSpPr>
            <p:spPr>
              <a:xfrm>
                <a:off x="38862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206"/>
              <p:cNvSpPr/>
              <p:nvPr/>
            </p:nvSpPr>
            <p:spPr>
              <a:xfrm>
                <a:off x="41814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207"/>
              <p:cNvSpPr/>
              <p:nvPr/>
            </p:nvSpPr>
            <p:spPr>
              <a:xfrm>
                <a:off x="44830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48"/>
              <p:cNvSpPr/>
              <p:nvPr/>
            </p:nvSpPr>
            <p:spPr>
              <a:xfrm>
                <a:off x="298044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149"/>
              <p:cNvSpPr/>
              <p:nvPr/>
            </p:nvSpPr>
            <p:spPr>
              <a:xfrm>
                <a:off x="32824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150"/>
              <p:cNvSpPr/>
              <p:nvPr/>
            </p:nvSpPr>
            <p:spPr>
              <a:xfrm>
                <a:off x="35845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151"/>
              <p:cNvSpPr/>
              <p:nvPr/>
            </p:nvSpPr>
            <p:spPr>
              <a:xfrm>
                <a:off x="38862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156"/>
              <p:cNvSpPr/>
              <p:nvPr/>
            </p:nvSpPr>
            <p:spPr>
              <a:xfrm>
                <a:off x="41814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157"/>
              <p:cNvSpPr/>
              <p:nvPr/>
            </p:nvSpPr>
            <p:spPr>
              <a:xfrm>
                <a:off x="44830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2"/>
              <p:cNvSpPr/>
              <p:nvPr/>
            </p:nvSpPr>
            <p:spPr>
              <a:xfrm>
                <a:off x="298044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203"/>
              <p:cNvSpPr/>
              <p:nvPr/>
            </p:nvSpPr>
            <p:spPr>
              <a:xfrm>
                <a:off x="32824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204"/>
              <p:cNvSpPr/>
              <p:nvPr/>
            </p:nvSpPr>
            <p:spPr>
              <a:xfrm>
                <a:off x="35845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205"/>
              <p:cNvSpPr/>
              <p:nvPr/>
            </p:nvSpPr>
            <p:spPr>
              <a:xfrm>
                <a:off x="38862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206"/>
              <p:cNvSpPr/>
              <p:nvPr/>
            </p:nvSpPr>
            <p:spPr>
              <a:xfrm>
                <a:off x="41814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207"/>
              <p:cNvSpPr/>
              <p:nvPr/>
            </p:nvSpPr>
            <p:spPr>
              <a:xfrm>
                <a:off x="44830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48"/>
              <p:cNvSpPr/>
              <p:nvPr/>
            </p:nvSpPr>
            <p:spPr>
              <a:xfrm>
                <a:off x="298044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149"/>
              <p:cNvSpPr/>
              <p:nvPr/>
            </p:nvSpPr>
            <p:spPr>
              <a:xfrm>
                <a:off x="32824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150"/>
              <p:cNvSpPr/>
              <p:nvPr/>
            </p:nvSpPr>
            <p:spPr>
              <a:xfrm>
                <a:off x="35845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151"/>
              <p:cNvSpPr/>
              <p:nvPr/>
            </p:nvSpPr>
            <p:spPr>
              <a:xfrm>
                <a:off x="38862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156"/>
              <p:cNvSpPr/>
              <p:nvPr/>
            </p:nvSpPr>
            <p:spPr>
              <a:xfrm>
                <a:off x="41814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157"/>
              <p:cNvSpPr/>
              <p:nvPr/>
            </p:nvSpPr>
            <p:spPr>
              <a:xfrm>
                <a:off x="44830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2"/>
              <p:cNvSpPr/>
              <p:nvPr/>
            </p:nvSpPr>
            <p:spPr>
              <a:xfrm>
                <a:off x="298044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203"/>
              <p:cNvSpPr/>
              <p:nvPr/>
            </p:nvSpPr>
            <p:spPr>
              <a:xfrm>
                <a:off x="32824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6" name="직사각형 204"/>
              <p:cNvSpPr/>
              <p:nvPr/>
            </p:nvSpPr>
            <p:spPr>
              <a:xfrm>
                <a:off x="35845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7" name="직사각형 205"/>
              <p:cNvSpPr/>
              <p:nvPr/>
            </p:nvSpPr>
            <p:spPr>
              <a:xfrm>
                <a:off x="38862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8" name="직사각형 206"/>
              <p:cNvSpPr/>
              <p:nvPr/>
            </p:nvSpPr>
            <p:spPr>
              <a:xfrm>
                <a:off x="41814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207"/>
              <p:cNvSpPr/>
              <p:nvPr/>
            </p:nvSpPr>
            <p:spPr>
              <a:xfrm>
                <a:off x="44830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30" name="그룹 391"/>
            <p:cNvGrpSpPr/>
            <p:nvPr/>
          </p:nvGrpSpPr>
          <p:grpSpPr>
            <a:xfrm>
              <a:off x="4777920" y="3273480"/>
              <a:ext cx="1802160" cy="2976120"/>
              <a:chOff x="4777920" y="3273480"/>
              <a:chExt cx="1802160" cy="2976120"/>
            </a:xfrm>
          </p:grpSpPr>
          <p:sp>
            <p:nvSpPr>
              <p:cNvPr id="2131" name="직사각형 148"/>
              <p:cNvSpPr/>
              <p:nvPr/>
            </p:nvSpPr>
            <p:spPr>
              <a:xfrm>
                <a:off x="47779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149"/>
              <p:cNvSpPr/>
              <p:nvPr/>
            </p:nvSpPr>
            <p:spPr>
              <a:xfrm>
                <a:off x="50799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150"/>
              <p:cNvSpPr/>
              <p:nvPr/>
            </p:nvSpPr>
            <p:spPr>
              <a:xfrm>
                <a:off x="53820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151"/>
              <p:cNvSpPr/>
              <p:nvPr/>
            </p:nvSpPr>
            <p:spPr>
              <a:xfrm>
                <a:off x="56836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156"/>
              <p:cNvSpPr/>
              <p:nvPr/>
            </p:nvSpPr>
            <p:spPr>
              <a:xfrm>
                <a:off x="59788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157"/>
              <p:cNvSpPr/>
              <p:nvPr/>
            </p:nvSpPr>
            <p:spPr>
              <a:xfrm>
                <a:off x="62805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7" name="직사각형 202"/>
              <p:cNvSpPr/>
              <p:nvPr/>
            </p:nvSpPr>
            <p:spPr>
              <a:xfrm>
                <a:off x="47779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8" name="직사각형 203"/>
              <p:cNvSpPr/>
              <p:nvPr/>
            </p:nvSpPr>
            <p:spPr>
              <a:xfrm>
                <a:off x="50799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9" name="직사각형 204"/>
              <p:cNvSpPr/>
              <p:nvPr/>
            </p:nvSpPr>
            <p:spPr>
              <a:xfrm>
                <a:off x="53820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0" name="직사각형 205"/>
              <p:cNvSpPr/>
              <p:nvPr/>
            </p:nvSpPr>
            <p:spPr>
              <a:xfrm>
                <a:off x="56836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1" name="직사각형 206"/>
              <p:cNvSpPr/>
              <p:nvPr/>
            </p:nvSpPr>
            <p:spPr>
              <a:xfrm>
                <a:off x="59788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사각형 207"/>
              <p:cNvSpPr/>
              <p:nvPr/>
            </p:nvSpPr>
            <p:spPr>
              <a:xfrm>
                <a:off x="62805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3" name="직사각형 148"/>
              <p:cNvSpPr/>
              <p:nvPr/>
            </p:nvSpPr>
            <p:spPr>
              <a:xfrm>
                <a:off x="47779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" name="직사각형 149"/>
              <p:cNvSpPr/>
              <p:nvPr/>
            </p:nvSpPr>
            <p:spPr>
              <a:xfrm>
                <a:off x="50799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5" name="직사각형 150"/>
              <p:cNvSpPr/>
              <p:nvPr/>
            </p:nvSpPr>
            <p:spPr>
              <a:xfrm>
                <a:off x="53820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6" name="직사각형 151"/>
              <p:cNvSpPr/>
              <p:nvPr/>
            </p:nvSpPr>
            <p:spPr>
              <a:xfrm>
                <a:off x="56836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7" name="직사각형 156"/>
              <p:cNvSpPr/>
              <p:nvPr/>
            </p:nvSpPr>
            <p:spPr>
              <a:xfrm>
                <a:off x="59788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8" name="직사각형 157"/>
              <p:cNvSpPr/>
              <p:nvPr/>
            </p:nvSpPr>
            <p:spPr>
              <a:xfrm>
                <a:off x="62805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9" name="직사각형 202"/>
              <p:cNvSpPr/>
              <p:nvPr/>
            </p:nvSpPr>
            <p:spPr>
              <a:xfrm>
                <a:off x="47779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0" name="직사각형 203"/>
              <p:cNvSpPr/>
              <p:nvPr/>
            </p:nvSpPr>
            <p:spPr>
              <a:xfrm>
                <a:off x="50799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1" name="직사각형 204"/>
              <p:cNvSpPr/>
              <p:nvPr/>
            </p:nvSpPr>
            <p:spPr>
              <a:xfrm>
                <a:off x="53820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2" name="직사각형 205"/>
              <p:cNvSpPr/>
              <p:nvPr/>
            </p:nvSpPr>
            <p:spPr>
              <a:xfrm>
                <a:off x="56836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3" name="직사각형 206"/>
              <p:cNvSpPr/>
              <p:nvPr/>
            </p:nvSpPr>
            <p:spPr>
              <a:xfrm>
                <a:off x="59788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4" name="직사각형 207"/>
              <p:cNvSpPr/>
              <p:nvPr/>
            </p:nvSpPr>
            <p:spPr>
              <a:xfrm>
                <a:off x="62805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5" name="직사각형 148"/>
              <p:cNvSpPr/>
              <p:nvPr/>
            </p:nvSpPr>
            <p:spPr>
              <a:xfrm>
                <a:off x="47779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직사각형 149"/>
              <p:cNvSpPr/>
              <p:nvPr/>
            </p:nvSpPr>
            <p:spPr>
              <a:xfrm>
                <a:off x="50799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7" name="직사각형 150"/>
              <p:cNvSpPr/>
              <p:nvPr/>
            </p:nvSpPr>
            <p:spPr>
              <a:xfrm>
                <a:off x="53820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8" name="직사각형 151"/>
              <p:cNvSpPr/>
              <p:nvPr/>
            </p:nvSpPr>
            <p:spPr>
              <a:xfrm>
                <a:off x="56836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직사각형 156"/>
              <p:cNvSpPr/>
              <p:nvPr/>
            </p:nvSpPr>
            <p:spPr>
              <a:xfrm>
                <a:off x="59788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0" name="직사각형 157"/>
              <p:cNvSpPr/>
              <p:nvPr/>
            </p:nvSpPr>
            <p:spPr>
              <a:xfrm>
                <a:off x="62805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1" name="직사각형 202"/>
              <p:cNvSpPr/>
              <p:nvPr/>
            </p:nvSpPr>
            <p:spPr>
              <a:xfrm>
                <a:off x="47779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2" name="직사각형 203"/>
              <p:cNvSpPr/>
              <p:nvPr/>
            </p:nvSpPr>
            <p:spPr>
              <a:xfrm>
                <a:off x="50799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3" name="직사각형 204"/>
              <p:cNvSpPr/>
              <p:nvPr/>
            </p:nvSpPr>
            <p:spPr>
              <a:xfrm>
                <a:off x="53820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4" name="직사각형 205"/>
              <p:cNvSpPr/>
              <p:nvPr/>
            </p:nvSpPr>
            <p:spPr>
              <a:xfrm>
                <a:off x="56836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직사각형 206"/>
              <p:cNvSpPr/>
              <p:nvPr/>
            </p:nvSpPr>
            <p:spPr>
              <a:xfrm>
                <a:off x="59788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6" name="직사각형 207"/>
              <p:cNvSpPr/>
              <p:nvPr/>
            </p:nvSpPr>
            <p:spPr>
              <a:xfrm>
                <a:off x="62805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7" name="직사각형 148"/>
              <p:cNvSpPr/>
              <p:nvPr/>
            </p:nvSpPr>
            <p:spPr>
              <a:xfrm>
                <a:off x="47779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직사각형 149"/>
              <p:cNvSpPr/>
              <p:nvPr/>
            </p:nvSpPr>
            <p:spPr>
              <a:xfrm>
                <a:off x="50799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9" name="직사각형 150"/>
              <p:cNvSpPr/>
              <p:nvPr/>
            </p:nvSpPr>
            <p:spPr>
              <a:xfrm>
                <a:off x="53820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직사각형 151"/>
              <p:cNvSpPr/>
              <p:nvPr/>
            </p:nvSpPr>
            <p:spPr>
              <a:xfrm>
                <a:off x="56836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1" name="직사각형 156"/>
              <p:cNvSpPr/>
              <p:nvPr/>
            </p:nvSpPr>
            <p:spPr>
              <a:xfrm>
                <a:off x="59788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2" name="직사각형 157"/>
              <p:cNvSpPr/>
              <p:nvPr/>
            </p:nvSpPr>
            <p:spPr>
              <a:xfrm>
                <a:off x="62805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3" name="직사각형 202"/>
              <p:cNvSpPr/>
              <p:nvPr/>
            </p:nvSpPr>
            <p:spPr>
              <a:xfrm>
                <a:off x="47779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4" name="직사각형 203"/>
              <p:cNvSpPr/>
              <p:nvPr/>
            </p:nvSpPr>
            <p:spPr>
              <a:xfrm>
                <a:off x="50799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5" name="직사각형 204"/>
              <p:cNvSpPr/>
              <p:nvPr/>
            </p:nvSpPr>
            <p:spPr>
              <a:xfrm>
                <a:off x="53820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6" name="직사각형 205"/>
              <p:cNvSpPr/>
              <p:nvPr/>
            </p:nvSpPr>
            <p:spPr>
              <a:xfrm>
                <a:off x="56836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7" name="직사각형 206"/>
              <p:cNvSpPr/>
              <p:nvPr/>
            </p:nvSpPr>
            <p:spPr>
              <a:xfrm>
                <a:off x="59788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8" name="직사각형 207"/>
              <p:cNvSpPr/>
              <p:nvPr/>
            </p:nvSpPr>
            <p:spPr>
              <a:xfrm>
                <a:off x="62805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9" name="직사각형 148"/>
              <p:cNvSpPr/>
              <p:nvPr/>
            </p:nvSpPr>
            <p:spPr>
              <a:xfrm>
                <a:off x="47779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0" name="직사각형 149"/>
              <p:cNvSpPr/>
              <p:nvPr/>
            </p:nvSpPr>
            <p:spPr>
              <a:xfrm>
                <a:off x="50799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1" name="직사각형 150"/>
              <p:cNvSpPr/>
              <p:nvPr/>
            </p:nvSpPr>
            <p:spPr>
              <a:xfrm>
                <a:off x="53820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2" name="직사각형 151"/>
              <p:cNvSpPr/>
              <p:nvPr/>
            </p:nvSpPr>
            <p:spPr>
              <a:xfrm>
                <a:off x="56836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3" name="직사각형 156"/>
              <p:cNvSpPr/>
              <p:nvPr/>
            </p:nvSpPr>
            <p:spPr>
              <a:xfrm>
                <a:off x="59788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4" name="직사각형 157"/>
              <p:cNvSpPr/>
              <p:nvPr/>
            </p:nvSpPr>
            <p:spPr>
              <a:xfrm>
                <a:off x="62805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5" name="직사각형 202"/>
              <p:cNvSpPr/>
              <p:nvPr/>
            </p:nvSpPr>
            <p:spPr>
              <a:xfrm>
                <a:off x="47779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6" name="직사각형 203"/>
              <p:cNvSpPr/>
              <p:nvPr/>
            </p:nvSpPr>
            <p:spPr>
              <a:xfrm>
                <a:off x="50799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7" name="직사각형 204"/>
              <p:cNvSpPr/>
              <p:nvPr/>
            </p:nvSpPr>
            <p:spPr>
              <a:xfrm>
                <a:off x="53820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8" name="직사각형 205"/>
              <p:cNvSpPr/>
              <p:nvPr/>
            </p:nvSpPr>
            <p:spPr>
              <a:xfrm>
                <a:off x="56836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9" name="직사각형 206"/>
              <p:cNvSpPr/>
              <p:nvPr/>
            </p:nvSpPr>
            <p:spPr>
              <a:xfrm>
                <a:off x="59788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0" name="직사각형 207"/>
              <p:cNvSpPr/>
              <p:nvPr/>
            </p:nvSpPr>
            <p:spPr>
              <a:xfrm>
                <a:off x="62805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91" name="직선 화살표 연결선 392"/>
            <p:cNvSpPr/>
            <p:nvPr/>
          </p:nvSpPr>
          <p:spPr>
            <a:xfrm>
              <a:off x="2524680" y="3273480"/>
              <a:ext cx="360" cy="29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2" name="직선 화살표 연결선 393"/>
            <p:cNvSpPr/>
            <p:nvPr/>
          </p:nvSpPr>
          <p:spPr>
            <a:xfrm>
              <a:off x="3735000" y="3273480"/>
              <a:ext cx="360" cy="29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3" name="직선 화살표 연결선 394"/>
            <p:cNvSpPr/>
            <p:nvPr/>
          </p:nvSpPr>
          <p:spPr>
            <a:xfrm>
              <a:off x="4028040" y="3273480"/>
              <a:ext cx="360" cy="29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4" name="직선 화살표 연결선 395"/>
            <p:cNvSpPr/>
            <p:nvPr/>
          </p:nvSpPr>
          <p:spPr>
            <a:xfrm>
              <a:off x="4330440" y="3273480"/>
              <a:ext cx="360" cy="29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5" name="직선 화살표 연결선 396"/>
            <p:cNvSpPr/>
            <p:nvPr/>
          </p:nvSpPr>
          <p:spPr>
            <a:xfrm>
              <a:off x="5834520" y="3273480"/>
              <a:ext cx="360" cy="29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96" name="그룹 397"/>
            <p:cNvGrpSpPr/>
            <p:nvPr/>
          </p:nvGrpSpPr>
          <p:grpSpPr>
            <a:xfrm>
              <a:off x="6580800" y="3273480"/>
              <a:ext cx="1801800" cy="2976120"/>
              <a:chOff x="6580800" y="3273480"/>
              <a:chExt cx="1801800" cy="2976120"/>
            </a:xfrm>
          </p:grpSpPr>
          <p:sp>
            <p:nvSpPr>
              <p:cNvPr id="2197" name="직사각형 148"/>
              <p:cNvSpPr/>
              <p:nvPr/>
            </p:nvSpPr>
            <p:spPr>
              <a:xfrm>
                <a:off x="65808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8" name="직사각형 149"/>
              <p:cNvSpPr/>
              <p:nvPr/>
            </p:nvSpPr>
            <p:spPr>
              <a:xfrm>
                <a:off x="68824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9" name="직사각형 150"/>
              <p:cNvSpPr/>
              <p:nvPr/>
            </p:nvSpPr>
            <p:spPr>
              <a:xfrm>
                <a:off x="71848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0" name="직사각형 151"/>
              <p:cNvSpPr/>
              <p:nvPr/>
            </p:nvSpPr>
            <p:spPr>
              <a:xfrm>
                <a:off x="74865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1" name="직사각형 156"/>
              <p:cNvSpPr/>
              <p:nvPr/>
            </p:nvSpPr>
            <p:spPr>
              <a:xfrm>
                <a:off x="77817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2" name="직사각형 157"/>
              <p:cNvSpPr/>
              <p:nvPr/>
            </p:nvSpPr>
            <p:spPr>
              <a:xfrm>
                <a:off x="80830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3" name="직사각형 202"/>
              <p:cNvSpPr/>
              <p:nvPr/>
            </p:nvSpPr>
            <p:spPr>
              <a:xfrm>
                <a:off x="65808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4" name="직사각형 203"/>
              <p:cNvSpPr/>
              <p:nvPr/>
            </p:nvSpPr>
            <p:spPr>
              <a:xfrm>
                <a:off x="68824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5" name="직사각형 204"/>
              <p:cNvSpPr/>
              <p:nvPr/>
            </p:nvSpPr>
            <p:spPr>
              <a:xfrm>
                <a:off x="71848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6" name="직사각형 205"/>
              <p:cNvSpPr/>
              <p:nvPr/>
            </p:nvSpPr>
            <p:spPr>
              <a:xfrm>
                <a:off x="74865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7" name="직사각형 206"/>
              <p:cNvSpPr/>
              <p:nvPr/>
            </p:nvSpPr>
            <p:spPr>
              <a:xfrm>
                <a:off x="77817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8" name="직사각형 207"/>
              <p:cNvSpPr/>
              <p:nvPr/>
            </p:nvSpPr>
            <p:spPr>
              <a:xfrm>
                <a:off x="80830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9" name="직사각형 148"/>
              <p:cNvSpPr/>
              <p:nvPr/>
            </p:nvSpPr>
            <p:spPr>
              <a:xfrm>
                <a:off x="65808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0" name="직사각형 149"/>
              <p:cNvSpPr/>
              <p:nvPr/>
            </p:nvSpPr>
            <p:spPr>
              <a:xfrm>
                <a:off x="68824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1" name="직사각형 150"/>
              <p:cNvSpPr/>
              <p:nvPr/>
            </p:nvSpPr>
            <p:spPr>
              <a:xfrm>
                <a:off x="71848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2" name="직사각형 151"/>
              <p:cNvSpPr/>
              <p:nvPr/>
            </p:nvSpPr>
            <p:spPr>
              <a:xfrm>
                <a:off x="74865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3" name="직사각형 156"/>
              <p:cNvSpPr/>
              <p:nvPr/>
            </p:nvSpPr>
            <p:spPr>
              <a:xfrm>
                <a:off x="77817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4" name="직사각형 157"/>
              <p:cNvSpPr/>
              <p:nvPr/>
            </p:nvSpPr>
            <p:spPr>
              <a:xfrm>
                <a:off x="80830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5" name="직사각형 202"/>
              <p:cNvSpPr/>
              <p:nvPr/>
            </p:nvSpPr>
            <p:spPr>
              <a:xfrm>
                <a:off x="65808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6" name="직사각형 203"/>
              <p:cNvSpPr/>
              <p:nvPr/>
            </p:nvSpPr>
            <p:spPr>
              <a:xfrm>
                <a:off x="68824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7" name="직사각형 204"/>
              <p:cNvSpPr/>
              <p:nvPr/>
            </p:nvSpPr>
            <p:spPr>
              <a:xfrm>
                <a:off x="71848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8" name="직사각형 205"/>
              <p:cNvSpPr/>
              <p:nvPr/>
            </p:nvSpPr>
            <p:spPr>
              <a:xfrm>
                <a:off x="74865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9" name="직사각형 206"/>
              <p:cNvSpPr/>
              <p:nvPr/>
            </p:nvSpPr>
            <p:spPr>
              <a:xfrm>
                <a:off x="77817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0" name="직사각형 207"/>
              <p:cNvSpPr/>
              <p:nvPr/>
            </p:nvSpPr>
            <p:spPr>
              <a:xfrm>
                <a:off x="80830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1" name="직사각형 148"/>
              <p:cNvSpPr/>
              <p:nvPr/>
            </p:nvSpPr>
            <p:spPr>
              <a:xfrm>
                <a:off x="65808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2" name="직사각형 149"/>
              <p:cNvSpPr/>
              <p:nvPr/>
            </p:nvSpPr>
            <p:spPr>
              <a:xfrm>
                <a:off x="68824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3" name="직사각형 150"/>
              <p:cNvSpPr/>
              <p:nvPr/>
            </p:nvSpPr>
            <p:spPr>
              <a:xfrm>
                <a:off x="71848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4" name="직사각형 151"/>
              <p:cNvSpPr/>
              <p:nvPr/>
            </p:nvSpPr>
            <p:spPr>
              <a:xfrm>
                <a:off x="74865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5" name="직사각형 156"/>
              <p:cNvSpPr/>
              <p:nvPr/>
            </p:nvSpPr>
            <p:spPr>
              <a:xfrm>
                <a:off x="77817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6" name="직사각형 157"/>
              <p:cNvSpPr/>
              <p:nvPr/>
            </p:nvSpPr>
            <p:spPr>
              <a:xfrm>
                <a:off x="80830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7" name="직사각형 202"/>
              <p:cNvSpPr/>
              <p:nvPr/>
            </p:nvSpPr>
            <p:spPr>
              <a:xfrm>
                <a:off x="65808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8" name="직사각형 203"/>
              <p:cNvSpPr/>
              <p:nvPr/>
            </p:nvSpPr>
            <p:spPr>
              <a:xfrm>
                <a:off x="68824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9" name="직사각형 204"/>
              <p:cNvSpPr/>
              <p:nvPr/>
            </p:nvSpPr>
            <p:spPr>
              <a:xfrm>
                <a:off x="71848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0" name="직사각형 205"/>
              <p:cNvSpPr/>
              <p:nvPr/>
            </p:nvSpPr>
            <p:spPr>
              <a:xfrm>
                <a:off x="74865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1" name="직사각형 206"/>
              <p:cNvSpPr/>
              <p:nvPr/>
            </p:nvSpPr>
            <p:spPr>
              <a:xfrm>
                <a:off x="77817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2" name="직사각형 207"/>
              <p:cNvSpPr/>
              <p:nvPr/>
            </p:nvSpPr>
            <p:spPr>
              <a:xfrm>
                <a:off x="80830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3" name="직사각형 148"/>
              <p:cNvSpPr/>
              <p:nvPr/>
            </p:nvSpPr>
            <p:spPr>
              <a:xfrm>
                <a:off x="65808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4" name="직사각형 149"/>
              <p:cNvSpPr/>
              <p:nvPr/>
            </p:nvSpPr>
            <p:spPr>
              <a:xfrm>
                <a:off x="68824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5" name="직사각형 150"/>
              <p:cNvSpPr/>
              <p:nvPr/>
            </p:nvSpPr>
            <p:spPr>
              <a:xfrm>
                <a:off x="71848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6" name="직사각형 151"/>
              <p:cNvSpPr/>
              <p:nvPr/>
            </p:nvSpPr>
            <p:spPr>
              <a:xfrm>
                <a:off x="74865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7" name="직사각형 156"/>
              <p:cNvSpPr/>
              <p:nvPr/>
            </p:nvSpPr>
            <p:spPr>
              <a:xfrm>
                <a:off x="77817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8" name="직사각형 157"/>
              <p:cNvSpPr/>
              <p:nvPr/>
            </p:nvSpPr>
            <p:spPr>
              <a:xfrm>
                <a:off x="80830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9" name="직사각형 202"/>
              <p:cNvSpPr/>
              <p:nvPr/>
            </p:nvSpPr>
            <p:spPr>
              <a:xfrm>
                <a:off x="65808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0" name="직사각형 203"/>
              <p:cNvSpPr/>
              <p:nvPr/>
            </p:nvSpPr>
            <p:spPr>
              <a:xfrm>
                <a:off x="68824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1" name="직사각형 204"/>
              <p:cNvSpPr/>
              <p:nvPr/>
            </p:nvSpPr>
            <p:spPr>
              <a:xfrm>
                <a:off x="71848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2" name="직사각형 205"/>
              <p:cNvSpPr/>
              <p:nvPr/>
            </p:nvSpPr>
            <p:spPr>
              <a:xfrm>
                <a:off x="74865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3" name="직사각형 206"/>
              <p:cNvSpPr/>
              <p:nvPr/>
            </p:nvSpPr>
            <p:spPr>
              <a:xfrm>
                <a:off x="77817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4" name="직사각형 207"/>
              <p:cNvSpPr/>
              <p:nvPr/>
            </p:nvSpPr>
            <p:spPr>
              <a:xfrm>
                <a:off x="80830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5" name="직사각형 148"/>
              <p:cNvSpPr/>
              <p:nvPr/>
            </p:nvSpPr>
            <p:spPr>
              <a:xfrm>
                <a:off x="65808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6" name="직사각형 149"/>
              <p:cNvSpPr/>
              <p:nvPr/>
            </p:nvSpPr>
            <p:spPr>
              <a:xfrm>
                <a:off x="68824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7" name="직사각형 150"/>
              <p:cNvSpPr/>
              <p:nvPr/>
            </p:nvSpPr>
            <p:spPr>
              <a:xfrm>
                <a:off x="71848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8" name="직사각형 151"/>
              <p:cNvSpPr/>
              <p:nvPr/>
            </p:nvSpPr>
            <p:spPr>
              <a:xfrm>
                <a:off x="74865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9" name="직사각형 156"/>
              <p:cNvSpPr/>
              <p:nvPr/>
            </p:nvSpPr>
            <p:spPr>
              <a:xfrm>
                <a:off x="77817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0" name="직사각형 157"/>
              <p:cNvSpPr/>
              <p:nvPr/>
            </p:nvSpPr>
            <p:spPr>
              <a:xfrm>
                <a:off x="80830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1" name="직사각형 202"/>
              <p:cNvSpPr/>
              <p:nvPr/>
            </p:nvSpPr>
            <p:spPr>
              <a:xfrm>
                <a:off x="65808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2" name="직사각형 203"/>
              <p:cNvSpPr/>
              <p:nvPr/>
            </p:nvSpPr>
            <p:spPr>
              <a:xfrm>
                <a:off x="68824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3" name="직사각형 204"/>
              <p:cNvSpPr/>
              <p:nvPr/>
            </p:nvSpPr>
            <p:spPr>
              <a:xfrm>
                <a:off x="71848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4" name="직사각형 205"/>
              <p:cNvSpPr/>
              <p:nvPr/>
            </p:nvSpPr>
            <p:spPr>
              <a:xfrm>
                <a:off x="74865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5" name="직사각형 206"/>
              <p:cNvSpPr/>
              <p:nvPr/>
            </p:nvSpPr>
            <p:spPr>
              <a:xfrm>
                <a:off x="77817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6" name="직사각형 207"/>
              <p:cNvSpPr/>
              <p:nvPr/>
            </p:nvSpPr>
            <p:spPr>
              <a:xfrm>
                <a:off x="80830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57" name="직선 화살표 연결선 398"/>
            <p:cNvSpPr/>
            <p:nvPr/>
          </p:nvSpPr>
          <p:spPr>
            <a:xfrm>
              <a:off x="7335360" y="4473720"/>
              <a:ext cx="360" cy="589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type="arrow" w="med" len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8" name="직사각형 148"/>
            <p:cNvSpPr/>
            <p:nvPr/>
          </p:nvSpPr>
          <p:spPr>
            <a:xfrm>
              <a:off x="8388720" y="32734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9" name="타원 209"/>
            <p:cNvSpPr/>
            <p:nvPr/>
          </p:nvSpPr>
          <p:spPr>
            <a:xfrm>
              <a:off x="333360" y="4314960"/>
              <a:ext cx="203760" cy="204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2260" name="그룹 401"/>
            <p:cNvGrpSpPr/>
            <p:nvPr/>
          </p:nvGrpSpPr>
          <p:grpSpPr>
            <a:xfrm>
              <a:off x="222840" y="4474080"/>
              <a:ext cx="349560" cy="591480"/>
              <a:chOff x="222840" y="4474080"/>
              <a:chExt cx="349560" cy="591480"/>
            </a:xfrm>
          </p:grpSpPr>
          <p:sp>
            <p:nvSpPr>
              <p:cNvPr id="2261" name="직사각형 208"/>
              <p:cNvSpPr/>
              <p:nvPr/>
            </p:nvSpPr>
            <p:spPr>
              <a:xfrm rot="5400000">
                <a:off x="251640" y="4744800"/>
                <a:ext cx="591480" cy="496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2" name="직선 화살표 연결선 210"/>
              <p:cNvSpPr/>
              <p:nvPr/>
            </p:nvSpPr>
            <p:spPr>
              <a:xfrm rot="5400000" flipV="1">
                <a:off x="347400" y="4646520"/>
                <a:ext cx="360" cy="249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63" name="직사각형 148"/>
            <p:cNvSpPr/>
            <p:nvPr/>
          </p:nvSpPr>
          <p:spPr>
            <a:xfrm>
              <a:off x="8982360" y="32734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4" name="직사각형 148"/>
            <p:cNvSpPr/>
            <p:nvPr/>
          </p:nvSpPr>
          <p:spPr>
            <a:xfrm>
              <a:off x="8388720" y="3857040"/>
              <a:ext cx="589680" cy="64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5" name="직사각형 148"/>
            <p:cNvSpPr/>
            <p:nvPr/>
          </p:nvSpPr>
          <p:spPr>
            <a:xfrm>
              <a:off x="8982360" y="3857040"/>
              <a:ext cx="589680" cy="64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6" name="직사각형 148"/>
            <p:cNvSpPr/>
            <p:nvPr/>
          </p:nvSpPr>
          <p:spPr>
            <a:xfrm>
              <a:off x="8388720" y="448344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7" name="직사각형 148"/>
            <p:cNvSpPr/>
            <p:nvPr/>
          </p:nvSpPr>
          <p:spPr>
            <a:xfrm>
              <a:off x="8388720" y="50662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8" name="직사각형 148"/>
            <p:cNvSpPr/>
            <p:nvPr/>
          </p:nvSpPr>
          <p:spPr>
            <a:xfrm>
              <a:off x="8982360" y="50662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9" name="직사각형 148"/>
            <p:cNvSpPr/>
            <p:nvPr/>
          </p:nvSpPr>
          <p:spPr>
            <a:xfrm>
              <a:off x="8388720" y="5639400"/>
              <a:ext cx="587880" cy="617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0" name="직사각형 148"/>
            <p:cNvSpPr/>
            <p:nvPr/>
          </p:nvSpPr>
          <p:spPr>
            <a:xfrm>
              <a:off x="8982360" y="5639400"/>
              <a:ext cx="587880" cy="617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1" name="직사각형 148"/>
            <p:cNvSpPr/>
            <p:nvPr/>
          </p:nvSpPr>
          <p:spPr>
            <a:xfrm>
              <a:off x="8982360" y="448344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2" name="직사각형 472"/>
            <p:cNvSpPr/>
            <p:nvPr/>
          </p:nvSpPr>
          <p:spPr>
            <a:xfrm>
              <a:off x="8390520" y="3273480"/>
              <a:ext cx="1201320" cy="299160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3" name="직사각형 473"/>
            <p:cNvSpPr/>
            <p:nvPr/>
          </p:nvSpPr>
          <p:spPr>
            <a:xfrm>
              <a:off x="9501480" y="4620240"/>
              <a:ext cx="94680" cy="29952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74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275" name="타원 179"/>
              <p:cNvSpPr/>
              <p:nvPr/>
            </p:nvSpPr>
            <p:spPr>
              <a:xfrm>
                <a:off x="9319320" y="4423680"/>
                <a:ext cx="231120" cy="231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6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2277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278" name="타원 179"/>
              <p:cNvSpPr/>
              <p:nvPr/>
            </p:nvSpPr>
            <p:spPr>
              <a:xfrm>
                <a:off x="2332800" y="3094560"/>
                <a:ext cx="231120" cy="231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9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280" name="직선 화살표 연결선 476"/>
            <p:cNvSpPr/>
            <p:nvPr/>
          </p:nvSpPr>
          <p:spPr>
            <a:xfrm>
              <a:off x="9801000" y="4749840"/>
              <a:ext cx="12513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1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2" name="TextBox 478"/>
            <p:cNvSpPr/>
            <p:nvPr/>
          </p:nvSpPr>
          <p:spPr>
            <a:xfrm>
              <a:off x="9801000" y="4371840"/>
              <a:ext cx="16801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283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284" name="타원 179"/>
              <p:cNvSpPr/>
              <p:nvPr/>
            </p:nvSpPr>
            <p:spPr>
              <a:xfrm>
                <a:off x="8266680" y="3101040"/>
                <a:ext cx="231120" cy="231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5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2286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287" name="직선 화살표 연결선 487"/>
              <p:cNvSpPr/>
              <p:nvPr/>
            </p:nvSpPr>
            <p:spPr>
              <a:xfrm>
                <a:off x="569160" y="6463440"/>
                <a:ext cx="78267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8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289" name="직선 화살표 연결선 489"/>
              <p:cNvSpPr/>
              <p:nvPr/>
            </p:nvSpPr>
            <p:spPr>
              <a:xfrm>
                <a:off x="8397360" y="6463440"/>
                <a:ext cx="12456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0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  <p:sp>
          <p:nvSpPr>
            <p:cNvPr id="2291" name="TextBox 481"/>
            <p:cNvSpPr/>
            <p:nvPr/>
          </p:nvSpPr>
          <p:spPr>
            <a:xfrm>
              <a:off x="2484360" y="2972520"/>
              <a:ext cx="879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92" name="TextBox 482"/>
            <p:cNvSpPr/>
            <p:nvPr/>
          </p:nvSpPr>
          <p:spPr>
            <a:xfrm>
              <a:off x="3632040" y="2972520"/>
              <a:ext cx="879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93" name="TextBox 483"/>
            <p:cNvSpPr/>
            <p:nvPr/>
          </p:nvSpPr>
          <p:spPr>
            <a:xfrm>
              <a:off x="5283720" y="2649600"/>
              <a:ext cx="11602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94" name="TextBox 484"/>
            <p:cNvSpPr/>
            <p:nvPr/>
          </p:nvSpPr>
          <p:spPr>
            <a:xfrm>
              <a:off x="6746040" y="2649600"/>
              <a:ext cx="11602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lang="ko-KR" sz="1200" b="0" strike="noStrike" spc="-1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295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6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8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9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0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1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2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3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4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05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06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307" name="그룹 94"/>
          <p:cNvGrpSpPr/>
          <p:nvPr/>
        </p:nvGrpSpPr>
        <p:grpSpPr>
          <a:xfrm>
            <a:off x="129240" y="943560"/>
            <a:ext cx="4421520" cy="1990080"/>
            <a:chOff x="129240" y="943560"/>
            <a:chExt cx="4421520" cy="1990080"/>
          </a:xfrm>
        </p:grpSpPr>
        <p:sp>
          <p:nvSpPr>
            <p:cNvPr id="2308" name="TextBox 541"/>
            <p:cNvSpPr/>
            <p:nvPr/>
          </p:nvSpPr>
          <p:spPr>
            <a:xfrm>
              <a:off x="640440" y="1065240"/>
              <a:ext cx="2815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309" name="그룹 30"/>
            <p:cNvGrpSpPr/>
            <p:nvPr/>
          </p:nvGrpSpPr>
          <p:grpSpPr>
            <a:xfrm>
              <a:off x="326160" y="943560"/>
              <a:ext cx="333360" cy="507600"/>
              <a:chOff x="326160" y="943560"/>
              <a:chExt cx="333360" cy="507600"/>
            </a:xfrm>
          </p:grpSpPr>
          <p:sp>
            <p:nvSpPr>
              <p:cNvPr id="2310" name="직사각형 543"/>
              <p:cNvSpPr/>
              <p:nvPr/>
            </p:nvSpPr>
            <p:spPr>
              <a:xfrm>
                <a:off x="326160" y="1129680"/>
                <a:ext cx="101520" cy="32148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11" name="그룹 544"/>
              <p:cNvGrpSpPr/>
              <p:nvPr/>
            </p:nvGrpSpPr>
            <p:grpSpPr>
              <a:xfrm>
                <a:off x="333360" y="943560"/>
                <a:ext cx="326160" cy="254880"/>
                <a:chOff x="333360" y="943560"/>
                <a:chExt cx="326160" cy="254880"/>
              </a:xfrm>
            </p:grpSpPr>
            <p:sp>
              <p:nvSpPr>
                <p:cNvPr id="2312" name="타원 179"/>
                <p:cNvSpPr/>
                <p:nvPr/>
              </p:nvSpPr>
              <p:spPr>
                <a:xfrm>
                  <a:off x="378000" y="95040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3" name="TextBox 180"/>
                <p:cNvSpPr/>
                <p:nvPr/>
              </p:nvSpPr>
              <p:spPr>
                <a:xfrm>
                  <a:off x="333360" y="94356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314" name="TextBox 554"/>
            <p:cNvSpPr/>
            <p:nvPr/>
          </p:nvSpPr>
          <p:spPr>
            <a:xfrm>
              <a:off x="1801800" y="2661480"/>
              <a:ext cx="2720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315" name="직사각형 555"/>
            <p:cNvSpPr/>
            <p:nvPr/>
          </p:nvSpPr>
          <p:spPr>
            <a:xfrm>
              <a:off x="299160" y="2758320"/>
              <a:ext cx="1262880" cy="820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6" name="TextBox 558"/>
            <p:cNvSpPr/>
            <p:nvPr/>
          </p:nvSpPr>
          <p:spPr>
            <a:xfrm>
              <a:off x="763920" y="1959480"/>
              <a:ext cx="3786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317" name="그룹 81"/>
            <p:cNvGrpSpPr/>
            <p:nvPr/>
          </p:nvGrpSpPr>
          <p:grpSpPr>
            <a:xfrm>
              <a:off x="129240" y="1623240"/>
              <a:ext cx="368280" cy="941040"/>
              <a:chOff x="129240" y="1623240"/>
              <a:chExt cx="368280" cy="941040"/>
            </a:xfrm>
          </p:grpSpPr>
          <p:sp>
            <p:nvSpPr>
              <p:cNvPr id="2318" name="직선 화살표 연결선 556"/>
              <p:cNvSpPr/>
              <p:nvPr/>
            </p:nvSpPr>
            <p:spPr>
              <a:xfrm>
                <a:off x="497160" y="1761120"/>
                <a:ext cx="360" cy="803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19" name="그룹 559"/>
              <p:cNvGrpSpPr/>
              <p:nvPr/>
            </p:nvGrpSpPr>
            <p:grpSpPr>
              <a:xfrm>
                <a:off x="129240" y="1623240"/>
                <a:ext cx="326160" cy="254880"/>
                <a:chOff x="129240" y="1623240"/>
                <a:chExt cx="326160" cy="254880"/>
              </a:xfrm>
            </p:grpSpPr>
            <p:sp>
              <p:nvSpPr>
                <p:cNvPr id="2320" name="타원 179"/>
                <p:cNvSpPr/>
                <p:nvPr/>
              </p:nvSpPr>
              <p:spPr>
                <a:xfrm>
                  <a:off x="173880" y="163008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1" name="TextBox 180"/>
                <p:cNvSpPr/>
                <p:nvPr/>
              </p:nvSpPr>
              <p:spPr>
                <a:xfrm>
                  <a:off x="129240" y="16232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</p:grpSp>
      <p:grpSp>
        <p:nvGrpSpPr>
          <p:cNvPr id="2322" name="그룹 95"/>
          <p:cNvGrpSpPr/>
          <p:nvPr/>
        </p:nvGrpSpPr>
        <p:grpSpPr>
          <a:xfrm>
            <a:off x="880200" y="1141200"/>
            <a:ext cx="8695800" cy="5535720"/>
            <a:chOff x="880200" y="1141200"/>
            <a:chExt cx="8695800" cy="5535720"/>
          </a:xfrm>
        </p:grpSpPr>
        <p:grpSp>
          <p:nvGrpSpPr>
            <p:cNvPr id="2323" name="그룹 82"/>
            <p:cNvGrpSpPr/>
            <p:nvPr/>
          </p:nvGrpSpPr>
          <p:grpSpPr>
            <a:xfrm>
              <a:off x="880200" y="1141200"/>
              <a:ext cx="7323840" cy="5535720"/>
              <a:chOff x="880200" y="1141200"/>
              <a:chExt cx="7323840" cy="5535720"/>
            </a:xfrm>
          </p:grpSpPr>
          <p:grpSp>
            <p:nvGrpSpPr>
              <p:cNvPr id="2324" name="그룹 7"/>
              <p:cNvGrpSpPr/>
              <p:nvPr/>
            </p:nvGrpSpPr>
            <p:grpSpPr>
              <a:xfrm>
                <a:off x="3045240" y="3504960"/>
                <a:ext cx="1932480" cy="1904760"/>
                <a:chOff x="3045240" y="3504960"/>
                <a:chExt cx="1932480" cy="1904760"/>
              </a:xfrm>
            </p:grpSpPr>
            <p:sp>
              <p:nvSpPr>
                <p:cNvPr id="2325" name="직사각형 148"/>
                <p:cNvSpPr/>
                <p:nvPr/>
              </p:nvSpPr>
              <p:spPr>
                <a:xfrm>
                  <a:off x="304524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149"/>
                <p:cNvSpPr/>
                <p:nvPr/>
              </p:nvSpPr>
              <p:spPr>
                <a:xfrm>
                  <a:off x="336888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150"/>
                <p:cNvSpPr/>
                <p:nvPr/>
              </p:nvSpPr>
              <p:spPr>
                <a:xfrm>
                  <a:off x="369288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151"/>
                <p:cNvSpPr/>
                <p:nvPr/>
              </p:nvSpPr>
              <p:spPr>
                <a:xfrm>
                  <a:off x="401652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156"/>
                <p:cNvSpPr/>
                <p:nvPr/>
              </p:nvSpPr>
              <p:spPr>
                <a:xfrm>
                  <a:off x="433296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157"/>
                <p:cNvSpPr/>
                <p:nvPr/>
              </p:nvSpPr>
              <p:spPr>
                <a:xfrm>
                  <a:off x="465624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2"/>
                <p:cNvSpPr/>
                <p:nvPr/>
              </p:nvSpPr>
              <p:spPr>
                <a:xfrm>
                  <a:off x="304524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203"/>
                <p:cNvSpPr/>
                <p:nvPr/>
              </p:nvSpPr>
              <p:spPr>
                <a:xfrm>
                  <a:off x="336888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204"/>
                <p:cNvSpPr/>
                <p:nvPr/>
              </p:nvSpPr>
              <p:spPr>
                <a:xfrm>
                  <a:off x="369288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205"/>
                <p:cNvSpPr/>
                <p:nvPr/>
              </p:nvSpPr>
              <p:spPr>
                <a:xfrm>
                  <a:off x="401652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206"/>
                <p:cNvSpPr/>
                <p:nvPr/>
              </p:nvSpPr>
              <p:spPr>
                <a:xfrm>
                  <a:off x="433296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207"/>
                <p:cNvSpPr/>
                <p:nvPr/>
              </p:nvSpPr>
              <p:spPr>
                <a:xfrm>
                  <a:off x="465624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48"/>
                <p:cNvSpPr/>
                <p:nvPr/>
              </p:nvSpPr>
              <p:spPr>
                <a:xfrm>
                  <a:off x="304524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149"/>
                <p:cNvSpPr/>
                <p:nvPr/>
              </p:nvSpPr>
              <p:spPr>
                <a:xfrm>
                  <a:off x="336888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150"/>
                <p:cNvSpPr/>
                <p:nvPr/>
              </p:nvSpPr>
              <p:spPr>
                <a:xfrm>
                  <a:off x="369288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151"/>
                <p:cNvSpPr/>
                <p:nvPr/>
              </p:nvSpPr>
              <p:spPr>
                <a:xfrm>
                  <a:off x="401652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156"/>
                <p:cNvSpPr/>
                <p:nvPr/>
              </p:nvSpPr>
              <p:spPr>
                <a:xfrm>
                  <a:off x="433296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157"/>
                <p:cNvSpPr/>
                <p:nvPr/>
              </p:nvSpPr>
              <p:spPr>
                <a:xfrm>
                  <a:off x="465624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2"/>
                <p:cNvSpPr/>
                <p:nvPr/>
              </p:nvSpPr>
              <p:spPr>
                <a:xfrm>
                  <a:off x="304524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203"/>
                <p:cNvSpPr/>
                <p:nvPr/>
              </p:nvSpPr>
              <p:spPr>
                <a:xfrm>
                  <a:off x="336888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204"/>
                <p:cNvSpPr/>
                <p:nvPr/>
              </p:nvSpPr>
              <p:spPr>
                <a:xfrm>
                  <a:off x="369288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205"/>
                <p:cNvSpPr/>
                <p:nvPr/>
              </p:nvSpPr>
              <p:spPr>
                <a:xfrm>
                  <a:off x="401652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206"/>
                <p:cNvSpPr/>
                <p:nvPr/>
              </p:nvSpPr>
              <p:spPr>
                <a:xfrm>
                  <a:off x="433296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207"/>
                <p:cNvSpPr/>
                <p:nvPr/>
              </p:nvSpPr>
              <p:spPr>
                <a:xfrm>
                  <a:off x="465624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48"/>
                <p:cNvSpPr/>
                <p:nvPr/>
              </p:nvSpPr>
              <p:spPr>
                <a:xfrm>
                  <a:off x="304524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149"/>
                <p:cNvSpPr/>
                <p:nvPr/>
              </p:nvSpPr>
              <p:spPr>
                <a:xfrm>
                  <a:off x="336888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150"/>
                <p:cNvSpPr/>
                <p:nvPr/>
              </p:nvSpPr>
              <p:spPr>
                <a:xfrm>
                  <a:off x="369288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151"/>
                <p:cNvSpPr/>
                <p:nvPr/>
              </p:nvSpPr>
              <p:spPr>
                <a:xfrm>
                  <a:off x="401652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156"/>
                <p:cNvSpPr/>
                <p:nvPr/>
              </p:nvSpPr>
              <p:spPr>
                <a:xfrm>
                  <a:off x="433296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157"/>
                <p:cNvSpPr/>
                <p:nvPr/>
              </p:nvSpPr>
              <p:spPr>
                <a:xfrm>
                  <a:off x="465624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2"/>
                <p:cNvSpPr/>
                <p:nvPr/>
              </p:nvSpPr>
              <p:spPr>
                <a:xfrm>
                  <a:off x="304524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6" name="직사각형 203"/>
                <p:cNvSpPr/>
                <p:nvPr/>
              </p:nvSpPr>
              <p:spPr>
                <a:xfrm>
                  <a:off x="336888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7" name="직사각형 204"/>
                <p:cNvSpPr/>
                <p:nvPr/>
              </p:nvSpPr>
              <p:spPr>
                <a:xfrm>
                  <a:off x="369288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8" name="직사각형 205"/>
                <p:cNvSpPr/>
                <p:nvPr/>
              </p:nvSpPr>
              <p:spPr>
                <a:xfrm>
                  <a:off x="401652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9" name="직사각형 206"/>
                <p:cNvSpPr/>
                <p:nvPr/>
              </p:nvSpPr>
              <p:spPr>
                <a:xfrm>
                  <a:off x="433296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0" name="직사각형 207"/>
                <p:cNvSpPr/>
                <p:nvPr/>
              </p:nvSpPr>
              <p:spPr>
                <a:xfrm>
                  <a:off x="465624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61" name="그룹 2"/>
              <p:cNvGrpSpPr/>
              <p:nvPr/>
            </p:nvGrpSpPr>
            <p:grpSpPr>
              <a:xfrm>
                <a:off x="4978440" y="3504960"/>
                <a:ext cx="1932480" cy="1904760"/>
                <a:chOff x="4978440" y="3504960"/>
                <a:chExt cx="1932480" cy="1904760"/>
              </a:xfrm>
            </p:grpSpPr>
            <p:sp>
              <p:nvSpPr>
                <p:cNvPr id="2362" name="직사각형 148"/>
                <p:cNvSpPr/>
                <p:nvPr/>
              </p:nvSpPr>
              <p:spPr>
                <a:xfrm>
                  <a:off x="497844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3" name="직사각형 149"/>
                <p:cNvSpPr/>
                <p:nvPr/>
              </p:nvSpPr>
              <p:spPr>
                <a:xfrm>
                  <a:off x="530172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4" name="직사각형 150"/>
                <p:cNvSpPr/>
                <p:nvPr/>
              </p:nvSpPr>
              <p:spPr>
                <a:xfrm>
                  <a:off x="562608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5" name="직사각형 151"/>
                <p:cNvSpPr/>
                <p:nvPr/>
              </p:nvSpPr>
              <p:spPr>
                <a:xfrm>
                  <a:off x="594972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사각형 156"/>
                <p:cNvSpPr/>
                <p:nvPr/>
              </p:nvSpPr>
              <p:spPr>
                <a:xfrm>
                  <a:off x="626616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7" name="직사각형 157"/>
                <p:cNvSpPr/>
                <p:nvPr/>
              </p:nvSpPr>
              <p:spPr>
                <a:xfrm>
                  <a:off x="658944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8" name="직사각형 202"/>
                <p:cNvSpPr/>
                <p:nvPr/>
              </p:nvSpPr>
              <p:spPr>
                <a:xfrm>
                  <a:off x="497844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9" name="직사각형 203"/>
                <p:cNvSpPr/>
                <p:nvPr/>
              </p:nvSpPr>
              <p:spPr>
                <a:xfrm>
                  <a:off x="530172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0" name="직사각형 204"/>
                <p:cNvSpPr/>
                <p:nvPr/>
              </p:nvSpPr>
              <p:spPr>
                <a:xfrm>
                  <a:off x="562608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1" name="직사각형 205"/>
                <p:cNvSpPr/>
                <p:nvPr/>
              </p:nvSpPr>
              <p:spPr>
                <a:xfrm>
                  <a:off x="594972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2" name="직사각형 206"/>
                <p:cNvSpPr/>
                <p:nvPr/>
              </p:nvSpPr>
              <p:spPr>
                <a:xfrm>
                  <a:off x="626616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3" name="직사각형 207"/>
                <p:cNvSpPr/>
                <p:nvPr/>
              </p:nvSpPr>
              <p:spPr>
                <a:xfrm>
                  <a:off x="658944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직사각형 148"/>
                <p:cNvSpPr/>
                <p:nvPr/>
              </p:nvSpPr>
              <p:spPr>
                <a:xfrm>
                  <a:off x="497844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5" name="직사각형 149"/>
                <p:cNvSpPr/>
                <p:nvPr/>
              </p:nvSpPr>
              <p:spPr>
                <a:xfrm>
                  <a:off x="530172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6" name="직사각형 150"/>
                <p:cNvSpPr/>
                <p:nvPr/>
              </p:nvSpPr>
              <p:spPr>
                <a:xfrm>
                  <a:off x="562608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7" name="직사각형 151"/>
                <p:cNvSpPr/>
                <p:nvPr/>
              </p:nvSpPr>
              <p:spPr>
                <a:xfrm>
                  <a:off x="594972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직사각형 156"/>
                <p:cNvSpPr/>
                <p:nvPr/>
              </p:nvSpPr>
              <p:spPr>
                <a:xfrm>
                  <a:off x="626616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9" name="직사각형 157"/>
                <p:cNvSpPr/>
                <p:nvPr/>
              </p:nvSpPr>
              <p:spPr>
                <a:xfrm>
                  <a:off x="658944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0" name="직사각형 202"/>
                <p:cNvSpPr/>
                <p:nvPr/>
              </p:nvSpPr>
              <p:spPr>
                <a:xfrm>
                  <a:off x="497844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1" name="직사각형 203"/>
                <p:cNvSpPr/>
                <p:nvPr/>
              </p:nvSpPr>
              <p:spPr>
                <a:xfrm>
                  <a:off x="530172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2" name="직사각형 204"/>
                <p:cNvSpPr/>
                <p:nvPr/>
              </p:nvSpPr>
              <p:spPr>
                <a:xfrm>
                  <a:off x="562608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3" name="직사각형 205"/>
                <p:cNvSpPr/>
                <p:nvPr/>
              </p:nvSpPr>
              <p:spPr>
                <a:xfrm>
                  <a:off x="594972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4" name="직사각형 206"/>
                <p:cNvSpPr/>
                <p:nvPr/>
              </p:nvSpPr>
              <p:spPr>
                <a:xfrm>
                  <a:off x="626616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5" name="직사각형 207"/>
                <p:cNvSpPr/>
                <p:nvPr/>
              </p:nvSpPr>
              <p:spPr>
                <a:xfrm>
                  <a:off x="658944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6" name="직사각형 148"/>
                <p:cNvSpPr/>
                <p:nvPr/>
              </p:nvSpPr>
              <p:spPr>
                <a:xfrm>
                  <a:off x="497844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7" name="직사각형 149"/>
                <p:cNvSpPr/>
                <p:nvPr/>
              </p:nvSpPr>
              <p:spPr>
                <a:xfrm>
                  <a:off x="530172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8" name="직사각형 150"/>
                <p:cNvSpPr/>
                <p:nvPr/>
              </p:nvSpPr>
              <p:spPr>
                <a:xfrm>
                  <a:off x="562608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9" name="직사각형 151"/>
                <p:cNvSpPr/>
                <p:nvPr/>
              </p:nvSpPr>
              <p:spPr>
                <a:xfrm>
                  <a:off x="594972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0" name="직사각형 156"/>
                <p:cNvSpPr/>
                <p:nvPr/>
              </p:nvSpPr>
              <p:spPr>
                <a:xfrm>
                  <a:off x="626616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1" name="직사각형 157"/>
                <p:cNvSpPr/>
                <p:nvPr/>
              </p:nvSpPr>
              <p:spPr>
                <a:xfrm>
                  <a:off x="658944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2" name="직사각형 202"/>
                <p:cNvSpPr/>
                <p:nvPr/>
              </p:nvSpPr>
              <p:spPr>
                <a:xfrm>
                  <a:off x="497844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3" name="직사각형 203"/>
                <p:cNvSpPr/>
                <p:nvPr/>
              </p:nvSpPr>
              <p:spPr>
                <a:xfrm>
                  <a:off x="530172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4" name="직사각형 204"/>
                <p:cNvSpPr/>
                <p:nvPr/>
              </p:nvSpPr>
              <p:spPr>
                <a:xfrm>
                  <a:off x="562608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5" name="직사각형 205"/>
                <p:cNvSpPr/>
                <p:nvPr/>
              </p:nvSpPr>
              <p:spPr>
                <a:xfrm>
                  <a:off x="594972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6" name="직사각형 206"/>
                <p:cNvSpPr/>
                <p:nvPr/>
              </p:nvSpPr>
              <p:spPr>
                <a:xfrm>
                  <a:off x="626616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7" name="직사각형 207"/>
                <p:cNvSpPr/>
                <p:nvPr/>
              </p:nvSpPr>
              <p:spPr>
                <a:xfrm>
                  <a:off x="658944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98" name="그룹 4"/>
              <p:cNvGrpSpPr/>
              <p:nvPr/>
            </p:nvGrpSpPr>
            <p:grpSpPr>
              <a:xfrm>
                <a:off x="6911280" y="3504960"/>
                <a:ext cx="1292760" cy="3171960"/>
                <a:chOff x="6911280" y="3504960"/>
                <a:chExt cx="1292760" cy="3171960"/>
              </a:xfrm>
            </p:grpSpPr>
            <p:sp>
              <p:nvSpPr>
                <p:cNvPr id="2399" name="직사각형 148"/>
                <p:cNvSpPr/>
                <p:nvPr/>
              </p:nvSpPr>
              <p:spPr>
                <a:xfrm>
                  <a:off x="691128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0" name="직사각형 149"/>
                <p:cNvSpPr/>
                <p:nvPr/>
              </p:nvSpPr>
              <p:spPr>
                <a:xfrm>
                  <a:off x="723492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1" name="직사각형 150"/>
                <p:cNvSpPr/>
                <p:nvPr/>
              </p:nvSpPr>
              <p:spPr>
                <a:xfrm>
                  <a:off x="755892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2" name="직사각형 151"/>
                <p:cNvSpPr/>
                <p:nvPr/>
              </p:nvSpPr>
              <p:spPr>
                <a:xfrm>
                  <a:off x="788256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3" name="직사각형 202"/>
                <p:cNvSpPr/>
                <p:nvPr/>
              </p:nvSpPr>
              <p:spPr>
                <a:xfrm>
                  <a:off x="691128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4" name="직사각형 203"/>
                <p:cNvSpPr/>
                <p:nvPr/>
              </p:nvSpPr>
              <p:spPr>
                <a:xfrm>
                  <a:off x="723492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5" name="직사각형 204"/>
                <p:cNvSpPr/>
                <p:nvPr/>
              </p:nvSpPr>
              <p:spPr>
                <a:xfrm>
                  <a:off x="755892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6" name="직사각형 205"/>
                <p:cNvSpPr/>
                <p:nvPr/>
              </p:nvSpPr>
              <p:spPr>
                <a:xfrm>
                  <a:off x="788256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7" name="직사각형 148"/>
                <p:cNvSpPr/>
                <p:nvPr/>
              </p:nvSpPr>
              <p:spPr>
                <a:xfrm>
                  <a:off x="691128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8" name="직사각형 149"/>
                <p:cNvSpPr/>
                <p:nvPr/>
              </p:nvSpPr>
              <p:spPr>
                <a:xfrm>
                  <a:off x="723492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9" name="직사각형 150"/>
                <p:cNvSpPr/>
                <p:nvPr/>
              </p:nvSpPr>
              <p:spPr>
                <a:xfrm>
                  <a:off x="755892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0" name="직사각형 151"/>
                <p:cNvSpPr/>
                <p:nvPr/>
              </p:nvSpPr>
              <p:spPr>
                <a:xfrm>
                  <a:off x="788256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1" name="직사각형 202"/>
                <p:cNvSpPr/>
                <p:nvPr/>
              </p:nvSpPr>
              <p:spPr>
                <a:xfrm>
                  <a:off x="691128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2" name="직사각형 203"/>
                <p:cNvSpPr/>
                <p:nvPr/>
              </p:nvSpPr>
              <p:spPr>
                <a:xfrm>
                  <a:off x="723492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3" name="직사각형 204"/>
                <p:cNvSpPr/>
                <p:nvPr/>
              </p:nvSpPr>
              <p:spPr>
                <a:xfrm>
                  <a:off x="755892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4" name="직사각형 205"/>
                <p:cNvSpPr/>
                <p:nvPr/>
              </p:nvSpPr>
              <p:spPr>
                <a:xfrm>
                  <a:off x="788256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5" name="직사각형 148"/>
                <p:cNvSpPr/>
                <p:nvPr/>
              </p:nvSpPr>
              <p:spPr>
                <a:xfrm>
                  <a:off x="691128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직사각형 149"/>
                <p:cNvSpPr/>
                <p:nvPr/>
              </p:nvSpPr>
              <p:spPr>
                <a:xfrm>
                  <a:off x="723492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7" name="직사각형 150"/>
                <p:cNvSpPr/>
                <p:nvPr/>
              </p:nvSpPr>
              <p:spPr>
                <a:xfrm>
                  <a:off x="755892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8" name="직사각형 151"/>
                <p:cNvSpPr/>
                <p:nvPr/>
              </p:nvSpPr>
              <p:spPr>
                <a:xfrm>
                  <a:off x="788256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9" name="직사각형 202"/>
                <p:cNvSpPr/>
                <p:nvPr/>
              </p:nvSpPr>
              <p:spPr>
                <a:xfrm>
                  <a:off x="691128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0" name="직사각형 203"/>
                <p:cNvSpPr/>
                <p:nvPr/>
              </p:nvSpPr>
              <p:spPr>
                <a:xfrm>
                  <a:off x="723492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1" name="직사각형 204"/>
                <p:cNvSpPr/>
                <p:nvPr/>
              </p:nvSpPr>
              <p:spPr>
                <a:xfrm>
                  <a:off x="755892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2" name="직사각형 205"/>
                <p:cNvSpPr/>
                <p:nvPr/>
              </p:nvSpPr>
              <p:spPr>
                <a:xfrm>
                  <a:off x="788256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3" name="직사각형 148"/>
                <p:cNvSpPr/>
                <p:nvPr/>
              </p:nvSpPr>
              <p:spPr>
                <a:xfrm>
                  <a:off x="691128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4" name="직사각형 149"/>
                <p:cNvSpPr/>
                <p:nvPr/>
              </p:nvSpPr>
              <p:spPr>
                <a:xfrm>
                  <a:off x="723492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5" name="직사각형 150"/>
                <p:cNvSpPr/>
                <p:nvPr/>
              </p:nvSpPr>
              <p:spPr>
                <a:xfrm>
                  <a:off x="755892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6" name="직사각형 151"/>
                <p:cNvSpPr/>
                <p:nvPr/>
              </p:nvSpPr>
              <p:spPr>
                <a:xfrm>
                  <a:off x="788256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7" name="직사각형 202"/>
                <p:cNvSpPr/>
                <p:nvPr/>
              </p:nvSpPr>
              <p:spPr>
                <a:xfrm>
                  <a:off x="691128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8" name="직사각형 203"/>
                <p:cNvSpPr/>
                <p:nvPr/>
              </p:nvSpPr>
              <p:spPr>
                <a:xfrm>
                  <a:off x="723492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9" name="직사각형 204"/>
                <p:cNvSpPr/>
                <p:nvPr/>
              </p:nvSpPr>
              <p:spPr>
                <a:xfrm>
                  <a:off x="755892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0" name="직사각형 205"/>
                <p:cNvSpPr/>
                <p:nvPr/>
              </p:nvSpPr>
              <p:spPr>
                <a:xfrm>
                  <a:off x="788256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1" name="직사각형 148"/>
                <p:cNvSpPr/>
                <p:nvPr/>
              </p:nvSpPr>
              <p:spPr>
                <a:xfrm>
                  <a:off x="691128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2" name="직사각형 149"/>
                <p:cNvSpPr/>
                <p:nvPr/>
              </p:nvSpPr>
              <p:spPr>
                <a:xfrm>
                  <a:off x="723492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3" name="직사각형 150"/>
                <p:cNvSpPr/>
                <p:nvPr/>
              </p:nvSpPr>
              <p:spPr>
                <a:xfrm>
                  <a:off x="755892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4" name="직사각형 151"/>
                <p:cNvSpPr/>
                <p:nvPr/>
              </p:nvSpPr>
              <p:spPr>
                <a:xfrm>
                  <a:off x="788256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5" name="직사각형 202"/>
                <p:cNvSpPr/>
                <p:nvPr/>
              </p:nvSpPr>
              <p:spPr>
                <a:xfrm>
                  <a:off x="691128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6" name="직사각형 203"/>
                <p:cNvSpPr/>
                <p:nvPr/>
              </p:nvSpPr>
              <p:spPr>
                <a:xfrm>
                  <a:off x="723492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7" name="직사각형 204"/>
                <p:cNvSpPr/>
                <p:nvPr/>
              </p:nvSpPr>
              <p:spPr>
                <a:xfrm>
                  <a:off x="755892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8" name="직사각형 205"/>
                <p:cNvSpPr/>
                <p:nvPr/>
              </p:nvSpPr>
              <p:spPr>
                <a:xfrm>
                  <a:off x="788256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39" name="그룹 6"/>
              <p:cNvGrpSpPr/>
              <p:nvPr/>
            </p:nvGrpSpPr>
            <p:grpSpPr>
              <a:xfrm>
                <a:off x="4978440" y="1584720"/>
                <a:ext cx="1932480" cy="1918800"/>
                <a:chOff x="4978440" y="1584720"/>
                <a:chExt cx="1932480" cy="1918800"/>
              </a:xfrm>
            </p:grpSpPr>
            <p:sp>
              <p:nvSpPr>
                <p:cNvPr id="2440" name="직사각형 148"/>
                <p:cNvSpPr/>
                <p:nvPr/>
              </p:nvSpPr>
              <p:spPr>
                <a:xfrm>
                  <a:off x="497844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1" name="직사각형 149"/>
                <p:cNvSpPr/>
                <p:nvPr/>
              </p:nvSpPr>
              <p:spPr>
                <a:xfrm>
                  <a:off x="530172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직사각형 150"/>
                <p:cNvSpPr/>
                <p:nvPr/>
              </p:nvSpPr>
              <p:spPr>
                <a:xfrm>
                  <a:off x="562608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3" name="직사각형 151"/>
                <p:cNvSpPr/>
                <p:nvPr/>
              </p:nvSpPr>
              <p:spPr>
                <a:xfrm>
                  <a:off x="594972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4" name="직사각형 156"/>
                <p:cNvSpPr/>
                <p:nvPr/>
              </p:nvSpPr>
              <p:spPr>
                <a:xfrm>
                  <a:off x="626616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5" name="직사각형 157"/>
                <p:cNvSpPr/>
                <p:nvPr/>
              </p:nvSpPr>
              <p:spPr>
                <a:xfrm>
                  <a:off x="658944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6" name="직사각형 202"/>
                <p:cNvSpPr/>
                <p:nvPr/>
              </p:nvSpPr>
              <p:spPr>
                <a:xfrm>
                  <a:off x="497844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7" name="직사각형 203"/>
                <p:cNvSpPr/>
                <p:nvPr/>
              </p:nvSpPr>
              <p:spPr>
                <a:xfrm>
                  <a:off x="530172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8" name="직사각형 204"/>
                <p:cNvSpPr/>
                <p:nvPr/>
              </p:nvSpPr>
              <p:spPr>
                <a:xfrm>
                  <a:off x="562608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9" name="직사각형 205"/>
                <p:cNvSpPr/>
                <p:nvPr/>
              </p:nvSpPr>
              <p:spPr>
                <a:xfrm>
                  <a:off x="594972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0" name="직사각형 206"/>
                <p:cNvSpPr/>
                <p:nvPr/>
              </p:nvSpPr>
              <p:spPr>
                <a:xfrm>
                  <a:off x="626616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1" name="직사각형 207"/>
                <p:cNvSpPr/>
                <p:nvPr/>
              </p:nvSpPr>
              <p:spPr>
                <a:xfrm>
                  <a:off x="658944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2" name="직사각형 148"/>
                <p:cNvSpPr/>
                <p:nvPr/>
              </p:nvSpPr>
              <p:spPr>
                <a:xfrm>
                  <a:off x="497844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3" name="직사각형 149"/>
                <p:cNvSpPr/>
                <p:nvPr/>
              </p:nvSpPr>
              <p:spPr>
                <a:xfrm>
                  <a:off x="530172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4" name="직사각형 150"/>
                <p:cNvSpPr/>
                <p:nvPr/>
              </p:nvSpPr>
              <p:spPr>
                <a:xfrm>
                  <a:off x="562608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5" name="직사각형 151"/>
                <p:cNvSpPr/>
                <p:nvPr/>
              </p:nvSpPr>
              <p:spPr>
                <a:xfrm>
                  <a:off x="594972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6" name="직사각형 156"/>
                <p:cNvSpPr/>
                <p:nvPr/>
              </p:nvSpPr>
              <p:spPr>
                <a:xfrm>
                  <a:off x="626616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7" name="직사각형 157"/>
                <p:cNvSpPr/>
                <p:nvPr/>
              </p:nvSpPr>
              <p:spPr>
                <a:xfrm>
                  <a:off x="658944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8" name="직사각형 202"/>
                <p:cNvSpPr/>
                <p:nvPr/>
              </p:nvSpPr>
              <p:spPr>
                <a:xfrm>
                  <a:off x="497844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9" name="직사각형 203"/>
                <p:cNvSpPr/>
                <p:nvPr/>
              </p:nvSpPr>
              <p:spPr>
                <a:xfrm>
                  <a:off x="530172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0" name="직사각형 204"/>
                <p:cNvSpPr/>
                <p:nvPr/>
              </p:nvSpPr>
              <p:spPr>
                <a:xfrm>
                  <a:off x="562608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1" name="직사각형 205"/>
                <p:cNvSpPr/>
                <p:nvPr/>
              </p:nvSpPr>
              <p:spPr>
                <a:xfrm>
                  <a:off x="594972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2" name="직사각형 206"/>
                <p:cNvSpPr/>
                <p:nvPr/>
              </p:nvSpPr>
              <p:spPr>
                <a:xfrm>
                  <a:off x="626616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3" name="직사각형 207"/>
                <p:cNvSpPr/>
                <p:nvPr/>
              </p:nvSpPr>
              <p:spPr>
                <a:xfrm>
                  <a:off x="658944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4" name="직사각형 148"/>
                <p:cNvSpPr/>
                <p:nvPr/>
              </p:nvSpPr>
              <p:spPr>
                <a:xfrm>
                  <a:off x="497844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5" name="직사각형 149"/>
                <p:cNvSpPr/>
                <p:nvPr/>
              </p:nvSpPr>
              <p:spPr>
                <a:xfrm>
                  <a:off x="530172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6" name="직사각형 150"/>
                <p:cNvSpPr/>
                <p:nvPr/>
              </p:nvSpPr>
              <p:spPr>
                <a:xfrm>
                  <a:off x="562608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7" name="직사각형 151"/>
                <p:cNvSpPr/>
                <p:nvPr/>
              </p:nvSpPr>
              <p:spPr>
                <a:xfrm>
                  <a:off x="594972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8" name="직사각형 156"/>
                <p:cNvSpPr/>
                <p:nvPr/>
              </p:nvSpPr>
              <p:spPr>
                <a:xfrm>
                  <a:off x="626616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9" name="직사각형 157"/>
                <p:cNvSpPr/>
                <p:nvPr/>
              </p:nvSpPr>
              <p:spPr>
                <a:xfrm>
                  <a:off x="658944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0" name="직사각형 202"/>
                <p:cNvSpPr/>
                <p:nvPr/>
              </p:nvSpPr>
              <p:spPr>
                <a:xfrm>
                  <a:off x="497844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1" name="직사각형 203"/>
                <p:cNvSpPr/>
                <p:nvPr/>
              </p:nvSpPr>
              <p:spPr>
                <a:xfrm>
                  <a:off x="530172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2" name="직사각형 204"/>
                <p:cNvSpPr/>
                <p:nvPr/>
              </p:nvSpPr>
              <p:spPr>
                <a:xfrm>
                  <a:off x="562608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3" name="직사각형 205"/>
                <p:cNvSpPr/>
                <p:nvPr/>
              </p:nvSpPr>
              <p:spPr>
                <a:xfrm>
                  <a:off x="594972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4" name="직사각형 206"/>
                <p:cNvSpPr/>
                <p:nvPr/>
              </p:nvSpPr>
              <p:spPr>
                <a:xfrm>
                  <a:off x="626616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5" name="직사각형 207"/>
                <p:cNvSpPr/>
                <p:nvPr/>
              </p:nvSpPr>
              <p:spPr>
                <a:xfrm>
                  <a:off x="658944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76" name="직선 화살표 연결선 9"/>
              <p:cNvSpPr/>
              <p:nvPr/>
            </p:nvSpPr>
            <p:spPr>
              <a:xfrm>
                <a:off x="5139720" y="3504960"/>
                <a:ext cx="360" cy="1904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7" name="직선 화살표 연결선 515"/>
              <p:cNvSpPr/>
              <p:nvPr/>
            </p:nvSpPr>
            <p:spPr>
              <a:xfrm>
                <a:off x="5463720" y="3504960"/>
                <a:ext cx="360" cy="1904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8" name="직선 화살표 연결선 516"/>
              <p:cNvSpPr/>
              <p:nvPr/>
            </p:nvSpPr>
            <p:spPr>
              <a:xfrm>
                <a:off x="5776200" y="3504960"/>
                <a:ext cx="360" cy="1904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9" name="직선 화살표 연결선 517"/>
              <p:cNvSpPr/>
              <p:nvPr/>
            </p:nvSpPr>
            <p:spPr>
              <a:xfrm>
                <a:off x="6112080" y="3504960"/>
                <a:ext cx="360" cy="1904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0" name="직선 화살표 연결선 518"/>
              <p:cNvSpPr/>
              <p:nvPr/>
            </p:nvSpPr>
            <p:spPr>
              <a:xfrm>
                <a:off x="6398640" y="3504960"/>
                <a:ext cx="360" cy="1904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1" name="직선 화살표 연결선 519"/>
              <p:cNvSpPr/>
              <p:nvPr/>
            </p:nvSpPr>
            <p:spPr>
              <a:xfrm>
                <a:off x="6746040" y="3504960"/>
                <a:ext cx="360" cy="1904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2" name="직사각형 10"/>
              <p:cNvSpPr/>
              <p:nvPr/>
            </p:nvSpPr>
            <p:spPr>
              <a:xfrm>
                <a:off x="4978440" y="3418920"/>
                <a:ext cx="1930320" cy="874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3" name="타원 209"/>
              <p:cNvSpPr/>
              <p:nvPr/>
            </p:nvSpPr>
            <p:spPr>
              <a:xfrm>
                <a:off x="5484960" y="1349280"/>
                <a:ext cx="218520" cy="2188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grpSp>
            <p:nvGrpSpPr>
              <p:cNvPr id="2484" name="그룹 17"/>
              <p:cNvGrpSpPr/>
              <p:nvPr/>
            </p:nvGrpSpPr>
            <p:grpSpPr>
              <a:xfrm>
                <a:off x="5647680" y="1141200"/>
                <a:ext cx="634320" cy="466200"/>
                <a:chOff x="5647680" y="1141200"/>
                <a:chExt cx="634320" cy="466200"/>
              </a:xfrm>
            </p:grpSpPr>
            <p:sp>
              <p:nvSpPr>
                <p:cNvPr id="2485" name="직사각형 208"/>
                <p:cNvSpPr/>
                <p:nvPr/>
              </p:nvSpPr>
              <p:spPr>
                <a:xfrm>
                  <a:off x="5647680" y="1554120"/>
                  <a:ext cx="634320" cy="532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6" name="직선 화살표 연결선 14"/>
                <p:cNvSpPr/>
                <p:nvPr/>
              </p:nvSpPr>
              <p:spPr>
                <a:xfrm flipV="1">
                  <a:off x="5955840" y="1141200"/>
                  <a:ext cx="360" cy="29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87" name="직사각형 535"/>
              <p:cNvSpPr/>
              <p:nvPr/>
            </p:nvSpPr>
            <p:spPr>
              <a:xfrm>
                <a:off x="6922800" y="5713560"/>
                <a:ext cx="101520" cy="32148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8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9" name="연결선: 꺾임 22"/>
              <p:cNvSpPr/>
              <p:nvPr/>
            </p:nvSpPr>
            <p:spPr>
              <a:xfrm>
                <a:off x="5911200" y="5567400"/>
                <a:ext cx="1010160" cy="30600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0" name="직선 화살표 연결선 536"/>
              <p:cNvSpPr/>
              <p:nvPr/>
            </p:nvSpPr>
            <p:spPr>
              <a:xfrm>
                <a:off x="1201680" y="4350600"/>
                <a:ext cx="16347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1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92" name="그룹 538"/>
              <p:cNvGrpSpPr/>
              <p:nvPr/>
            </p:nvGrpSpPr>
            <p:grpSpPr>
              <a:xfrm>
                <a:off x="6930360" y="5527440"/>
                <a:ext cx="326160" cy="254880"/>
                <a:chOff x="6930360" y="5527440"/>
                <a:chExt cx="326160" cy="254880"/>
              </a:xfrm>
            </p:grpSpPr>
            <p:sp>
              <p:nvSpPr>
                <p:cNvPr id="2493" name="타원 179"/>
                <p:cNvSpPr/>
                <p:nvPr/>
              </p:nvSpPr>
              <p:spPr>
                <a:xfrm>
                  <a:off x="6974640" y="553428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4" name="TextBox 180"/>
                <p:cNvSpPr/>
                <p:nvPr/>
              </p:nvSpPr>
              <p:spPr>
                <a:xfrm>
                  <a:off x="6930360" y="55274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  <p:sp>
            <p:nvSpPr>
              <p:cNvPr id="2495" name="TextBox 542"/>
              <p:cNvSpPr/>
              <p:nvPr/>
            </p:nvSpPr>
            <p:spPr>
              <a:xfrm>
                <a:off x="880200" y="3981960"/>
                <a:ext cx="18201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lang="en-US" sz="1200" b="0" strike="noStrike" spc="-1">
                  <a:latin typeface="Arial"/>
                </a:endParaRPr>
              </a:p>
            </p:txBody>
          </p:sp>
          <p:grpSp>
            <p:nvGrpSpPr>
              <p:cNvPr id="2496" name="그룹 551"/>
              <p:cNvGrpSpPr/>
              <p:nvPr/>
            </p:nvGrpSpPr>
            <p:grpSpPr>
              <a:xfrm>
                <a:off x="4734720" y="5252040"/>
                <a:ext cx="326160" cy="254520"/>
                <a:chOff x="4734720" y="5252040"/>
                <a:chExt cx="326160" cy="254520"/>
              </a:xfrm>
            </p:grpSpPr>
            <p:sp>
              <p:nvSpPr>
                <p:cNvPr id="2497" name="타원 179"/>
                <p:cNvSpPr/>
                <p:nvPr/>
              </p:nvSpPr>
              <p:spPr>
                <a:xfrm>
                  <a:off x="4779360" y="525852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8" name="TextBox 180"/>
                <p:cNvSpPr/>
                <p:nvPr/>
              </p:nvSpPr>
              <p:spPr>
                <a:xfrm>
                  <a:off x="4734720" y="52520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grpSp>
          <p:nvGrpSpPr>
            <p:cNvPr id="2499" name="그룹 93"/>
            <p:cNvGrpSpPr/>
            <p:nvPr/>
          </p:nvGrpSpPr>
          <p:grpSpPr>
            <a:xfrm>
              <a:off x="8403840" y="1565280"/>
              <a:ext cx="1172160" cy="5110200"/>
              <a:chOff x="8403840" y="1565280"/>
              <a:chExt cx="1172160" cy="5110200"/>
            </a:xfrm>
          </p:grpSpPr>
          <p:sp>
            <p:nvSpPr>
              <p:cNvPr id="2500" name="직선 화살표 연결선 564"/>
              <p:cNvSpPr/>
              <p:nvPr/>
            </p:nvSpPr>
            <p:spPr>
              <a:xfrm flipV="1">
                <a:off x="8424360" y="1564920"/>
                <a:ext cx="360" cy="1950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1" name="TextBox 567"/>
              <p:cNvSpPr/>
              <p:nvPr/>
            </p:nvSpPr>
            <p:spPr>
              <a:xfrm>
                <a:off x="8403840" y="4811040"/>
                <a:ext cx="11721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502" name="TextBox 573"/>
              <p:cNvSpPr/>
              <p:nvPr/>
            </p:nvSpPr>
            <p:spPr>
              <a:xfrm>
                <a:off x="8403840" y="2518200"/>
                <a:ext cx="11721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ko-KR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lang="en-US" sz="1200" b="0" strike="noStrike" spc="-1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503" name="직선 화살표 연결선 580"/>
              <p:cNvSpPr/>
              <p:nvPr/>
            </p:nvSpPr>
            <p:spPr>
              <a:xfrm flipV="1">
                <a:off x="8424360" y="3524760"/>
                <a:ext cx="360" cy="3150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0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5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7" name="TextBox 586"/>
          <p:cNvSpPr/>
          <p:nvPr/>
        </p:nvSpPr>
        <p:spPr>
          <a:xfrm>
            <a:off x="10374480" y="341640"/>
            <a:ext cx="838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9" name="TextBox 58"/>
          <p:cNvSpPr/>
          <p:nvPr/>
        </p:nvSpPr>
        <p:spPr>
          <a:xfrm>
            <a:off x="1452960" y="993600"/>
            <a:ext cx="2233440" cy="13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510" name="그룹 2"/>
          <p:cNvGrpSpPr/>
          <p:nvPr/>
        </p:nvGrpSpPr>
        <p:grpSpPr>
          <a:xfrm>
            <a:off x="279720" y="897120"/>
            <a:ext cx="1171800" cy="1532160"/>
            <a:chOff x="279720" y="897120"/>
            <a:chExt cx="1171800" cy="1532160"/>
          </a:xfrm>
        </p:grpSpPr>
        <p:sp>
          <p:nvSpPr>
            <p:cNvPr id="2511" name="직사각형 51"/>
            <p:cNvSpPr/>
            <p:nvPr/>
          </p:nvSpPr>
          <p:spPr>
            <a:xfrm>
              <a:off x="443520" y="1048680"/>
              <a:ext cx="718560" cy="107856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2" name="직선 화살표 연결선 54"/>
            <p:cNvSpPr/>
            <p:nvPr/>
          </p:nvSpPr>
          <p:spPr>
            <a:xfrm flipV="1">
              <a:off x="1163520" y="1570320"/>
              <a:ext cx="288000" cy="2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13" name="그룹 55"/>
            <p:cNvGrpSpPr/>
            <p:nvPr/>
          </p:nvGrpSpPr>
          <p:grpSpPr>
            <a:xfrm>
              <a:off x="279720" y="897120"/>
              <a:ext cx="326160" cy="254520"/>
              <a:chOff x="279720" y="897120"/>
              <a:chExt cx="326160" cy="254520"/>
            </a:xfrm>
          </p:grpSpPr>
          <p:sp>
            <p:nvSpPr>
              <p:cNvPr id="2514" name="타원 179"/>
              <p:cNvSpPr/>
              <p:nvPr/>
            </p:nvSpPr>
            <p:spPr>
              <a:xfrm>
                <a:off x="324360" y="90360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5" name="TextBox 180"/>
              <p:cNvSpPr/>
              <p:nvPr/>
            </p:nvSpPr>
            <p:spPr>
              <a:xfrm>
                <a:off x="279720" y="89712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516" name="TextBox 59"/>
            <p:cNvSpPr/>
            <p:nvPr/>
          </p:nvSpPr>
          <p:spPr>
            <a:xfrm>
              <a:off x="443520" y="2126520"/>
              <a:ext cx="9165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517" name="그룹 8"/>
          <p:cNvGrpSpPr/>
          <p:nvPr/>
        </p:nvGrpSpPr>
        <p:grpSpPr>
          <a:xfrm>
            <a:off x="324720" y="2706480"/>
            <a:ext cx="1011600" cy="2504160"/>
            <a:chOff x="324720" y="2706480"/>
            <a:chExt cx="1011600" cy="2504160"/>
          </a:xfrm>
        </p:grpSpPr>
        <p:sp>
          <p:nvSpPr>
            <p:cNvPr id="2518" name="직사각형 157"/>
            <p:cNvSpPr/>
            <p:nvPr/>
          </p:nvSpPr>
          <p:spPr>
            <a:xfrm flipH="1">
              <a:off x="747360" y="3692520"/>
              <a:ext cx="49680" cy="17856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9" name="직사각형 157"/>
            <p:cNvSpPr/>
            <p:nvPr/>
          </p:nvSpPr>
          <p:spPr>
            <a:xfrm flipH="1">
              <a:off x="798480" y="2706480"/>
              <a:ext cx="49680" cy="215856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0" name="TextBox 62"/>
            <p:cNvSpPr/>
            <p:nvPr/>
          </p:nvSpPr>
          <p:spPr>
            <a:xfrm>
              <a:off x="324720" y="49078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2521" name="그룹 63"/>
            <p:cNvGrpSpPr/>
            <p:nvPr/>
          </p:nvGrpSpPr>
          <p:grpSpPr>
            <a:xfrm>
              <a:off x="437040" y="3516840"/>
              <a:ext cx="326160" cy="254880"/>
              <a:chOff x="437040" y="3516840"/>
              <a:chExt cx="326160" cy="254880"/>
            </a:xfrm>
          </p:grpSpPr>
          <p:sp>
            <p:nvSpPr>
              <p:cNvPr id="2522" name="타원 179"/>
              <p:cNvSpPr/>
              <p:nvPr/>
            </p:nvSpPr>
            <p:spPr>
              <a:xfrm>
                <a:off x="481680" y="352368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3" name="TextBox 180"/>
              <p:cNvSpPr/>
              <p:nvPr/>
            </p:nvSpPr>
            <p:spPr>
              <a:xfrm>
                <a:off x="437040" y="351684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</p:grpSp>
      <p:sp>
        <p:nvSpPr>
          <p:cNvPr id="2524" name="TextBox 66"/>
          <p:cNvSpPr/>
          <p:nvPr/>
        </p:nvSpPr>
        <p:spPr>
          <a:xfrm>
            <a:off x="1452960" y="3274560"/>
            <a:ext cx="3321000" cy="100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525" name="그룹 67"/>
          <p:cNvGrpSpPr/>
          <p:nvPr/>
        </p:nvGrpSpPr>
        <p:grpSpPr>
          <a:xfrm>
            <a:off x="324720" y="5330160"/>
            <a:ext cx="1011600" cy="1352880"/>
            <a:chOff x="324720" y="5330160"/>
            <a:chExt cx="1011600" cy="1352880"/>
          </a:xfrm>
        </p:grpSpPr>
        <p:sp>
          <p:nvSpPr>
            <p:cNvPr id="2526" name="직사각형 157"/>
            <p:cNvSpPr/>
            <p:nvPr/>
          </p:nvSpPr>
          <p:spPr>
            <a:xfrm flipH="1">
              <a:off x="637560" y="5330160"/>
              <a:ext cx="358560" cy="10785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7" name="TextBox 69"/>
            <p:cNvSpPr/>
            <p:nvPr/>
          </p:nvSpPr>
          <p:spPr>
            <a:xfrm>
              <a:off x="324720" y="63802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528" name="TextBox 70"/>
          <p:cNvSpPr/>
          <p:nvPr/>
        </p:nvSpPr>
        <p:spPr>
          <a:xfrm>
            <a:off x="1452960" y="5541120"/>
            <a:ext cx="332100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lang="ko-KR" sz="1200" b="1" strike="noStrike" spc="-1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9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30" name="그룹 10"/>
          <p:cNvGrpSpPr/>
          <p:nvPr/>
        </p:nvGrpSpPr>
        <p:grpSpPr>
          <a:xfrm>
            <a:off x="5215680" y="513720"/>
            <a:ext cx="6843600" cy="1389240"/>
            <a:chOff x="5215680" y="513720"/>
            <a:chExt cx="6843600" cy="1389240"/>
          </a:xfrm>
        </p:grpSpPr>
        <p:grpSp>
          <p:nvGrpSpPr>
            <p:cNvPr id="2531" name="그룹 4"/>
            <p:cNvGrpSpPr/>
            <p:nvPr/>
          </p:nvGrpSpPr>
          <p:grpSpPr>
            <a:xfrm>
              <a:off x="5503320" y="888120"/>
              <a:ext cx="785520" cy="381240"/>
              <a:chOff x="5503320" y="888120"/>
              <a:chExt cx="785520" cy="381240"/>
            </a:xfrm>
          </p:grpSpPr>
          <p:sp>
            <p:nvSpPr>
              <p:cNvPr id="2532" name="직사각형 157"/>
              <p:cNvSpPr/>
              <p:nvPr/>
            </p:nvSpPr>
            <p:spPr>
              <a:xfrm flipH="1">
                <a:off x="5757480" y="1090800"/>
                <a:ext cx="178560" cy="1785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3" name="직사각형 157"/>
              <p:cNvSpPr/>
              <p:nvPr/>
            </p:nvSpPr>
            <p:spPr>
              <a:xfrm flipH="1">
                <a:off x="6110280" y="1090800"/>
                <a:ext cx="178560" cy="1785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34" name="그룹 73"/>
              <p:cNvGrpSpPr/>
              <p:nvPr/>
            </p:nvGrpSpPr>
            <p:grpSpPr>
              <a:xfrm>
                <a:off x="5503320" y="888120"/>
                <a:ext cx="326160" cy="254880"/>
                <a:chOff x="5503320" y="888120"/>
                <a:chExt cx="326160" cy="254880"/>
              </a:xfrm>
            </p:grpSpPr>
            <p:sp>
              <p:nvSpPr>
                <p:cNvPr id="2535" name="타원 179"/>
                <p:cNvSpPr/>
                <p:nvPr/>
              </p:nvSpPr>
              <p:spPr>
                <a:xfrm>
                  <a:off x="5547960" y="89496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36" name="TextBox 180"/>
                <p:cNvSpPr/>
                <p:nvPr/>
              </p:nvSpPr>
              <p:spPr>
                <a:xfrm>
                  <a:off x="5503320" y="88812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537" name="TextBox 80"/>
            <p:cNvSpPr/>
            <p:nvPr/>
          </p:nvSpPr>
          <p:spPr>
            <a:xfrm>
              <a:off x="6539400" y="701280"/>
              <a:ext cx="2399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538" name="그룹 81"/>
            <p:cNvGrpSpPr/>
            <p:nvPr/>
          </p:nvGrpSpPr>
          <p:grpSpPr>
            <a:xfrm>
              <a:off x="9403200" y="513720"/>
              <a:ext cx="66960" cy="1389240"/>
              <a:chOff x="9403200" y="513720"/>
              <a:chExt cx="66960" cy="1389240"/>
            </a:xfrm>
          </p:grpSpPr>
          <p:sp>
            <p:nvSpPr>
              <p:cNvPr id="2539" name="직사각형 157"/>
              <p:cNvSpPr/>
              <p:nvPr/>
            </p:nvSpPr>
            <p:spPr>
              <a:xfrm flipH="1">
                <a:off x="9403200" y="1203120"/>
                <a:ext cx="66960" cy="6998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0" name="직사각형 157"/>
              <p:cNvSpPr/>
              <p:nvPr/>
            </p:nvSpPr>
            <p:spPr>
              <a:xfrm flipH="1">
                <a:off x="9403200" y="513720"/>
                <a:ext cx="66960" cy="6998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41" name="TextBox 85"/>
            <p:cNvSpPr/>
            <p:nvPr/>
          </p:nvSpPr>
          <p:spPr>
            <a:xfrm>
              <a:off x="9541080" y="701280"/>
              <a:ext cx="251820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542" name="TextBox 103"/>
            <p:cNvSpPr/>
            <p:nvPr/>
          </p:nvSpPr>
          <p:spPr>
            <a:xfrm>
              <a:off x="5215680" y="1296360"/>
              <a:ext cx="144540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lang="en-US" sz="105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543" name="그룹 11"/>
          <p:cNvGrpSpPr/>
          <p:nvPr/>
        </p:nvGrpSpPr>
        <p:grpSpPr>
          <a:xfrm>
            <a:off x="5176440" y="2175480"/>
            <a:ext cx="6882840" cy="1489320"/>
            <a:chOff x="5176440" y="2175480"/>
            <a:chExt cx="6882840" cy="1489320"/>
          </a:xfrm>
        </p:grpSpPr>
        <p:sp>
          <p:nvSpPr>
            <p:cNvPr id="2544" name="직사각형 157"/>
            <p:cNvSpPr/>
            <p:nvPr/>
          </p:nvSpPr>
          <p:spPr>
            <a:xfrm flipH="1">
              <a:off x="5718600" y="258804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5" name="직사각형 157"/>
            <p:cNvSpPr/>
            <p:nvPr/>
          </p:nvSpPr>
          <p:spPr>
            <a:xfrm flipH="1">
              <a:off x="6071040" y="258804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6" name="직사각형 157"/>
            <p:cNvSpPr/>
            <p:nvPr/>
          </p:nvSpPr>
          <p:spPr>
            <a:xfrm flipH="1">
              <a:off x="5718600" y="293616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7" name="직사각형 157"/>
            <p:cNvSpPr/>
            <p:nvPr/>
          </p:nvSpPr>
          <p:spPr>
            <a:xfrm flipH="1">
              <a:off x="6071040" y="293616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48" name="그룹 92"/>
            <p:cNvGrpSpPr/>
            <p:nvPr/>
          </p:nvGrpSpPr>
          <p:grpSpPr>
            <a:xfrm>
              <a:off x="9426240" y="2175480"/>
              <a:ext cx="44280" cy="1489320"/>
              <a:chOff x="9426240" y="2175480"/>
              <a:chExt cx="44280" cy="1489320"/>
            </a:xfrm>
          </p:grpSpPr>
          <p:sp>
            <p:nvSpPr>
              <p:cNvPr id="2549" name="직사각형 157"/>
              <p:cNvSpPr/>
              <p:nvPr/>
            </p:nvSpPr>
            <p:spPr>
              <a:xfrm flipH="1">
                <a:off x="9425880" y="2914560"/>
                <a:ext cx="44280" cy="75024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0" name="직사각형 157"/>
              <p:cNvSpPr/>
              <p:nvPr/>
            </p:nvSpPr>
            <p:spPr>
              <a:xfrm flipH="1">
                <a:off x="9425880" y="2175480"/>
                <a:ext cx="44280" cy="75024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51" name="그룹 98"/>
            <p:cNvGrpSpPr/>
            <p:nvPr/>
          </p:nvGrpSpPr>
          <p:grpSpPr>
            <a:xfrm>
              <a:off x="5503320" y="2406600"/>
              <a:ext cx="326160" cy="254880"/>
              <a:chOff x="5503320" y="2406600"/>
              <a:chExt cx="326160" cy="254880"/>
            </a:xfrm>
          </p:grpSpPr>
          <p:sp>
            <p:nvSpPr>
              <p:cNvPr id="2552" name="타원 179"/>
              <p:cNvSpPr/>
              <p:nvPr/>
            </p:nvSpPr>
            <p:spPr>
              <a:xfrm>
                <a:off x="5547960" y="241344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3" name="TextBox 180"/>
              <p:cNvSpPr/>
              <p:nvPr/>
            </p:nvSpPr>
            <p:spPr>
              <a:xfrm>
                <a:off x="5503320" y="240660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2554" name="TextBox 101"/>
            <p:cNvSpPr/>
            <p:nvPr/>
          </p:nvSpPr>
          <p:spPr>
            <a:xfrm>
              <a:off x="6539400" y="2325240"/>
              <a:ext cx="2399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555" name="TextBox 102"/>
            <p:cNvSpPr/>
            <p:nvPr/>
          </p:nvSpPr>
          <p:spPr>
            <a:xfrm>
              <a:off x="9541080" y="2338560"/>
              <a:ext cx="251820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556" name="TextBox 104"/>
            <p:cNvSpPr/>
            <p:nvPr/>
          </p:nvSpPr>
          <p:spPr>
            <a:xfrm>
              <a:off x="5176440" y="3139920"/>
              <a:ext cx="144540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lang="en-US" sz="105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lang="en-US" sz="105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557" name="그룹 13"/>
          <p:cNvGrpSpPr/>
          <p:nvPr/>
        </p:nvGrpSpPr>
        <p:grpSpPr>
          <a:xfrm>
            <a:off x="5697360" y="4111920"/>
            <a:ext cx="3561480" cy="509400"/>
            <a:chOff x="5697360" y="4111920"/>
            <a:chExt cx="3561480" cy="509400"/>
          </a:xfrm>
        </p:grpSpPr>
        <p:grpSp>
          <p:nvGrpSpPr>
            <p:cNvPr id="2558" name="그룹 9"/>
            <p:cNvGrpSpPr/>
            <p:nvPr/>
          </p:nvGrpSpPr>
          <p:grpSpPr>
            <a:xfrm>
              <a:off x="5697360" y="4111920"/>
              <a:ext cx="404280" cy="361440"/>
              <a:chOff x="5697360" y="4111920"/>
              <a:chExt cx="404280" cy="361440"/>
            </a:xfrm>
          </p:grpSpPr>
          <p:sp>
            <p:nvSpPr>
              <p:cNvPr id="2559" name="타원 105"/>
              <p:cNvSpPr/>
              <p:nvPr/>
            </p:nvSpPr>
            <p:spPr>
              <a:xfrm>
                <a:off x="6017040" y="4388760"/>
                <a:ext cx="84600" cy="84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60" name="그룹 106"/>
              <p:cNvGrpSpPr/>
              <p:nvPr/>
            </p:nvGrpSpPr>
            <p:grpSpPr>
              <a:xfrm>
                <a:off x="5697360" y="4111920"/>
                <a:ext cx="326160" cy="254880"/>
                <a:chOff x="5697360" y="4111920"/>
                <a:chExt cx="326160" cy="254880"/>
              </a:xfrm>
            </p:grpSpPr>
            <p:sp>
              <p:nvSpPr>
                <p:cNvPr id="2561" name="타원 179"/>
                <p:cNvSpPr/>
                <p:nvPr/>
              </p:nvSpPr>
              <p:spPr>
                <a:xfrm>
                  <a:off x="5742000" y="411876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62" name="TextBox 180"/>
                <p:cNvSpPr/>
                <p:nvPr/>
              </p:nvSpPr>
              <p:spPr>
                <a:xfrm>
                  <a:off x="5697360" y="411192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2563" name="TextBox 109"/>
            <p:cNvSpPr/>
            <p:nvPr/>
          </p:nvSpPr>
          <p:spPr>
            <a:xfrm>
              <a:off x="6539400" y="4166640"/>
              <a:ext cx="27194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564" name="그룹 1"/>
          <p:cNvGrpSpPr/>
          <p:nvPr/>
        </p:nvGrpSpPr>
        <p:grpSpPr>
          <a:xfrm>
            <a:off x="5579640" y="5119920"/>
            <a:ext cx="3679200" cy="1563120"/>
            <a:chOff x="5579640" y="5119920"/>
            <a:chExt cx="3679200" cy="1563120"/>
          </a:xfrm>
        </p:grpSpPr>
        <p:sp>
          <p:nvSpPr>
            <p:cNvPr id="2565" name="직사각형 157"/>
            <p:cNvSpPr/>
            <p:nvPr/>
          </p:nvSpPr>
          <p:spPr>
            <a:xfrm flipH="1">
              <a:off x="5937480" y="5119920"/>
              <a:ext cx="240120" cy="127476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6" name="TextBox 111"/>
            <p:cNvSpPr/>
            <p:nvPr/>
          </p:nvSpPr>
          <p:spPr>
            <a:xfrm>
              <a:off x="6539400" y="5559480"/>
              <a:ext cx="271944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lang="ko-KR" sz="12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567" name="TextBox 76"/>
            <p:cNvSpPr/>
            <p:nvPr/>
          </p:nvSpPr>
          <p:spPr>
            <a:xfrm>
              <a:off x="5579640" y="63802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568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0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2" name="직사각형 148"/>
          <p:cNvSpPr/>
          <p:nvPr/>
        </p:nvSpPr>
        <p:spPr>
          <a:xfrm>
            <a:off x="924840" y="1189080"/>
            <a:ext cx="845100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직사각형 148"/>
          <p:cNvSpPr/>
          <p:nvPr/>
        </p:nvSpPr>
        <p:spPr>
          <a:xfrm>
            <a:off x="924840" y="1909080"/>
            <a:ext cx="8451000" cy="3958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4" name="직사각형 148"/>
          <p:cNvSpPr/>
          <p:nvPr/>
        </p:nvSpPr>
        <p:spPr>
          <a:xfrm>
            <a:off x="924840" y="5869080"/>
            <a:ext cx="845100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5" name="직선 화살표 연결선 4"/>
          <p:cNvSpPr/>
          <p:nvPr/>
        </p:nvSpPr>
        <p:spPr>
          <a:xfrm>
            <a:off x="752040" y="1188720"/>
            <a:ext cx="360" cy="72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6" name="TextBox 23"/>
          <p:cNvSpPr/>
          <p:nvPr/>
        </p:nvSpPr>
        <p:spPr>
          <a:xfrm>
            <a:off x="323640" y="1442160"/>
            <a:ext cx="391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7" name="직선 화살표 연결선 24"/>
          <p:cNvSpPr/>
          <p:nvPr/>
        </p:nvSpPr>
        <p:spPr>
          <a:xfrm>
            <a:off x="752040" y="1937880"/>
            <a:ext cx="360" cy="389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TextBox 25"/>
          <p:cNvSpPr/>
          <p:nvPr/>
        </p:nvSpPr>
        <p:spPr>
          <a:xfrm>
            <a:off x="323280" y="3746520"/>
            <a:ext cx="477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9" name="직선 화살표 연결선 28"/>
          <p:cNvSpPr/>
          <p:nvPr/>
        </p:nvSpPr>
        <p:spPr>
          <a:xfrm>
            <a:off x="752040" y="5872320"/>
            <a:ext cx="360" cy="71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0" name="TextBox 29"/>
          <p:cNvSpPr/>
          <p:nvPr/>
        </p:nvSpPr>
        <p:spPr>
          <a:xfrm>
            <a:off x="373320" y="5787720"/>
            <a:ext cx="391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1" name="직사각형 3"/>
          <p:cNvSpPr/>
          <p:nvPr/>
        </p:nvSpPr>
        <p:spPr>
          <a:xfrm>
            <a:off x="932040" y="3344760"/>
            <a:ext cx="718560" cy="1078560"/>
          </a:xfrm>
          <a:prstGeom prst="rect">
            <a:avLst/>
          </a:prstGeom>
          <a:solidFill>
            <a:srgbClr val="33CCCC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2" name="직선 화살표 연결선 12"/>
          <p:cNvSpPr/>
          <p:nvPr/>
        </p:nvSpPr>
        <p:spPr>
          <a:xfrm flipV="1">
            <a:off x="1703160" y="3866400"/>
            <a:ext cx="28800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3" name="직사각형 157"/>
          <p:cNvSpPr/>
          <p:nvPr/>
        </p:nvSpPr>
        <p:spPr>
          <a:xfrm flipH="1">
            <a:off x="1599840" y="3777840"/>
            <a:ext cx="49680" cy="17856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4" name="직사각형 157"/>
          <p:cNvSpPr/>
          <p:nvPr/>
        </p:nvSpPr>
        <p:spPr>
          <a:xfrm flipH="1">
            <a:off x="1650600" y="2791800"/>
            <a:ext cx="49680" cy="215856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5" name="TextBox 50"/>
          <p:cNvSpPr/>
          <p:nvPr/>
        </p:nvSpPr>
        <p:spPr>
          <a:xfrm>
            <a:off x="398484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586" name="그룹 16"/>
          <p:cNvGrpSpPr/>
          <p:nvPr/>
        </p:nvGrpSpPr>
        <p:grpSpPr>
          <a:xfrm>
            <a:off x="3675960" y="2999880"/>
            <a:ext cx="1011600" cy="1406520"/>
            <a:chOff x="3675960" y="2999880"/>
            <a:chExt cx="1011600" cy="1406520"/>
          </a:xfrm>
        </p:grpSpPr>
        <p:sp>
          <p:nvSpPr>
            <p:cNvPr id="2587" name="직사각형 157"/>
            <p:cNvSpPr/>
            <p:nvPr/>
          </p:nvSpPr>
          <p:spPr>
            <a:xfrm flipH="1">
              <a:off x="3988800" y="3327840"/>
              <a:ext cx="358560" cy="10785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8" name="TextBox 15"/>
            <p:cNvSpPr/>
            <p:nvPr/>
          </p:nvSpPr>
          <p:spPr>
            <a:xfrm>
              <a:off x="3675960" y="29998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589" name="TextBox 54"/>
          <p:cNvSpPr/>
          <p:nvPr/>
        </p:nvSpPr>
        <p:spPr>
          <a:xfrm>
            <a:off x="515484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0" name="직선 화살표 연결선 59"/>
          <p:cNvSpPr/>
          <p:nvPr/>
        </p:nvSpPr>
        <p:spPr>
          <a:xfrm>
            <a:off x="5154840" y="1212480"/>
            <a:ext cx="360" cy="537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TextBox 60"/>
          <p:cNvSpPr/>
          <p:nvPr/>
        </p:nvSpPr>
        <p:spPr>
          <a:xfrm>
            <a:off x="5200920" y="1162080"/>
            <a:ext cx="983520" cy="75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92" name="TextBox 63"/>
          <p:cNvSpPr/>
          <p:nvPr/>
        </p:nvSpPr>
        <p:spPr>
          <a:xfrm>
            <a:off x="785520" y="302364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3" name="TextBox 64"/>
          <p:cNvSpPr/>
          <p:nvPr/>
        </p:nvSpPr>
        <p:spPr>
          <a:xfrm>
            <a:off x="1176840" y="248004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94" name="직사각형 157"/>
          <p:cNvSpPr/>
          <p:nvPr/>
        </p:nvSpPr>
        <p:spPr>
          <a:xfrm flipH="1">
            <a:off x="5976720" y="6216120"/>
            <a:ext cx="178560" cy="17856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TextBox 70"/>
          <p:cNvSpPr/>
          <p:nvPr/>
        </p:nvSpPr>
        <p:spPr>
          <a:xfrm>
            <a:off x="596052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6" name="직사각형 157"/>
          <p:cNvSpPr/>
          <p:nvPr/>
        </p:nvSpPr>
        <p:spPr>
          <a:xfrm flipH="1">
            <a:off x="6329520" y="6216120"/>
            <a:ext cx="178560" cy="17856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97" name="그룹 36"/>
          <p:cNvGrpSpPr/>
          <p:nvPr/>
        </p:nvGrpSpPr>
        <p:grpSpPr>
          <a:xfrm>
            <a:off x="6866280" y="1196640"/>
            <a:ext cx="44280" cy="5386680"/>
            <a:chOff x="6866280" y="1196640"/>
            <a:chExt cx="44280" cy="5386680"/>
          </a:xfrm>
        </p:grpSpPr>
        <p:sp>
          <p:nvSpPr>
            <p:cNvPr id="2598" name="직사각형 157"/>
            <p:cNvSpPr/>
            <p:nvPr/>
          </p:nvSpPr>
          <p:spPr>
            <a:xfrm flipH="1">
              <a:off x="6865920" y="3867840"/>
              <a:ext cx="44280" cy="27154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9" name="직사각형 157"/>
            <p:cNvSpPr/>
            <p:nvPr/>
          </p:nvSpPr>
          <p:spPr>
            <a:xfrm flipH="1">
              <a:off x="6865920" y="1196640"/>
              <a:ext cx="44280" cy="27154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0" name="직사각형 157"/>
          <p:cNvSpPr/>
          <p:nvPr/>
        </p:nvSpPr>
        <p:spPr>
          <a:xfrm flipH="1">
            <a:off x="7615800" y="128628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1" name="직사각형 157"/>
          <p:cNvSpPr/>
          <p:nvPr/>
        </p:nvSpPr>
        <p:spPr>
          <a:xfrm flipH="1">
            <a:off x="7968600" y="128628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직사각형 157"/>
          <p:cNvSpPr/>
          <p:nvPr/>
        </p:nvSpPr>
        <p:spPr>
          <a:xfrm flipH="1">
            <a:off x="7615800" y="163440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직사각형 157"/>
          <p:cNvSpPr/>
          <p:nvPr/>
        </p:nvSpPr>
        <p:spPr>
          <a:xfrm flipH="1">
            <a:off x="7968600" y="163440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04" name="그룹 92"/>
          <p:cNvGrpSpPr/>
          <p:nvPr/>
        </p:nvGrpSpPr>
        <p:grpSpPr>
          <a:xfrm>
            <a:off x="8502120" y="1196640"/>
            <a:ext cx="44280" cy="5386680"/>
            <a:chOff x="8502120" y="1196640"/>
            <a:chExt cx="44280" cy="5386680"/>
          </a:xfrm>
        </p:grpSpPr>
        <p:sp>
          <p:nvSpPr>
            <p:cNvPr id="2605" name="직사각형 157"/>
            <p:cNvSpPr/>
            <p:nvPr/>
          </p:nvSpPr>
          <p:spPr>
            <a:xfrm flipH="1">
              <a:off x="8501760" y="3867840"/>
              <a:ext cx="44280" cy="27154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6" name="직사각형 157"/>
            <p:cNvSpPr/>
            <p:nvPr/>
          </p:nvSpPr>
          <p:spPr>
            <a:xfrm flipH="1">
              <a:off x="8501760" y="1196640"/>
              <a:ext cx="44280" cy="27154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7" name="직사각형 43"/>
          <p:cNvSpPr/>
          <p:nvPr/>
        </p:nvSpPr>
        <p:spPr>
          <a:xfrm>
            <a:off x="8907120" y="1077480"/>
            <a:ext cx="623160" cy="56228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8" name="TextBox 105"/>
          <p:cNvSpPr/>
          <p:nvPr/>
        </p:nvSpPr>
        <p:spPr>
          <a:xfrm>
            <a:off x="688212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09" name="TextBox 106"/>
          <p:cNvSpPr/>
          <p:nvPr/>
        </p:nvSpPr>
        <p:spPr>
          <a:xfrm>
            <a:off x="761148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10" name="TextBox 107"/>
          <p:cNvSpPr/>
          <p:nvPr/>
        </p:nvSpPr>
        <p:spPr>
          <a:xfrm>
            <a:off x="851796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11" name="TextBox 109"/>
          <p:cNvSpPr/>
          <p:nvPr/>
        </p:nvSpPr>
        <p:spPr>
          <a:xfrm>
            <a:off x="281484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612" name="그룹 52"/>
          <p:cNvGrpSpPr/>
          <p:nvPr/>
        </p:nvGrpSpPr>
        <p:grpSpPr>
          <a:xfrm>
            <a:off x="838440" y="3282480"/>
            <a:ext cx="326160" cy="254880"/>
            <a:chOff x="838440" y="3282480"/>
            <a:chExt cx="326160" cy="254880"/>
          </a:xfrm>
        </p:grpSpPr>
        <p:sp>
          <p:nvSpPr>
            <p:cNvPr id="2613" name="타원 179"/>
            <p:cNvSpPr/>
            <p:nvPr/>
          </p:nvSpPr>
          <p:spPr>
            <a:xfrm>
              <a:off x="883080" y="3289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4" name="TextBox 180"/>
            <p:cNvSpPr/>
            <p:nvPr/>
          </p:nvSpPr>
          <p:spPr>
            <a:xfrm>
              <a:off x="838440" y="3282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615" name="그룹 56"/>
          <p:cNvGrpSpPr/>
          <p:nvPr/>
        </p:nvGrpSpPr>
        <p:grpSpPr>
          <a:xfrm>
            <a:off x="6414480" y="5945760"/>
            <a:ext cx="326160" cy="254880"/>
            <a:chOff x="6414480" y="5945760"/>
            <a:chExt cx="326160" cy="254880"/>
          </a:xfrm>
        </p:grpSpPr>
        <p:sp>
          <p:nvSpPr>
            <p:cNvPr id="2616" name="타원 179"/>
            <p:cNvSpPr/>
            <p:nvPr/>
          </p:nvSpPr>
          <p:spPr>
            <a:xfrm>
              <a:off x="6459120" y="59526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7" name="TextBox 180"/>
            <p:cNvSpPr/>
            <p:nvPr/>
          </p:nvSpPr>
          <p:spPr>
            <a:xfrm>
              <a:off x="6414480" y="59457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618" name="그룹 61"/>
          <p:cNvGrpSpPr/>
          <p:nvPr/>
        </p:nvGrpSpPr>
        <p:grpSpPr>
          <a:xfrm>
            <a:off x="1323720" y="3602160"/>
            <a:ext cx="326160" cy="254880"/>
            <a:chOff x="1323720" y="3602160"/>
            <a:chExt cx="326160" cy="254880"/>
          </a:xfrm>
        </p:grpSpPr>
        <p:sp>
          <p:nvSpPr>
            <p:cNvPr id="2619" name="타원 179"/>
            <p:cNvSpPr/>
            <p:nvPr/>
          </p:nvSpPr>
          <p:spPr>
            <a:xfrm>
              <a:off x="1368360" y="36090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0" name="TextBox 180"/>
            <p:cNvSpPr/>
            <p:nvPr/>
          </p:nvSpPr>
          <p:spPr>
            <a:xfrm>
              <a:off x="1323720" y="36021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621" name="그룹 68"/>
          <p:cNvGrpSpPr/>
          <p:nvPr/>
        </p:nvGrpSpPr>
        <p:grpSpPr>
          <a:xfrm>
            <a:off x="7400520" y="1104840"/>
            <a:ext cx="326160" cy="254880"/>
            <a:chOff x="7400520" y="1104840"/>
            <a:chExt cx="326160" cy="254880"/>
          </a:xfrm>
        </p:grpSpPr>
        <p:sp>
          <p:nvSpPr>
            <p:cNvPr id="2622" name="타원 179"/>
            <p:cNvSpPr/>
            <p:nvPr/>
          </p:nvSpPr>
          <p:spPr>
            <a:xfrm>
              <a:off x="7445160" y="111168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3" name="TextBox 180"/>
            <p:cNvSpPr/>
            <p:nvPr/>
          </p:nvSpPr>
          <p:spPr>
            <a:xfrm>
              <a:off x="7400520" y="11048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624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TextBox 62"/>
          <p:cNvSpPr/>
          <p:nvPr/>
        </p:nvSpPr>
        <p:spPr>
          <a:xfrm>
            <a:off x="3232440" y="1188360"/>
            <a:ext cx="1097640" cy="59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27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1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3" name="TextBox 95"/>
          <p:cNvSpPr/>
          <p:nvPr/>
        </p:nvSpPr>
        <p:spPr>
          <a:xfrm>
            <a:off x="-116280" y="26154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4" name="TextBox 96"/>
          <p:cNvSpPr/>
          <p:nvPr/>
        </p:nvSpPr>
        <p:spPr>
          <a:xfrm>
            <a:off x="-87480" y="32065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5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선 화살표 연결선 41"/>
          <p:cNvSpPr/>
          <p:nvPr/>
        </p:nvSpPr>
        <p:spPr>
          <a:xfrm>
            <a:off x="2814840" y="1212480"/>
            <a:ext cx="360" cy="537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직선 화살표 연결선 46"/>
          <p:cNvSpPr/>
          <p:nvPr/>
        </p:nvSpPr>
        <p:spPr>
          <a:xfrm>
            <a:off x="3000240" y="1212480"/>
            <a:ext cx="360" cy="537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직선 화살표 연결선 47"/>
          <p:cNvSpPr/>
          <p:nvPr/>
        </p:nvSpPr>
        <p:spPr>
          <a:xfrm>
            <a:off x="3174840" y="1212480"/>
            <a:ext cx="360" cy="537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0" name="직사각형 23"/>
          <p:cNvSpPr/>
          <p:nvPr/>
        </p:nvSpPr>
        <p:spPr>
          <a:xfrm>
            <a:off x="10569600" y="21056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1" name="직사각형 24"/>
          <p:cNvSpPr/>
          <p:nvPr/>
        </p:nvSpPr>
        <p:spPr>
          <a:xfrm>
            <a:off x="10569600" y="11620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2" name="TextBox 6"/>
          <p:cNvSpPr/>
          <p:nvPr/>
        </p:nvSpPr>
        <p:spPr>
          <a:xfrm>
            <a:off x="11066040" y="2105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3" name="TextBox 7"/>
          <p:cNvSpPr/>
          <p:nvPr/>
        </p:nvSpPr>
        <p:spPr>
          <a:xfrm>
            <a:off x="11066040" y="11653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4" name="TextBox 12"/>
          <p:cNvSpPr/>
          <p:nvPr/>
        </p:nvSpPr>
        <p:spPr>
          <a:xfrm>
            <a:off x="9679320" y="2105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5" name="TextBox 13"/>
          <p:cNvSpPr/>
          <p:nvPr/>
        </p:nvSpPr>
        <p:spPr>
          <a:xfrm>
            <a:off x="9679320" y="11653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6" name="직사각형 234"/>
          <p:cNvSpPr/>
          <p:nvPr/>
        </p:nvSpPr>
        <p:spPr>
          <a:xfrm rot="5400000">
            <a:off x="752760" y="3839400"/>
            <a:ext cx="358560" cy="5832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7" name="타원 209"/>
          <p:cNvSpPr/>
          <p:nvPr/>
        </p:nvSpPr>
        <p:spPr>
          <a:xfrm>
            <a:off x="738360" y="3552840"/>
            <a:ext cx="203760" cy="2041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2648" name="그룹 113"/>
          <p:cNvGrpSpPr/>
          <p:nvPr/>
        </p:nvGrpSpPr>
        <p:grpSpPr>
          <a:xfrm>
            <a:off x="2523960" y="1043280"/>
            <a:ext cx="326160" cy="254880"/>
            <a:chOff x="2523960" y="1043280"/>
            <a:chExt cx="326160" cy="254880"/>
          </a:xfrm>
        </p:grpSpPr>
        <p:sp>
          <p:nvSpPr>
            <p:cNvPr id="2649" name="타원 179"/>
            <p:cNvSpPr/>
            <p:nvPr/>
          </p:nvSpPr>
          <p:spPr>
            <a:xfrm>
              <a:off x="2568600" y="10501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0" name="TextBox 180"/>
            <p:cNvSpPr/>
            <p:nvPr/>
          </p:nvSpPr>
          <p:spPr>
            <a:xfrm>
              <a:off x="2523960" y="10432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651" name="직사각형 23"/>
          <p:cNvSpPr/>
          <p:nvPr/>
        </p:nvSpPr>
        <p:spPr>
          <a:xfrm>
            <a:off x="9772560" y="2924640"/>
            <a:ext cx="457560" cy="457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TextBox 6"/>
          <p:cNvSpPr/>
          <p:nvPr/>
        </p:nvSpPr>
        <p:spPr>
          <a:xfrm>
            <a:off x="10266840" y="2924640"/>
            <a:ext cx="1861920" cy="66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3" name="TextBox 120"/>
          <p:cNvSpPr/>
          <p:nvPr/>
        </p:nvSpPr>
        <p:spPr>
          <a:xfrm>
            <a:off x="-13680" y="60645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4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TextBox 112"/>
          <p:cNvSpPr/>
          <p:nvPr/>
        </p:nvSpPr>
        <p:spPr>
          <a:xfrm>
            <a:off x="932400" y="8715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7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TextBox 122"/>
          <p:cNvSpPr/>
          <p:nvPr/>
        </p:nvSpPr>
        <p:spPr>
          <a:xfrm>
            <a:off x="-43200" y="10407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9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TextBox 125"/>
          <p:cNvSpPr/>
          <p:nvPr/>
        </p:nvSpPr>
        <p:spPr>
          <a:xfrm>
            <a:off x="8009640" y="277560"/>
            <a:ext cx="1462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0080" cy="339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Grand_Tuto1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784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652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784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1956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390"/>
          <p:cNvSpPr/>
          <p:nvPr/>
        </p:nvSpPr>
        <p:spPr>
          <a:xfrm>
            <a:off x="7951680" y="3050280"/>
            <a:ext cx="3452760" cy="241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9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4760" cy="280440"/>
          </a:xfrm>
          <a:prstGeom prst="rect">
            <a:avLst/>
          </a:prstGeom>
          <a:ln w="0">
            <a:noFill/>
          </a:ln>
        </p:spPr>
      </p:pic>
      <p:grpSp>
        <p:nvGrpSpPr>
          <p:cNvPr id="170" name="그룹 141"/>
          <p:cNvGrpSpPr/>
          <p:nvPr/>
        </p:nvGrpSpPr>
        <p:grpSpPr>
          <a:xfrm>
            <a:off x="6328440" y="1919880"/>
            <a:ext cx="316800" cy="252000"/>
            <a:chOff x="6328440" y="1919880"/>
            <a:chExt cx="316800" cy="252000"/>
          </a:xfrm>
        </p:grpSpPr>
        <p:sp>
          <p:nvSpPr>
            <p:cNvPr id="171" name="타원 142"/>
            <p:cNvSpPr/>
            <p:nvPr/>
          </p:nvSpPr>
          <p:spPr>
            <a:xfrm>
              <a:off x="6350040" y="191988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Box 143"/>
            <p:cNvSpPr/>
            <p:nvPr/>
          </p:nvSpPr>
          <p:spPr>
            <a:xfrm>
              <a:off x="6328440" y="192240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그룹 96"/>
          <p:cNvGrpSpPr/>
          <p:nvPr/>
        </p:nvGrpSpPr>
        <p:grpSpPr>
          <a:xfrm>
            <a:off x="8449200" y="3308400"/>
            <a:ext cx="1486440" cy="3396600"/>
            <a:chOff x="8449200" y="3308400"/>
            <a:chExt cx="1486440" cy="3396600"/>
          </a:xfrm>
        </p:grpSpPr>
        <p:grpSp>
          <p:nvGrpSpPr>
            <p:cNvPr id="2662" name="그룹 95"/>
            <p:cNvGrpSpPr/>
            <p:nvPr/>
          </p:nvGrpSpPr>
          <p:grpSpPr>
            <a:xfrm>
              <a:off x="8449200" y="3308400"/>
              <a:ext cx="1486440" cy="3396600"/>
              <a:chOff x="8449200" y="3308400"/>
              <a:chExt cx="1486440" cy="3396600"/>
            </a:xfrm>
          </p:grpSpPr>
          <p:pic>
            <p:nvPicPr>
              <p:cNvPr id="2663" name="그림 91"/>
              <p:cNvPicPr/>
              <p:nvPr/>
            </p:nvPicPr>
            <p:blipFill>
              <a:blip r:embed="rId2"/>
              <a:stretch/>
            </p:blipFill>
            <p:spPr>
              <a:xfrm>
                <a:off x="8460360" y="3308400"/>
                <a:ext cx="1475280" cy="3396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64" name="직사각형 144"/>
              <p:cNvSpPr/>
              <p:nvPr/>
            </p:nvSpPr>
            <p:spPr>
              <a:xfrm>
                <a:off x="8449200" y="3580200"/>
                <a:ext cx="476640" cy="300744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65" name="직사각형 148"/>
            <p:cNvSpPr/>
            <p:nvPr/>
          </p:nvSpPr>
          <p:spPr>
            <a:xfrm>
              <a:off x="8944560" y="3589560"/>
              <a:ext cx="812160" cy="301500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8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9" name="직사각형 148"/>
          <p:cNvSpPr/>
          <p:nvPr/>
        </p:nvSpPr>
        <p:spPr>
          <a:xfrm>
            <a:off x="468720" y="1189080"/>
            <a:ext cx="658152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0" name="직사각형 148"/>
          <p:cNvSpPr/>
          <p:nvPr/>
        </p:nvSpPr>
        <p:spPr>
          <a:xfrm>
            <a:off x="465840" y="1865160"/>
            <a:ext cx="6581520" cy="3998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1" name="직사각형 148"/>
          <p:cNvSpPr/>
          <p:nvPr/>
        </p:nvSpPr>
        <p:spPr>
          <a:xfrm>
            <a:off x="468720" y="5869080"/>
            <a:ext cx="658152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2" name="직사각형 43"/>
          <p:cNvSpPr/>
          <p:nvPr/>
        </p:nvSpPr>
        <p:spPr>
          <a:xfrm>
            <a:off x="449640" y="1077480"/>
            <a:ext cx="623160" cy="56228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3" name="TextBox 52"/>
          <p:cNvSpPr/>
          <p:nvPr/>
        </p:nvSpPr>
        <p:spPr>
          <a:xfrm>
            <a:off x="191232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4" name="직사각형 157"/>
          <p:cNvSpPr/>
          <p:nvPr/>
        </p:nvSpPr>
        <p:spPr>
          <a:xfrm flipH="1">
            <a:off x="3810240" y="1189080"/>
            <a:ext cx="358560" cy="539856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5" name="타원 3"/>
          <p:cNvSpPr/>
          <p:nvPr/>
        </p:nvSpPr>
        <p:spPr>
          <a:xfrm>
            <a:off x="1895760" y="42883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6" name="타원 23"/>
          <p:cNvSpPr/>
          <p:nvPr/>
        </p:nvSpPr>
        <p:spPr>
          <a:xfrm>
            <a:off x="1895760" y="41137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7" name="타원 28"/>
          <p:cNvSpPr/>
          <p:nvPr/>
        </p:nvSpPr>
        <p:spPr>
          <a:xfrm>
            <a:off x="1895760" y="393156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8" name="타원 29"/>
          <p:cNvSpPr/>
          <p:nvPr/>
        </p:nvSpPr>
        <p:spPr>
          <a:xfrm>
            <a:off x="1895760" y="37591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타원 30"/>
          <p:cNvSpPr/>
          <p:nvPr/>
        </p:nvSpPr>
        <p:spPr>
          <a:xfrm>
            <a:off x="2621880" y="39247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타원 31"/>
          <p:cNvSpPr/>
          <p:nvPr/>
        </p:nvSpPr>
        <p:spPr>
          <a:xfrm>
            <a:off x="2621880" y="374976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타원 32"/>
          <p:cNvSpPr/>
          <p:nvPr/>
        </p:nvSpPr>
        <p:spPr>
          <a:xfrm>
            <a:off x="2621880" y="356760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2" name="타원 33"/>
          <p:cNvSpPr/>
          <p:nvPr/>
        </p:nvSpPr>
        <p:spPr>
          <a:xfrm>
            <a:off x="2621880" y="339516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TextBox 36"/>
          <p:cNvSpPr/>
          <p:nvPr/>
        </p:nvSpPr>
        <p:spPr>
          <a:xfrm>
            <a:off x="264672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4" name="TextBox 38"/>
          <p:cNvSpPr/>
          <p:nvPr/>
        </p:nvSpPr>
        <p:spPr>
          <a:xfrm>
            <a:off x="66600" y="32904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5" name="직선 화살표 연결선 40"/>
          <p:cNvSpPr/>
          <p:nvPr/>
        </p:nvSpPr>
        <p:spPr>
          <a:xfrm>
            <a:off x="6331680" y="1189080"/>
            <a:ext cx="571680" cy="539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직선 화살표 연결선 41"/>
          <p:cNvSpPr/>
          <p:nvPr/>
        </p:nvSpPr>
        <p:spPr>
          <a:xfrm flipH="1">
            <a:off x="6330240" y="2629080"/>
            <a:ext cx="659160" cy="39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직선 화살표 연결선 44"/>
          <p:cNvSpPr/>
          <p:nvPr/>
        </p:nvSpPr>
        <p:spPr>
          <a:xfrm>
            <a:off x="5749560" y="1217160"/>
            <a:ext cx="1240920" cy="373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선 화살표 연결선 45"/>
          <p:cNvSpPr/>
          <p:nvPr/>
        </p:nvSpPr>
        <p:spPr>
          <a:xfrm>
            <a:off x="6095880" y="1212480"/>
            <a:ext cx="412560" cy="54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TextBox 53"/>
          <p:cNvSpPr/>
          <p:nvPr/>
        </p:nvSpPr>
        <p:spPr>
          <a:xfrm>
            <a:off x="559548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0" name="직선 화살표 연결선 82"/>
          <p:cNvSpPr/>
          <p:nvPr/>
        </p:nvSpPr>
        <p:spPr>
          <a:xfrm flipH="1">
            <a:off x="6094440" y="1177560"/>
            <a:ext cx="782640" cy="539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type="arrow" w="med" len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1" name="직사각형 23"/>
          <p:cNvSpPr/>
          <p:nvPr/>
        </p:nvSpPr>
        <p:spPr>
          <a:xfrm>
            <a:off x="10569600" y="21056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2" name="직사각형 24"/>
          <p:cNvSpPr/>
          <p:nvPr/>
        </p:nvSpPr>
        <p:spPr>
          <a:xfrm>
            <a:off x="10569600" y="11620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3" name="TextBox 6"/>
          <p:cNvSpPr/>
          <p:nvPr/>
        </p:nvSpPr>
        <p:spPr>
          <a:xfrm>
            <a:off x="11066040" y="2105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4" name="TextBox 7"/>
          <p:cNvSpPr/>
          <p:nvPr/>
        </p:nvSpPr>
        <p:spPr>
          <a:xfrm>
            <a:off x="11066040" y="11653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95" name="TextBox 12"/>
          <p:cNvSpPr/>
          <p:nvPr/>
        </p:nvSpPr>
        <p:spPr>
          <a:xfrm>
            <a:off x="9679320" y="2105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6" name="TextBox 13"/>
          <p:cNvSpPr/>
          <p:nvPr/>
        </p:nvSpPr>
        <p:spPr>
          <a:xfrm>
            <a:off x="9679320" y="11653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7" name="직사각형 148"/>
          <p:cNvSpPr/>
          <p:nvPr/>
        </p:nvSpPr>
        <p:spPr>
          <a:xfrm>
            <a:off x="5609880" y="1189080"/>
            <a:ext cx="1438560" cy="539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8" name="직사각형 234"/>
          <p:cNvSpPr/>
          <p:nvPr/>
        </p:nvSpPr>
        <p:spPr>
          <a:xfrm rot="5400000">
            <a:off x="6913800" y="3827160"/>
            <a:ext cx="358560" cy="5832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9" name="타원 209"/>
          <p:cNvSpPr/>
          <p:nvPr/>
        </p:nvSpPr>
        <p:spPr>
          <a:xfrm>
            <a:off x="6824880" y="3522960"/>
            <a:ext cx="203760" cy="2041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700" name="직선 화살표 연결선 88"/>
          <p:cNvSpPr/>
          <p:nvPr/>
        </p:nvSpPr>
        <p:spPr>
          <a:xfrm>
            <a:off x="7157160" y="3861000"/>
            <a:ext cx="31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01" name="그룹 133"/>
          <p:cNvGrpSpPr/>
          <p:nvPr/>
        </p:nvGrpSpPr>
        <p:grpSpPr>
          <a:xfrm>
            <a:off x="1585800" y="3471120"/>
            <a:ext cx="326160" cy="254880"/>
            <a:chOff x="1585800" y="3471120"/>
            <a:chExt cx="326160" cy="254880"/>
          </a:xfrm>
        </p:grpSpPr>
        <p:sp>
          <p:nvSpPr>
            <p:cNvPr id="2702" name="타원 179"/>
            <p:cNvSpPr/>
            <p:nvPr/>
          </p:nvSpPr>
          <p:spPr>
            <a:xfrm>
              <a:off x="1630440" y="34779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3" name="TextBox 180"/>
            <p:cNvSpPr/>
            <p:nvPr/>
          </p:nvSpPr>
          <p:spPr>
            <a:xfrm>
              <a:off x="1585800" y="34711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704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5" name="TextBox 146"/>
          <p:cNvSpPr/>
          <p:nvPr/>
        </p:nvSpPr>
        <p:spPr>
          <a:xfrm>
            <a:off x="7030080" y="4759920"/>
            <a:ext cx="208908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6" name="직사각형 23"/>
          <p:cNvSpPr/>
          <p:nvPr/>
        </p:nvSpPr>
        <p:spPr>
          <a:xfrm>
            <a:off x="9772560" y="2924640"/>
            <a:ext cx="457560" cy="457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7" name="TextBox 6"/>
          <p:cNvSpPr/>
          <p:nvPr/>
        </p:nvSpPr>
        <p:spPr>
          <a:xfrm>
            <a:off x="10266840" y="2924640"/>
            <a:ext cx="1861920" cy="66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8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TextBox 168"/>
          <p:cNvSpPr/>
          <p:nvPr/>
        </p:nvSpPr>
        <p:spPr>
          <a:xfrm>
            <a:off x="4182840" y="362592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3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4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5" name="TextBox 173"/>
          <p:cNvSpPr/>
          <p:nvPr/>
        </p:nvSpPr>
        <p:spPr>
          <a:xfrm>
            <a:off x="66600" y="36367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6" name="TextBox 174"/>
          <p:cNvSpPr/>
          <p:nvPr/>
        </p:nvSpPr>
        <p:spPr>
          <a:xfrm>
            <a:off x="2720520" y="3319200"/>
            <a:ext cx="104364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17" name="TextBox 175"/>
          <p:cNvSpPr/>
          <p:nvPr/>
        </p:nvSpPr>
        <p:spPr>
          <a:xfrm>
            <a:off x="848880" y="4037040"/>
            <a:ext cx="1043640" cy="42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lang="en-US" sz="1100" b="0" strike="noStrike" spc="-1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18" name="TextBox 65"/>
          <p:cNvSpPr/>
          <p:nvPr/>
        </p:nvSpPr>
        <p:spPr>
          <a:xfrm>
            <a:off x="379404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9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TextBox 71"/>
          <p:cNvSpPr/>
          <p:nvPr/>
        </p:nvSpPr>
        <p:spPr>
          <a:xfrm>
            <a:off x="215280" y="1049400"/>
            <a:ext cx="408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4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5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6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27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28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29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30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1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2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3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34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6" name="직사각형 214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7" name="직사각형 1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8" name="직사각형 2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739" name="그룹 9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740" name="직선 화살표 연결선 168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1" name="직선 화살표 연결선 170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42" name="직사각형 4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직사각형 175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4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직선 화살표 연결선 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6" name="직선 화살표 연결선 178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8" name="직사각형 183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직사각형 11"/>
          <p:cNvSpPr/>
          <p:nvPr/>
        </p:nvSpPr>
        <p:spPr>
          <a:xfrm>
            <a:off x="5268240" y="2378880"/>
            <a:ext cx="2588040" cy="594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0" name="직사각형 189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직사각형 190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2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53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754" name="타원 14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직사각형 197"/>
          <p:cNvSpPr/>
          <p:nvPr/>
        </p:nvSpPr>
        <p:spPr>
          <a:xfrm>
            <a:off x="2359800" y="415836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6" name="직사각형 198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직선 화살표 연결선 16"/>
          <p:cNvSpPr/>
          <p:nvPr/>
        </p:nvSpPr>
        <p:spPr>
          <a:xfrm>
            <a:off x="1958040" y="4362840"/>
            <a:ext cx="313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직선 화살표 연결선 203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9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1" name="직사각형 220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2" name="직사각형 219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3" name="직사각형 27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직사각형 10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5" name="직사각형 185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6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2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3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4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5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6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7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8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9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0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1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2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85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6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7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8" name="TextBox 299"/>
          <p:cNvSpPr/>
          <p:nvPr/>
        </p:nvSpPr>
        <p:spPr>
          <a:xfrm>
            <a:off x="253260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9" name="TextBox 300"/>
          <p:cNvSpPr/>
          <p:nvPr/>
        </p:nvSpPr>
        <p:spPr>
          <a:xfrm>
            <a:off x="317880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0" name="TextBox 302"/>
          <p:cNvSpPr/>
          <p:nvPr/>
        </p:nvSpPr>
        <p:spPr>
          <a:xfrm>
            <a:off x="4172760" y="12610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1" name="TextBox 303"/>
          <p:cNvSpPr/>
          <p:nvPr/>
        </p:nvSpPr>
        <p:spPr>
          <a:xfrm>
            <a:off x="535320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2" name="TextBox 304"/>
          <p:cNvSpPr/>
          <p:nvPr/>
        </p:nvSpPr>
        <p:spPr>
          <a:xfrm>
            <a:off x="62229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3" name="TextBox 305"/>
          <p:cNvSpPr/>
          <p:nvPr/>
        </p:nvSpPr>
        <p:spPr>
          <a:xfrm>
            <a:off x="711252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4" name="TextBox 306"/>
          <p:cNvSpPr/>
          <p:nvPr/>
        </p:nvSpPr>
        <p:spPr>
          <a:xfrm>
            <a:off x="8055000" y="18691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5" name="TextBox 307"/>
          <p:cNvSpPr/>
          <p:nvPr/>
        </p:nvSpPr>
        <p:spPr>
          <a:xfrm>
            <a:off x="8055000" y="3153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6" name="TextBox 308"/>
          <p:cNvSpPr/>
          <p:nvPr/>
        </p:nvSpPr>
        <p:spPr>
          <a:xfrm>
            <a:off x="8055000" y="41544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7" name="TextBox 309"/>
          <p:cNvSpPr/>
          <p:nvPr/>
        </p:nvSpPr>
        <p:spPr>
          <a:xfrm>
            <a:off x="8055000" y="51793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8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9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TextBox 317"/>
          <p:cNvSpPr/>
          <p:nvPr/>
        </p:nvSpPr>
        <p:spPr>
          <a:xfrm>
            <a:off x="8055000" y="576864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02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TextBox 326"/>
          <p:cNvSpPr/>
          <p:nvPr/>
        </p:nvSpPr>
        <p:spPr>
          <a:xfrm>
            <a:off x="8055000" y="255924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8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9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1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2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3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4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15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16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17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18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9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0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21" name="TextBox 63"/>
          <p:cNvSpPr/>
          <p:nvPr/>
        </p:nvSpPr>
        <p:spPr>
          <a:xfrm>
            <a:off x="7560" y="753480"/>
            <a:ext cx="288648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2" name="직사각형 67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3" name="직사각형 68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4" name="직사각형 69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825" name="그룹 70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826" name="직선 화살표 연결선 71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7" name="직선 화살표 연결선 72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8" name="직사각형 73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9" name="직사각형 74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0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1" name="직선 화살표 연결선 7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2" name="직선 화살표 연결선 77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3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직사각형 79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직사각형 80"/>
          <p:cNvSpPr/>
          <p:nvPr/>
        </p:nvSpPr>
        <p:spPr>
          <a:xfrm>
            <a:off x="529452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6" name="직사각형 81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7" name="직사각형 82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8" name="타원 85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9" name="직사각형 86"/>
          <p:cNvSpPr/>
          <p:nvPr/>
        </p:nvSpPr>
        <p:spPr>
          <a:xfrm>
            <a:off x="2359800" y="4203720"/>
            <a:ext cx="80280" cy="307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87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선 화살표 연결선 88"/>
          <p:cNvSpPr/>
          <p:nvPr/>
        </p:nvSpPr>
        <p:spPr>
          <a:xfrm>
            <a:off x="1958040" y="4345200"/>
            <a:ext cx="313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선 화살표 연결선 89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92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사각형 93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직사각형 94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직사각형 95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직사각형 96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0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1" name="TextBox 133"/>
          <p:cNvSpPr/>
          <p:nvPr/>
        </p:nvSpPr>
        <p:spPr>
          <a:xfrm>
            <a:off x="31107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2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TextBox 136"/>
          <p:cNvSpPr/>
          <p:nvPr/>
        </p:nvSpPr>
        <p:spPr>
          <a:xfrm>
            <a:off x="43689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4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TextBox 139"/>
          <p:cNvSpPr/>
          <p:nvPr/>
        </p:nvSpPr>
        <p:spPr>
          <a:xfrm>
            <a:off x="51879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6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TextBox 144"/>
          <p:cNvSpPr/>
          <p:nvPr/>
        </p:nvSpPr>
        <p:spPr>
          <a:xfrm>
            <a:off x="650088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8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TextBox 151"/>
          <p:cNvSpPr/>
          <p:nvPr/>
        </p:nvSpPr>
        <p:spPr>
          <a:xfrm>
            <a:off x="347112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0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TextBox 157"/>
          <p:cNvSpPr/>
          <p:nvPr/>
        </p:nvSpPr>
        <p:spPr>
          <a:xfrm>
            <a:off x="573588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2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3" name="TextBox 160"/>
          <p:cNvSpPr/>
          <p:nvPr/>
        </p:nvSpPr>
        <p:spPr>
          <a:xfrm>
            <a:off x="665820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4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5" name="TextBox 163"/>
          <p:cNvSpPr/>
          <p:nvPr/>
        </p:nvSpPr>
        <p:spPr>
          <a:xfrm>
            <a:off x="232308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6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7" name="TextBox 166"/>
          <p:cNvSpPr/>
          <p:nvPr/>
        </p:nvSpPr>
        <p:spPr>
          <a:xfrm>
            <a:off x="404316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8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9" name="TextBox 172"/>
          <p:cNvSpPr/>
          <p:nvPr/>
        </p:nvSpPr>
        <p:spPr>
          <a:xfrm>
            <a:off x="759960" y="420012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0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1" name="TextBox 176"/>
          <p:cNvSpPr/>
          <p:nvPr/>
        </p:nvSpPr>
        <p:spPr>
          <a:xfrm>
            <a:off x="759960" y="381060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2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3" name="TextBox 179"/>
          <p:cNvSpPr/>
          <p:nvPr/>
        </p:nvSpPr>
        <p:spPr>
          <a:xfrm>
            <a:off x="734400" y="263016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4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5" name="TextBox 181"/>
          <p:cNvSpPr/>
          <p:nvPr/>
        </p:nvSpPr>
        <p:spPr>
          <a:xfrm>
            <a:off x="759960" y="350028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6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7" name="TextBox 184"/>
          <p:cNvSpPr/>
          <p:nvPr/>
        </p:nvSpPr>
        <p:spPr>
          <a:xfrm>
            <a:off x="759960" y="322452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8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79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0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881" name="TextBox 187"/>
          <p:cNvSpPr/>
          <p:nvPr/>
        </p:nvSpPr>
        <p:spPr>
          <a:xfrm>
            <a:off x="8282880" y="291204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82" name="TextBox 188"/>
          <p:cNvSpPr/>
          <p:nvPr/>
        </p:nvSpPr>
        <p:spPr>
          <a:xfrm>
            <a:off x="8282880" y="420228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83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4" name="TextBox 194"/>
          <p:cNvSpPr/>
          <p:nvPr/>
        </p:nvSpPr>
        <p:spPr>
          <a:xfrm>
            <a:off x="8282880" y="197712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85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7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8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9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0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1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92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93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94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95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96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97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98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99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0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1" name="직사각형 29"/>
          <p:cNvSpPr/>
          <p:nvPr/>
        </p:nvSpPr>
        <p:spPr>
          <a:xfrm>
            <a:off x="1475280" y="325800"/>
            <a:ext cx="210420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02" name="직사각형 67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3" name="직사각형 68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4" name="직사각형 69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05" name="그룹 70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906" name="직선 화살표 연결선 71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7" name="직선 화살표 연결선 72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8" name="직사각형 73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직사각형 74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선 화살표 연결선 7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선 화살표 연결선 77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직사각형 79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5" name="직사각형 80"/>
          <p:cNvSpPr/>
          <p:nvPr/>
        </p:nvSpPr>
        <p:spPr>
          <a:xfrm>
            <a:off x="529452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6" name="직사각형 81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7" name="직사각형 82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8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19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20" name="타원 85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1" name="직사각형 86"/>
          <p:cNvSpPr/>
          <p:nvPr/>
        </p:nvSpPr>
        <p:spPr>
          <a:xfrm>
            <a:off x="2359800" y="415368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2" name="직사각형 87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3" name="직선 화살표 연결선 88"/>
          <p:cNvSpPr/>
          <p:nvPr/>
        </p:nvSpPr>
        <p:spPr>
          <a:xfrm>
            <a:off x="1958040" y="4357800"/>
            <a:ext cx="313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4" name="직선 화살표 연결선 89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5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92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8" name="직사각형 93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직사각형 94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직사각형 95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직사각형 96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TextBox 48"/>
          <p:cNvSpPr/>
          <p:nvPr/>
        </p:nvSpPr>
        <p:spPr>
          <a:xfrm>
            <a:off x="3620520" y="1151640"/>
            <a:ext cx="214128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 9.5m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lang="en-US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3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TextBox 97"/>
          <p:cNvSpPr/>
          <p:nvPr/>
        </p:nvSpPr>
        <p:spPr>
          <a:xfrm>
            <a:off x="7292160" y="1898640"/>
            <a:ext cx="2141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lang="en-US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lang="ko-KR" sz="1200" b="0" strike="noStrike" spc="-1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36" name="TextBox 98"/>
          <p:cNvSpPr/>
          <p:nvPr/>
        </p:nvSpPr>
        <p:spPr>
          <a:xfrm>
            <a:off x="36000" y="766080"/>
            <a:ext cx="24836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0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1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2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43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44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45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46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47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48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49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50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2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53" name="직사각형 67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4" name="직사각형 68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5" name="직사각형 69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56" name="그룹 70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957" name="직선 화살표 연결선 71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8" name="직선 화살표 연결선 72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9" name="직사각형 73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직사각형 74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1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직선 화살표 연결선 7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3" name="직선 화살표 연결선 77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직사각형 79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6" name="직사각형 80"/>
          <p:cNvSpPr/>
          <p:nvPr/>
        </p:nvSpPr>
        <p:spPr>
          <a:xfrm>
            <a:off x="529452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7" name="직사각형 81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8" name="직사각형 82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9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70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971" name="타원 85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2" name="직사각형 86"/>
          <p:cNvSpPr/>
          <p:nvPr/>
        </p:nvSpPr>
        <p:spPr>
          <a:xfrm>
            <a:off x="2359800" y="418032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직사각형 87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4" name="직선 화살표 연결선 88"/>
          <p:cNvSpPr/>
          <p:nvPr/>
        </p:nvSpPr>
        <p:spPr>
          <a:xfrm>
            <a:off x="1958040" y="4384440"/>
            <a:ext cx="313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직선 화살표 연결선 89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6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직사각형 92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9" name="직사각형 93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0" name="직사각형 94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1" name="직사각형 95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2" name="직사각형 96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83" name="그룹 64"/>
          <p:cNvGrpSpPr/>
          <p:nvPr/>
        </p:nvGrpSpPr>
        <p:grpSpPr>
          <a:xfrm>
            <a:off x="3220200" y="2428560"/>
            <a:ext cx="326160" cy="254880"/>
            <a:chOff x="3220200" y="2428560"/>
            <a:chExt cx="326160" cy="254880"/>
          </a:xfrm>
        </p:grpSpPr>
        <p:sp>
          <p:nvSpPr>
            <p:cNvPr id="2984" name="타원 179"/>
            <p:cNvSpPr/>
            <p:nvPr/>
          </p:nvSpPr>
          <p:spPr>
            <a:xfrm>
              <a:off x="3264480" y="2435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5" name="TextBox 180"/>
            <p:cNvSpPr/>
            <p:nvPr/>
          </p:nvSpPr>
          <p:spPr>
            <a:xfrm>
              <a:off x="3220200" y="2428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986" name="그룹 97"/>
          <p:cNvGrpSpPr/>
          <p:nvPr/>
        </p:nvGrpSpPr>
        <p:grpSpPr>
          <a:xfrm>
            <a:off x="3572640" y="4039200"/>
            <a:ext cx="326160" cy="254880"/>
            <a:chOff x="3572640" y="4039200"/>
            <a:chExt cx="326160" cy="254880"/>
          </a:xfrm>
        </p:grpSpPr>
        <p:sp>
          <p:nvSpPr>
            <p:cNvPr id="2987" name="타원 179"/>
            <p:cNvSpPr/>
            <p:nvPr/>
          </p:nvSpPr>
          <p:spPr>
            <a:xfrm>
              <a:off x="3617280" y="40460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8" name="TextBox 180"/>
            <p:cNvSpPr/>
            <p:nvPr/>
          </p:nvSpPr>
          <p:spPr>
            <a:xfrm>
              <a:off x="3572640" y="40392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989" name="그룹 100"/>
          <p:cNvGrpSpPr/>
          <p:nvPr/>
        </p:nvGrpSpPr>
        <p:grpSpPr>
          <a:xfrm>
            <a:off x="2411280" y="4623480"/>
            <a:ext cx="317160" cy="254880"/>
            <a:chOff x="2411280" y="4623480"/>
            <a:chExt cx="317160" cy="254880"/>
          </a:xfrm>
        </p:grpSpPr>
        <p:sp>
          <p:nvSpPr>
            <p:cNvPr id="2990" name="타원 179"/>
            <p:cNvSpPr/>
            <p:nvPr/>
          </p:nvSpPr>
          <p:spPr>
            <a:xfrm>
              <a:off x="2451600" y="4630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1" name="TextBox 180"/>
            <p:cNvSpPr/>
            <p:nvPr/>
          </p:nvSpPr>
          <p:spPr>
            <a:xfrm>
              <a:off x="2411280" y="462348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992" name="그룹 103"/>
          <p:cNvGrpSpPr/>
          <p:nvPr/>
        </p:nvGrpSpPr>
        <p:grpSpPr>
          <a:xfrm>
            <a:off x="5796720" y="4005360"/>
            <a:ext cx="317160" cy="254880"/>
            <a:chOff x="5796720" y="4005360"/>
            <a:chExt cx="317160" cy="254880"/>
          </a:xfrm>
        </p:grpSpPr>
        <p:sp>
          <p:nvSpPr>
            <p:cNvPr id="2993" name="타원 179"/>
            <p:cNvSpPr/>
            <p:nvPr/>
          </p:nvSpPr>
          <p:spPr>
            <a:xfrm>
              <a:off x="5837040" y="40122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4" name="TextBox 180"/>
            <p:cNvSpPr/>
            <p:nvPr/>
          </p:nvSpPr>
          <p:spPr>
            <a:xfrm>
              <a:off x="5796720" y="400536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995" name="그룹 106"/>
          <p:cNvGrpSpPr/>
          <p:nvPr/>
        </p:nvGrpSpPr>
        <p:grpSpPr>
          <a:xfrm>
            <a:off x="5796720" y="2691000"/>
            <a:ext cx="317160" cy="254880"/>
            <a:chOff x="5796720" y="2691000"/>
            <a:chExt cx="317160" cy="254880"/>
          </a:xfrm>
        </p:grpSpPr>
        <p:sp>
          <p:nvSpPr>
            <p:cNvPr id="2996" name="타원 179"/>
            <p:cNvSpPr/>
            <p:nvPr/>
          </p:nvSpPr>
          <p:spPr>
            <a:xfrm>
              <a:off x="5837040" y="2697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7" name="TextBox 180"/>
            <p:cNvSpPr/>
            <p:nvPr/>
          </p:nvSpPr>
          <p:spPr>
            <a:xfrm>
              <a:off x="5796720" y="269100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998" name="그룹 109"/>
          <p:cNvGrpSpPr/>
          <p:nvPr/>
        </p:nvGrpSpPr>
        <p:grpSpPr>
          <a:xfrm>
            <a:off x="5324400" y="2158560"/>
            <a:ext cx="317160" cy="254880"/>
            <a:chOff x="5324400" y="2158560"/>
            <a:chExt cx="317160" cy="254880"/>
          </a:xfrm>
        </p:grpSpPr>
        <p:sp>
          <p:nvSpPr>
            <p:cNvPr id="2999" name="타원 179"/>
            <p:cNvSpPr/>
            <p:nvPr/>
          </p:nvSpPr>
          <p:spPr>
            <a:xfrm>
              <a:off x="5364720" y="2165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0" name="TextBox 180"/>
            <p:cNvSpPr/>
            <p:nvPr/>
          </p:nvSpPr>
          <p:spPr>
            <a:xfrm>
              <a:off x="5324400" y="215856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001" name="그룹 112"/>
          <p:cNvGrpSpPr/>
          <p:nvPr/>
        </p:nvGrpSpPr>
        <p:grpSpPr>
          <a:xfrm>
            <a:off x="6616800" y="1801800"/>
            <a:ext cx="326160" cy="254880"/>
            <a:chOff x="6616800" y="1801800"/>
            <a:chExt cx="326160" cy="254880"/>
          </a:xfrm>
        </p:grpSpPr>
        <p:sp>
          <p:nvSpPr>
            <p:cNvPr id="3002" name="타원 179"/>
            <p:cNvSpPr/>
            <p:nvPr/>
          </p:nvSpPr>
          <p:spPr>
            <a:xfrm>
              <a:off x="6661440" y="18086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3" name="TextBox 180"/>
            <p:cNvSpPr/>
            <p:nvPr/>
          </p:nvSpPr>
          <p:spPr>
            <a:xfrm>
              <a:off x="6616800" y="18018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004" name="그룹 115"/>
          <p:cNvGrpSpPr/>
          <p:nvPr/>
        </p:nvGrpSpPr>
        <p:grpSpPr>
          <a:xfrm>
            <a:off x="6682680" y="2763000"/>
            <a:ext cx="326160" cy="254880"/>
            <a:chOff x="6682680" y="2763000"/>
            <a:chExt cx="326160" cy="254880"/>
          </a:xfrm>
        </p:grpSpPr>
        <p:sp>
          <p:nvSpPr>
            <p:cNvPr id="3005" name="타원 179"/>
            <p:cNvSpPr/>
            <p:nvPr/>
          </p:nvSpPr>
          <p:spPr>
            <a:xfrm>
              <a:off x="6727320" y="2769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6" name="TextBox 180"/>
            <p:cNvSpPr/>
            <p:nvPr/>
          </p:nvSpPr>
          <p:spPr>
            <a:xfrm>
              <a:off x="6682680" y="27630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007" name="그룹 118"/>
          <p:cNvGrpSpPr/>
          <p:nvPr/>
        </p:nvGrpSpPr>
        <p:grpSpPr>
          <a:xfrm>
            <a:off x="6682680" y="4033440"/>
            <a:ext cx="326160" cy="254520"/>
            <a:chOff x="6682680" y="4033440"/>
            <a:chExt cx="326160" cy="254520"/>
          </a:xfrm>
        </p:grpSpPr>
        <p:sp>
          <p:nvSpPr>
            <p:cNvPr id="3008" name="타원 179"/>
            <p:cNvSpPr/>
            <p:nvPr/>
          </p:nvSpPr>
          <p:spPr>
            <a:xfrm>
              <a:off x="6727320" y="40399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9" name="TextBox 180"/>
            <p:cNvSpPr/>
            <p:nvPr/>
          </p:nvSpPr>
          <p:spPr>
            <a:xfrm>
              <a:off x="6682680" y="40334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010" name="그룹 121"/>
          <p:cNvGrpSpPr/>
          <p:nvPr/>
        </p:nvGrpSpPr>
        <p:grpSpPr>
          <a:xfrm>
            <a:off x="419760" y="1543320"/>
            <a:ext cx="326160" cy="254880"/>
            <a:chOff x="419760" y="1543320"/>
            <a:chExt cx="326160" cy="254880"/>
          </a:xfrm>
        </p:grpSpPr>
        <p:sp>
          <p:nvSpPr>
            <p:cNvPr id="3011" name="타원 179"/>
            <p:cNvSpPr/>
            <p:nvPr/>
          </p:nvSpPr>
          <p:spPr>
            <a:xfrm>
              <a:off x="464400" y="15501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2" name="TextBox 180"/>
            <p:cNvSpPr/>
            <p:nvPr/>
          </p:nvSpPr>
          <p:spPr>
            <a:xfrm>
              <a:off x="419760" y="15433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13" name="TextBox 124"/>
          <p:cNvSpPr/>
          <p:nvPr/>
        </p:nvSpPr>
        <p:spPr>
          <a:xfrm>
            <a:off x="713880" y="15501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014" name="그룹 125"/>
          <p:cNvGrpSpPr/>
          <p:nvPr/>
        </p:nvGrpSpPr>
        <p:grpSpPr>
          <a:xfrm>
            <a:off x="419760" y="1977480"/>
            <a:ext cx="326160" cy="254880"/>
            <a:chOff x="419760" y="1977480"/>
            <a:chExt cx="326160" cy="254880"/>
          </a:xfrm>
        </p:grpSpPr>
        <p:sp>
          <p:nvSpPr>
            <p:cNvPr id="3015" name="타원 179"/>
            <p:cNvSpPr/>
            <p:nvPr/>
          </p:nvSpPr>
          <p:spPr>
            <a:xfrm>
              <a:off x="464400" y="1984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6" name="TextBox 180"/>
            <p:cNvSpPr/>
            <p:nvPr/>
          </p:nvSpPr>
          <p:spPr>
            <a:xfrm>
              <a:off x="419760" y="1977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17" name="TextBox 128"/>
          <p:cNvSpPr/>
          <p:nvPr/>
        </p:nvSpPr>
        <p:spPr>
          <a:xfrm>
            <a:off x="713880" y="1931040"/>
            <a:ext cx="10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018" name="그룹 129"/>
          <p:cNvGrpSpPr/>
          <p:nvPr/>
        </p:nvGrpSpPr>
        <p:grpSpPr>
          <a:xfrm>
            <a:off x="419760" y="2493000"/>
            <a:ext cx="326160" cy="254880"/>
            <a:chOff x="419760" y="2493000"/>
            <a:chExt cx="326160" cy="254880"/>
          </a:xfrm>
        </p:grpSpPr>
        <p:sp>
          <p:nvSpPr>
            <p:cNvPr id="3019" name="타원 179"/>
            <p:cNvSpPr/>
            <p:nvPr/>
          </p:nvSpPr>
          <p:spPr>
            <a:xfrm>
              <a:off x="464400" y="2499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0" name="TextBox 180"/>
            <p:cNvSpPr/>
            <p:nvPr/>
          </p:nvSpPr>
          <p:spPr>
            <a:xfrm>
              <a:off x="419760" y="24930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21" name="TextBox 134"/>
          <p:cNvSpPr/>
          <p:nvPr/>
        </p:nvSpPr>
        <p:spPr>
          <a:xfrm>
            <a:off x="713880" y="24861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022" name="그룹 137"/>
          <p:cNvGrpSpPr/>
          <p:nvPr/>
        </p:nvGrpSpPr>
        <p:grpSpPr>
          <a:xfrm>
            <a:off x="424080" y="1161000"/>
            <a:ext cx="317160" cy="254880"/>
            <a:chOff x="424080" y="1161000"/>
            <a:chExt cx="317160" cy="254880"/>
          </a:xfrm>
        </p:grpSpPr>
        <p:sp>
          <p:nvSpPr>
            <p:cNvPr id="3023" name="타원 179"/>
            <p:cNvSpPr/>
            <p:nvPr/>
          </p:nvSpPr>
          <p:spPr>
            <a:xfrm>
              <a:off x="464400" y="1167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4" name="TextBox 180"/>
            <p:cNvSpPr/>
            <p:nvPr/>
          </p:nvSpPr>
          <p:spPr>
            <a:xfrm>
              <a:off x="424080" y="116100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25" name="TextBox 143"/>
          <p:cNvSpPr/>
          <p:nvPr/>
        </p:nvSpPr>
        <p:spPr>
          <a:xfrm>
            <a:off x="713880" y="1167840"/>
            <a:ext cx="107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026" name="그룹 146"/>
          <p:cNvGrpSpPr/>
          <p:nvPr/>
        </p:nvGrpSpPr>
        <p:grpSpPr>
          <a:xfrm>
            <a:off x="2411280" y="5830560"/>
            <a:ext cx="317160" cy="254880"/>
            <a:chOff x="2411280" y="5830560"/>
            <a:chExt cx="317160" cy="254880"/>
          </a:xfrm>
        </p:grpSpPr>
        <p:sp>
          <p:nvSpPr>
            <p:cNvPr id="3027" name="타원 179"/>
            <p:cNvSpPr/>
            <p:nvPr/>
          </p:nvSpPr>
          <p:spPr>
            <a:xfrm>
              <a:off x="2451600" y="5837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8" name="TextBox 180"/>
            <p:cNvSpPr/>
            <p:nvPr/>
          </p:nvSpPr>
          <p:spPr>
            <a:xfrm>
              <a:off x="2411280" y="583056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2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3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4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35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36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37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38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39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40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41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42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3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4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45" name="직사각형 67"/>
          <p:cNvSpPr/>
          <p:nvPr/>
        </p:nvSpPr>
        <p:spPr>
          <a:xfrm>
            <a:off x="684288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사각형 68"/>
          <p:cNvSpPr/>
          <p:nvPr/>
        </p:nvSpPr>
        <p:spPr>
          <a:xfrm>
            <a:off x="398664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사각형 69"/>
          <p:cNvSpPr/>
          <p:nvPr/>
        </p:nvSpPr>
        <p:spPr>
          <a:xfrm>
            <a:off x="594324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8" name="직선 화살표 연결선 71"/>
          <p:cNvSpPr/>
          <p:nvPr/>
        </p:nvSpPr>
        <p:spPr>
          <a:xfrm>
            <a:off x="6248160" y="2428560"/>
            <a:ext cx="360" cy="90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선 화살표 연결선 72"/>
          <p:cNvSpPr/>
          <p:nvPr/>
        </p:nvSpPr>
        <p:spPr>
          <a:xfrm>
            <a:off x="6248160" y="3961800"/>
            <a:ext cx="360" cy="90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사각형 73"/>
          <p:cNvSpPr/>
          <p:nvPr/>
        </p:nvSpPr>
        <p:spPr>
          <a:xfrm>
            <a:off x="764460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사각형 74"/>
          <p:cNvSpPr/>
          <p:nvPr/>
        </p:nvSpPr>
        <p:spPr>
          <a:xfrm>
            <a:off x="3986640" y="258084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직사각형 157"/>
          <p:cNvSpPr/>
          <p:nvPr/>
        </p:nvSpPr>
        <p:spPr>
          <a:xfrm flipH="1">
            <a:off x="534096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3" name="직선 화살표 연결선 76"/>
          <p:cNvSpPr/>
          <p:nvPr/>
        </p:nvSpPr>
        <p:spPr>
          <a:xfrm>
            <a:off x="3986640" y="3657600"/>
            <a:ext cx="195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4" name="직선 화살표 연결선 77"/>
          <p:cNvSpPr/>
          <p:nvPr/>
        </p:nvSpPr>
        <p:spPr>
          <a:xfrm>
            <a:off x="6552720" y="3657600"/>
            <a:ext cx="109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5" name="직사각형 157"/>
          <p:cNvSpPr/>
          <p:nvPr/>
        </p:nvSpPr>
        <p:spPr>
          <a:xfrm flipH="1">
            <a:off x="4996080" y="2783880"/>
            <a:ext cx="137880" cy="1378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6" name="직사각형 79"/>
          <p:cNvSpPr/>
          <p:nvPr/>
        </p:nvSpPr>
        <p:spPr>
          <a:xfrm>
            <a:off x="764460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7" name="직사각형 80"/>
          <p:cNvSpPr/>
          <p:nvPr/>
        </p:nvSpPr>
        <p:spPr>
          <a:xfrm>
            <a:off x="685044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8" name="직사각형 81"/>
          <p:cNvSpPr/>
          <p:nvPr/>
        </p:nvSpPr>
        <p:spPr>
          <a:xfrm>
            <a:off x="764460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9" name="직사각형 82"/>
          <p:cNvSpPr/>
          <p:nvPr/>
        </p:nvSpPr>
        <p:spPr>
          <a:xfrm rot="5400000">
            <a:off x="7208640" y="2215440"/>
            <a:ext cx="74880" cy="37620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0" name="직사각형 157"/>
          <p:cNvSpPr/>
          <p:nvPr/>
        </p:nvSpPr>
        <p:spPr>
          <a:xfrm flipH="1">
            <a:off x="846828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61" name="직사각형 157"/>
          <p:cNvSpPr/>
          <p:nvPr/>
        </p:nvSpPr>
        <p:spPr>
          <a:xfrm flipH="1">
            <a:off x="848736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00" b="0" strike="noStrike" spc="-1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3062" name="타원 85"/>
          <p:cNvSpPr/>
          <p:nvPr/>
        </p:nvSpPr>
        <p:spPr>
          <a:xfrm>
            <a:off x="8390880" y="1979640"/>
            <a:ext cx="155880" cy="15588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사각형 86"/>
          <p:cNvSpPr/>
          <p:nvPr/>
        </p:nvSpPr>
        <p:spPr>
          <a:xfrm>
            <a:off x="3915720" y="417312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사각형 87"/>
          <p:cNvSpPr/>
          <p:nvPr/>
        </p:nvSpPr>
        <p:spPr>
          <a:xfrm rot="5400000">
            <a:off x="4366080" y="5936040"/>
            <a:ext cx="74880" cy="37620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선 화살표 연결선 88"/>
          <p:cNvSpPr/>
          <p:nvPr/>
        </p:nvSpPr>
        <p:spPr>
          <a:xfrm>
            <a:off x="3514320" y="4377600"/>
            <a:ext cx="313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직선 화살표 연결선 89"/>
          <p:cNvSpPr/>
          <p:nvPr/>
        </p:nvSpPr>
        <p:spPr>
          <a:xfrm>
            <a:off x="4402800" y="6221160"/>
            <a:ext cx="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7" name="직사각형 157"/>
          <p:cNvSpPr/>
          <p:nvPr/>
        </p:nvSpPr>
        <p:spPr>
          <a:xfrm flipH="1">
            <a:off x="398268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8" name="직사각형 157"/>
          <p:cNvSpPr/>
          <p:nvPr/>
        </p:nvSpPr>
        <p:spPr>
          <a:xfrm flipH="1">
            <a:off x="398268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9" name="직사각형 92"/>
          <p:cNvSpPr/>
          <p:nvPr/>
        </p:nvSpPr>
        <p:spPr>
          <a:xfrm>
            <a:off x="398412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0" name="직사각형 93"/>
          <p:cNvSpPr/>
          <p:nvPr/>
        </p:nvSpPr>
        <p:spPr>
          <a:xfrm rot="5400000">
            <a:off x="4366080" y="4702320"/>
            <a:ext cx="74880" cy="3762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1" name="직사각형 94"/>
          <p:cNvSpPr/>
          <p:nvPr/>
        </p:nvSpPr>
        <p:spPr>
          <a:xfrm>
            <a:off x="761508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2" name="직사각형 95"/>
          <p:cNvSpPr/>
          <p:nvPr/>
        </p:nvSpPr>
        <p:spPr>
          <a:xfrm>
            <a:off x="7606440" y="2862000"/>
            <a:ext cx="74880" cy="3762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3" name="직사각형 96"/>
          <p:cNvSpPr/>
          <p:nvPr/>
        </p:nvSpPr>
        <p:spPr>
          <a:xfrm>
            <a:off x="760644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4" name="직사각형 157"/>
          <p:cNvSpPr/>
          <p:nvPr/>
        </p:nvSpPr>
        <p:spPr>
          <a:xfrm flipH="1">
            <a:off x="581400" y="3371400"/>
            <a:ext cx="137880" cy="1378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5" name="TextBox 49"/>
          <p:cNvSpPr/>
          <p:nvPr/>
        </p:nvSpPr>
        <p:spPr>
          <a:xfrm>
            <a:off x="713880" y="331308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6" name="직선 화살표 연결선 50"/>
          <p:cNvSpPr/>
          <p:nvPr/>
        </p:nvSpPr>
        <p:spPr>
          <a:xfrm>
            <a:off x="582840" y="3753000"/>
            <a:ext cx="57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7" name="TextBox 52"/>
          <p:cNvSpPr/>
          <p:nvPr/>
        </p:nvSpPr>
        <p:spPr>
          <a:xfrm>
            <a:off x="1245240" y="363312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78" name="직사각형 53"/>
          <p:cNvSpPr/>
          <p:nvPr/>
        </p:nvSpPr>
        <p:spPr>
          <a:xfrm rot="16200000">
            <a:off x="2377440" y="3572640"/>
            <a:ext cx="74880" cy="3762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9" name="직사각형 157"/>
          <p:cNvSpPr/>
          <p:nvPr/>
        </p:nvSpPr>
        <p:spPr>
          <a:xfrm flipH="1">
            <a:off x="581400" y="4353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0" name="TextBox 55"/>
          <p:cNvSpPr/>
          <p:nvPr/>
        </p:nvSpPr>
        <p:spPr>
          <a:xfrm>
            <a:off x="713880" y="429480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81" name="직선 화살표 연결선 56"/>
          <p:cNvSpPr/>
          <p:nvPr/>
        </p:nvSpPr>
        <p:spPr>
          <a:xfrm>
            <a:off x="582840" y="4734720"/>
            <a:ext cx="57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2" name="TextBox 57"/>
          <p:cNvSpPr/>
          <p:nvPr/>
        </p:nvSpPr>
        <p:spPr>
          <a:xfrm>
            <a:off x="1245240" y="461448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83" name="직사각형 59"/>
          <p:cNvSpPr/>
          <p:nvPr/>
        </p:nvSpPr>
        <p:spPr>
          <a:xfrm rot="16200000">
            <a:off x="2377440" y="455436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직사각형 157"/>
          <p:cNvSpPr/>
          <p:nvPr/>
        </p:nvSpPr>
        <p:spPr>
          <a:xfrm flipH="1">
            <a:off x="581400" y="5369040"/>
            <a:ext cx="137880" cy="1378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5" name="TextBox 104"/>
          <p:cNvSpPr/>
          <p:nvPr/>
        </p:nvSpPr>
        <p:spPr>
          <a:xfrm>
            <a:off x="982080" y="53103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86" name="직사각형 157"/>
          <p:cNvSpPr/>
          <p:nvPr/>
        </p:nvSpPr>
        <p:spPr>
          <a:xfrm flipH="1">
            <a:off x="810720" y="536904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7" name="직사각형 106"/>
          <p:cNvSpPr/>
          <p:nvPr/>
        </p:nvSpPr>
        <p:spPr>
          <a:xfrm rot="16200000">
            <a:off x="733320" y="5602320"/>
            <a:ext cx="74880" cy="37620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8" name="TextBox 107"/>
          <p:cNvSpPr/>
          <p:nvPr/>
        </p:nvSpPr>
        <p:spPr>
          <a:xfrm>
            <a:off x="1001880" y="565704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89" name="TextBox 109"/>
          <p:cNvSpPr/>
          <p:nvPr/>
        </p:nvSpPr>
        <p:spPr>
          <a:xfrm>
            <a:off x="713880" y="154872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0" name="직선 화살표 연결선 110"/>
          <p:cNvSpPr/>
          <p:nvPr/>
        </p:nvSpPr>
        <p:spPr>
          <a:xfrm>
            <a:off x="582840" y="1989000"/>
            <a:ext cx="57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1" name="TextBox 111"/>
          <p:cNvSpPr/>
          <p:nvPr/>
        </p:nvSpPr>
        <p:spPr>
          <a:xfrm>
            <a:off x="1245240" y="18399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lang="ko-KR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2" name="타원 114"/>
          <p:cNvSpPr/>
          <p:nvPr/>
        </p:nvSpPr>
        <p:spPr>
          <a:xfrm>
            <a:off x="580320" y="1602000"/>
            <a:ext cx="155880" cy="15588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TextBox 115"/>
          <p:cNvSpPr/>
          <p:nvPr/>
        </p:nvSpPr>
        <p:spPr>
          <a:xfrm>
            <a:off x="713880" y="21783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4" name="직선 화살표 연결선 116"/>
          <p:cNvSpPr/>
          <p:nvPr/>
        </p:nvSpPr>
        <p:spPr>
          <a:xfrm>
            <a:off x="582840" y="2618280"/>
            <a:ext cx="57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TextBox 117"/>
          <p:cNvSpPr/>
          <p:nvPr/>
        </p:nvSpPr>
        <p:spPr>
          <a:xfrm>
            <a:off x="1245240" y="246924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lang="ko-KR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lang="en-US" sz="1200" b="0" u="sng" strike="noStrike" spc="-1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6" name="타원 118"/>
          <p:cNvSpPr/>
          <p:nvPr/>
        </p:nvSpPr>
        <p:spPr>
          <a:xfrm>
            <a:off x="580320" y="2231280"/>
            <a:ext cx="155880" cy="15588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7" name="직사각형 119"/>
          <p:cNvSpPr/>
          <p:nvPr/>
        </p:nvSpPr>
        <p:spPr>
          <a:xfrm rot="16200000">
            <a:off x="733320" y="2714040"/>
            <a:ext cx="74880" cy="3762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8" name="TextBox 120"/>
          <p:cNvSpPr/>
          <p:nvPr/>
        </p:nvSpPr>
        <p:spPr>
          <a:xfrm>
            <a:off x="1001880" y="276912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99" name="TextBox 121"/>
          <p:cNvSpPr/>
          <p:nvPr/>
        </p:nvSpPr>
        <p:spPr>
          <a:xfrm>
            <a:off x="54720" y="149472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00" name="TextBox 122"/>
          <p:cNvSpPr/>
          <p:nvPr/>
        </p:nvSpPr>
        <p:spPr>
          <a:xfrm>
            <a:off x="54720" y="327060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01" name="TextBox 123"/>
          <p:cNvSpPr/>
          <p:nvPr/>
        </p:nvSpPr>
        <p:spPr>
          <a:xfrm>
            <a:off x="54720" y="418392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02" name="TextBox 124"/>
          <p:cNvSpPr/>
          <p:nvPr/>
        </p:nvSpPr>
        <p:spPr>
          <a:xfrm>
            <a:off x="54720" y="523656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03" name="직선 화살표 연결선 4"/>
          <p:cNvSpPr/>
          <p:nvPr/>
        </p:nvSpPr>
        <p:spPr>
          <a:xfrm flipV="1">
            <a:off x="3828960" y="1410480"/>
            <a:ext cx="401760" cy="4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4" name="TextBox 125"/>
          <p:cNvSpPr/>
          <p:nvPr/>
        </p:nvSpPr>
        <p:spPr>
          <a:xfrm>
            <a:off x="4210560" y="766080"/>
            <a:ext cx="515124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6" name="직사각형 23"/>
          <p:cNvSpPr/>
          <p:nvPr/>
        </p:nvSpPr>
        <p:spPr>
          <a:xfrm>
            <a:off x="10615680" y="2972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7" name="직사각형 24"/>
          <p:cNvSpPr/>
          <p:nvPr/>
        </p:nvSpPr>
        <p:spPr>
          <a:xfrm>
            <a:off x="10615680" y="202860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8" name="직사각형 25"/>
          <p:cNvSpPr/>
          <p:nvPr/>
        </p:nvSpPr>
        <p:spPr>
          <a:xfrm>
            <a:off x="10615680" y="108504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9" name="TextBox 6"/>
          <p:cNvSpPr/>
          <p:nvPr/>
        </p:nvSpPr>
        <p:spPr>
          <a:xfrm>
            <a:off x="11112120" y="2972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10" name="TextBox 7"/>
          <p:cNvSpPr/>
          <p:nvPr/>
        </p:nvSpPr>
        <p:spPr>
          <a:xfrm>
            <a:off x="11112120" y="2032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11" name="TextBox 8"/>
          <p:cNvSpPr/>
          <p:nvPr/>
        </p:nvSpPr>
        <p:spPr>
          <a:xfrm>
            <a:off x="11112120" y="10918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12" name="TextBox 12"/>
          <p:cNvSpPr/>
          <p:nvPr/>
        </p:nvSpPr>
        <p:spPr>
          <a:xfrm>
            <a:off x="9725400" y="2972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13" name="TextBox 13"/>
          <p:cNvSpPr/>
          <p:nvPr/>
        </p:nvSpPr>
        <p:spPr>
          <a:xfrm>
            <a:off x="9725400" y="2032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14" name="TextBox 14"/>
          <p:cNvSpPr/>
          <p:nvPr/>
        </p:nvSpPr>
        <p:spPr>
          <a:xfrm>
            <a:off x="9725400" y="10918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15" name="TextBox 8"/>
          <p:cNvSpPr/>
          <p:nvPr/>
        </p:nvSpPr>
        <p:spPr>
          <a:xfrm>
            <a:off x="9783360" y="4982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6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7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18" name="직사각형 68"/>
          <p:cNvSpPr/>
          <p:nvPr/>
        </p:nvSpPr>
        <p:spPr>
          <a:xfrm>
            <a:off x="2295360" y="2343240"/>
            <a:ext cx="1822680" cy="1864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9" name="직사각형 1"/>
          <p:cNvSpPr/>
          <p:nvPr/>
        </p:nvSpPr>
        <p:spPr>
          <a:xfrm>
            <a:off x="223920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0" name="직선 화살표 연결선 3"/>
          <p:cNvSpPr/>
          <p:nvPr/>
        </p:nvSpPr>
        <p:spPr>
          <a:xfrm>
            <a:off x="1852560" y="327636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1" name="직사각형 65"/>
          <p:cNvSpPr/>
          <p:nvPr/>
        </p:nvSpPr>
        <p:spPr>
          <a:xfrm>
            <a:off x="4119480" y="2343240"/>
            <a:ext cx="1822680" cy="18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2" name="직사각형 66"/>
          <p:cNvSpPr/>
          <p:nvPr/>
        </p:nvSpPr>
        <p:spPr>
          <a:xfrm>
            <a:off x="2332800" y="2381400"/>
            <a:ext cx="1747800" cy="178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3" name="직사각형 99"/>
          <p:cNvSpPr/>
          <p:nvPr/>
        </p:nvSpPr>
        <p:spPr>
          <a:xfrm>
            <a:off x="4156920" y="2381400"/>
            <a:ext cx="1747800" cy="1788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4" name="직사각형 9"/>
          <p:cNvSpPr/>
          <p:nvPr/>
        </p:nvSpPr>
        <p:spPr>
          <a:xfrm>
            <a:off x="4069800" y="317088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5" name="직사각형 13"/>
          <p:cNvSpPr/>
          <p:nvPr/>
        </p:nvSpPr>
        <p:spPr>
          <a:xfrm>
            <a:off x="3385080" y="312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6" name="직사각형 102"/>
          <p:cNvSpPr/>
          <p:nvPr/>
        </p:nvSpPr>
        <p:spPr>
          <a:xfrm>
            <a:off x="3385080" y="331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7" name="직사각형 103"/>
          <p:cNvSpPr/>
          <p:nvPr/>
        </p:nvSpPr>
        <p:spPr>
          <a:xfrm>
            <a:off x="5269320" y="322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8" name="직사각형 104"/>
          <p:cNvSpPr/>
          <p:nvPr/>
        </p:nvSpPr>
        <p:spPr>
          <a:xfrm>
            <a:off x="5895360" y="317916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9" name="직사각형 113"/>
          <p:cNvSpPr/>
          <p:nvPr/>
        </p:nvSpPr>
        <p:spPr>
          <a:xfrm>
            <a:off x="5945040" y="2343240"/>
            <a:ext cx="1822680" cy="18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0" name="직사각형 118"/>
          <p:cNvSpPr/>
          <p:nvPr/>
        </p:nvSpPr>
        <p:spPr>
          <a:xfrm>
            <a:off x="777528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1" name="직선 화살표 연결선 119"/>
          <p:cNvSpPr/>
          <p:nvPr/>
        </p:nvSpPr>
        <p:spPr>
          <a:xfrm>
            <a:off x="7876080" y="3276360"/>
            <a:ext cx="36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2" name="직선 화살표 연결선 22"/>
          <p:cNvSpPr/>
          <p:nvPr/>
        </p:nvSpPr>
        <p:spPr>
          <a:xfrm flipH="1">
            <a:off x="2331360" y="27896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3" name="직선 화살표 연결선 120"/>
          <p:cNvSpPr/>
          <p:nvPr/>
        </p:nvSpPr>
        <p:spPr>
          <a:xfrm flipH="1">
            <a:off x="2331360" y="370548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4" name="직선 화살표 연결선 121"/>
          <p:cNvSpPr/>
          <p:nvPr/>
        </p:nvSpPr>
        <p:spPr>
          <a:xfrm flipH="1">
            <a:off x="4144680" y="27896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5" name="직선 화살표 연결선 122"/>
          <p:cNvSpPr/>
          <p:nvPr/>
        </p:nvSpPr>
        <p:spPr>
          <a:xfrm flipH="1">
            <a:off x="4144680" y="370548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6" name="직선 화살표 연결선 123"/>
          <p:cNvSpPr/>
          <p:nvPr/>
        </p:nvSpPr>
        <p:spPr>
          <a:xfrm flipH="1">
            <a:off x="4144680" y="38012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7" name="직선 화살표 연결선 124"/>
          <p:cNvSpPr/>
          <p:nvPr/>
        </p:nvSpPr>
        <p:spPr>
          <a:xfrm flipH="1">
            <a:off x="4144680" y="268740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8" name="직선 화살표 연결선 129"/>
          <p:cNvSpPr/>
          <p:nvPr/>
        </p:nvSpPr>
        <p:spPr>
          <a:xfrm flipH="1">
            <a:off x="5947560" y="27896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9" name="직선 화살표 연결선 130"/>
          <p:cNvSpPr/>
          <p:nvPr/>
        </p:nvSpPr>
        <p:spPr>
          <a:xfrm flipH="1">
            <a:off x="5947560" y="370548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0" name="직선 화살표 연결선 131"/>
          <p:cNvSpPr/>
          <p:nvPr/>
        </p:nvSpPr>
        <p:spPr>
          <a:xfrm flipH="1">
            <a:off x="5947560" y="38012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1" name="직선 화살표 연결선 132"/>
          <p:cNvSpPr/>
          <p:nvPr/>
        </p:nvSpPr>
        <p:spPr>
          <a:xfrm flipH="1">
            <a:off x="5947560" y="268740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2" name="직선 화살표 연결선 133"/>
          <p:cNvSpPr/>
          <p:nvPr/>
        </p:nvSpPr>
        <p:spPr>
          <a:xfrm flipH="1">
            <a:off x="5947560" y="258552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3" name="직선 화살표 연결선 134"/>
          <p:cNvSpPr/>
          <p:nvPr/>
        </p:nvSpPr>
        <p:spPr>
          <a:xfrm flipH="1">
            <a:off x="5947560" y="39092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4" name="타원 37"/>
          <p:cNvSpPr/>
          <p:nvPr/>
        </p:nvSpPr>
        <p:spPr>
          <a:xfrm>
            <a:off x="3951360" y="27730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5" name="타원 135"/>
          <p:cNvSpPr/>
          <p:nvPr/>
        </p:nvSpPr>
        <p:spPr>
          <a:xfrm>
            <a:off x="395136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6" name="타원 136"/>
          <p:cNvSpPr/>
          <p:nvPr/>
        </p:nvSpPr>
        <p:spPr>
          <a:xfrm>
            <a:off x="575748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7" name="타원 137"/>
          <p:cNvSpPr/>
          <p:nvPr/>
        </p:nvSpPr>
        <p:spPr>
          <a:xfrm>
            <a:off x="575748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8" name="타원 138"/>
          <p:cNvSpPr/>
          <p:nvPr/>
        </p:nvSpPr>
        <p:spPr>
          <a:xfrm>
            <a:off x="575748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9" name="타원 139"/>
          <p:cNvSpPr/>
          <p:nvPr/>
        </p:nvSpPr>
        <p:spPr>
          <a:xfrm>
            <a:off x="575748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0" name="타원 141"/>
          <p:cNvSpPr/>
          <p:nvPr/>
        </p:nvSpPr>
        <p:spPr>
          <a:xfrm>
            <a:off x="761040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1" name="타원 142"/>
          <p:cNvSpPr/>
          <p:nvPr/>
        </p:nvSpPr>
        <p:spPr>
          <a:xfrm>
            <a:off x="761040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2" name="타원 143"/>
          <p:cNvSpPr/>
          <p:nvPr/>
        </p:nvSpPr>
        <p:spPr>
          <a:xfrm>
            <a:off x="761040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3" name="타원 144"/>
          <p:cNvSpPr/>
          <p:nvPr/>
        </p:nvSpPr>
        <p:spPr>
          <a:xfrm>
            <a:off x="761040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4" name="타원 145"/>
          <p:cNvSpPr/>
          <p:nvPr/>
        </p:nvSpPr>
        <p:spPr>
          <a:xfrm>
            <a:off x="7610400" y="38862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5" name="타원 146"/>
          <p:cNvSpPr/>
          <p:nvPr/>
        </p:nvSpPr>
        <p:spPr>
          <a:xfrm>
            <a:off x="7610400" y="25596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6" name="직사각형 4"/>
          <p:cNvSpPr/>
          <p:nvPr/>
        </p:nvSpPr>
        <p:spPr>
          <a:xfrm>
            <a:off x="2734200" y="1401120"/>
            <a:ext cx="943200" cy="9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7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8" name="직사각형 67"/>
          <p:cNvSpPr/>
          <p:nvPr/>
        </p:nvSpPr>
        <p:spPr>
          <a:xfrm>
            <a:off x="3232800" y="182988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59" name="직사각형 69"/>
          <p:cNvSpPr/>
          <p:nvPr/>
        </p:nvSpPr>
        <p:spPr>
          <a:xfrm>
            <a:off x="3087000" y="186804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60" name="직사각형 70"/>
          <p:cNvSpPr/>
          <p:nvPr/>
        </p:nvSpPr>
        <p:spPr>
          <a:xfrm>
            <a:off x="3146760" y="150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1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2" name="TextBox 94"/>
          <p:cNvSpPr/>
          <p:nvPr/>
        </p:nvSpPr>
        <p:spPr>
          <a:xfrm>
            <a:off x="203868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63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4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5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6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7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8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9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0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1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2" name="TextBox 140"/>
          <p:cNvSpPr/>
          <p:nvPr/>
        </p:nvSpPr>
        <p:spPr>
          <a:xfrm>
            <a:off x="245736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3" name="TextBox 147"/>
          <p:cNvSpPr/>
          <p:nvPr/>
        </p:nvSpPr>
        <p:spPr>
          <a:xfrm>
            <a:off x="341856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4" name="TextBox 148"/>
          <p:cNvSpPr/>
          <p:nvPr/>
        </p:nvSpPr>
        <p:spPr>
          <a:xfrm>
            <a:off x="383904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5" name="TextBox 149"/>
          <p:cNvSpPr/>
          <p:nvPr/>
        </p:nvSpPr>
        <p:spPr>
          <a:xfrm>
            <a:off x="568080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6" name="TextBox 150"/>
          <p:cNvSpPr/>
          <p:nvPr/>
        </p:nvSpPr>
        <p:spPr>
          <a:xfrm>
            <a:off x="750924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7" name="TextBox 151"/>
          <p:cNvSpPr/>
          <p:nvPr/>
        </p:nvSpPr>
        <p:spPr>
          <a:xfrm>
            <a:off x="8391960" y="127800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8" name="TextBox 152"/>
          <p:cNvSpPr/>
          <p:nvPr/>
        </p:nvSpPr>
        <p:spPr>
          <a:xfrm>
            <a:off x="8391960" y="220932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79" name="TextBox 153"/>
          <p:cNvSpPr/>
          <p:nvPr/>
        </p:nvSpPr>
        <p:spPr>
          <a:xfrm>
            <a:off x="8391960" y="408420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80" name="TextBox 154"/>
          <p:cNvSpPr/>
          <p:nvPr/>
        </p:nvSpPr>
        <p:spPr>
          <a:xfrm>
            <a:off x="8391960" y="5132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81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2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3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4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5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6" name="TextBox 155"/>
          <p:cNvSpPr/>
          <p:nvPr/>
        </p:nvSpPr>
        <p:spPr>
          <a:xfrm>
            <a:off x="134280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87" name="TextBox 156"/>
          <p:cNvSpPr/>
          <p:nvPr/>
        </p:nvSpPr>
        <p:spPr>
          <a:xfrm>
            <a:off x="211644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88" name="TextBox 157"/>
          <p:cNvSpPr/>
          <p:nvPr/>
        </p:nvSpPr>
        <p:spPr>
          <a:xfrm>
            <a:off x="290988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89" name="TextBox 158"/>
          <p:cNvSpPr/>
          <p:nvPr/>
        </p:nvSpPr>
        <p:spPr>
          <a:xfrm>
            <a:off x="369540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90" name="TextBox 159"/>
          <p:cNvSpPr/>
          <p:nvPr/>
        </p:nvSpPr>
        <p:spPr>
          <a:xfrm>
            <a:off x="439200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91" name="TextBox 160"/>
          <p:cNvSpPr/>
          <p:nvPr/>
        </p:nvSpPr>
        <p:spPr>
          <a:xfrm>
            <a:off x="522252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92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3" name="TextBox 162"/>
          <p:cNvSpPr/>
          <p:nvPr/>
        </p:nvSpPr>
        <p:spPr>
          <a:xfrm>
            <a:off x="8391960" y="58586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94" name="직사각형 71"/>
          <p:cNvSpPr/>
          <p:nvPr/>
        </p:nvSpPr>
        <p:spPr>
          <a:xfrm>
            <a:off x="1588320" y="4209120"/>
            <a:ext cx="3866040" cy="177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5" name="직선 화살표 연결선 73"/>
          <p:cNvSpPr/>
          <p:nvPr/>
        </p:nvSpPr>
        <p:spPr>
          <a:xfrm>
            <a:off x="4695120" y="4564800"/>
            <a:ext cx="759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6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7" name="직사각형 18"/>
          <p:cNvSpPr/>
          <p:nvPr/>
        </p:nvSpPr>
        <p:spPr>
          <a:xfrm>
            <a:off x="3961440" y="5287680"/>
            <a:ext cx="6955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98" name="직사각형 83"/>
          <p:cNvSpPr/>
          <p:nvPr/>
        </p:nvSpPr>
        <p:spPr>
          <a:xfrm>
            <a:off x="3164760" y="4210560"/>
            <a:ext cx="149220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99" name="직사각형 86"/>
          <p:cNvSpPr/>
          <p:nvPr/>
        </p:nvSpPr>
        <p:spPr>
          <a:xfrm>
            <a:off x="2382840" y="5287680"/>
            <a:ext cx="1580760" cy="69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0" name="직사각형 88"/>
          <p:cNvSpPr/>
          <p:nvPr/>
        </p:nvSpPr>
        <p:spPr>
          <a:xfrm>
            <a:off x="1590480" y="4210560"/>
            <a:ext cx="157464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01" name="직사각형 89"/>
          <p:cNvSpPr/>
          <p:nvPr/>
        </p:nvSpPr>
        <p:spPr>
          <a:xfrm>
            <a:off x="1590480" y="5287680"/>
            <a:ext cx="7909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02" name="직선 화살표 연결선 20"/>
          <p:cNvSpPr/>
          <p:nvPr/>
        </p:nvSpPr>
        <p:spPr>
          <a:xfrm>
            <a:off x="4002120" y="4209120"/>
            <a:ext cx="360" cy="177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3" name="직선 화살표 연결선 93"/>
          <p:cNvSpPr/>
          <p:nvPr/>
        </p:nvSpPr>
        <p:spPr>
          <a:xfrm>
            <a:off x="2342160" y="5287680"/>
            <a:ext cx="360" cy="69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4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5" name="직선 화살표 연결선 29"/>
          <p:cNvSpPr/>
          <p:nvPr/>
        </p:nvSpPr>
        <p:spPr>
          <a:xfrm>
            <a:off x="1588320" y="441468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6" name="직선 화살표 연결선 80"/>
          <p:cNvSpPr/>
          <p:nvPr/>
        </p:nvSpPr>
        <p:spPr>
          <a:xfrm>
            <a:off x="1588320" y="502056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7" name="직선 화살표 연결선 81"/>
          <p:cNvSpPr/>
          <p:nvPr/>
        </p:nvSpPr>
        <p:spPr>
          <a:xfrm>
            <a:off x="1588320" y="484200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8" name="직선 화살표 연결선 82"/>
          <p:cNvSpPr/>
          <p:nvPr/>
        </p:nvSpPr>
        <p:spPr>
          <a:xfrm>
            <a:off x="1588320" y="463392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9" name="직선 화살표 연결선 8"/>
          <p:cNvSpPr/>
          <p:nvPr/>
        </p:nvSpPr>
        <p:spPr>
          <a:xfrm flipV="1">
            <a:off x="1461600" y="4227840"/>
            <a:ext cx="360" cy="10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0" name="타원 164"/>
          <p:cNvSpPr/>
          <p:nvPr/>
        </p:nvSpPr>
        <p:spPr>
          <a:xfrm>
            <a:off x="536328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1" name="타원 165"/>
          <p:cNvSpPr/>
          <p:nvPr/>
        </p:nvSpPr>
        <p:spPr>
          <a:xfrm>
            <a:off x="5217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2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직사각형 166"/>
          <p:cNvSpPr/>
          <p:nvPr/>
        </p:nvSpPr>
        <p:spPr>
          <a:xfrm>
            <a:off x="3519000" y="557640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4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5" name="타원 125"/>
          <p:cNvSpPr/>
          <p:nvPr/>
        </p:nvSpPr>
        <p:spPr>
          <a:xfrm>
            <a:off x="505908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6" name="직선 화살표 연결선 126"/>
          <p:cNvSpPr/>
          <p:nvPr/>
        </p:nvSpPr>
        <p:spPr>
          <a:xfrm flipV="1">
            <a:off x="2649240" y="1419120"/>
            <a:ext cx="360" cy="9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8" name="TextBox 127"/>
          <p:cNvSpPr/>
          <p:nvPr/>
        </p:nvSpPr>
        <p:spPr>
          <a:xfrm>
            <a:off x="491400" y="1717200"/>
            <a:ext cx="11739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6m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19" name="직선 화살표 연결선 128"/>
          <p:cNvSpPr/>
          <p:nvPr/>
        </p:nvSpPr>
        <p:spPr>
          <a:xfrm flipV="1">
            <a:off x="5596560" y="4245480"/>
            <a:ext cx="360" cy="173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0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1" name="TextBox 167"/>
          <p:cNvSpPr/>
          <p:nvPr/>
        </p:nvSpPr>
        <p:spPr>
          <a:xfrm>
            <a:off x="6484680" y="4965840"/>
            <a:ext cx="11739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14m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3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4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5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26" name="TextBox 126"/>
          <p:cNvSpPr/>
          <p:nvPr/>
        </p:nvSpPr>
        <p:spPr>
          <a:xfrm>
            <a:off x="7560" y="753480"/>
            <a:ext cx="288648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 하엔 x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227" name="그룹 46"/>
          <p:cNvGrpSpPr/>
          <p:nvPr/>
        </p:nvGrpSpPr>
        <p:grpSpPr>
          <a:xfrm>
            <a:off x="657720" y="942480"/>
            <a:ext cx="10874880" cy="5694840"/>
            <a:chOff x="657720" y="942480"/>
            <a:chExt cx="10874880" cy="5694840"/>
          </a:xfrm>
        </p:grpSpPr>
        <p:sp>
          <p:nvSpPr>
            <p:cNvPr id="3228" name="직사각형 68"/>
            <p:cNvSpPr/>
            <p:nvPr/>
          </p:nvSpPr>
          <p:spPr>
            <a:xfrm>
              <a:off x="2945520" y="2343240"/>
              <a:ext cx="1822680" cy="1864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9" name="직사각형 1"/>
            <p:cNvSpPr/>
            <p:nvPr/>
          </p:nvSpPr>
          <p:spPr>
            <a:xfrm>
              <a:off x="2889360" y="313092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0" name="직선 화살표 연결선 3"/>
            <p:cNvSpPr/>
            <p:nvPr/>
          </p:nvSpPr>
          <p:spPr>
            <a:xfrm>
              <a:off x="2502720" y="3276360"/>
              <a:ext cx="3261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1" name="직사각형 65"/>
            <p:cNvSpPr/>
            <p:nvPr/>
          </p:nvSpPr>
          <p:spPr>
            <a:xfrm>
              <a:off x="4770000" y="2343240"/>
              <a:ext cx="1822680" cy="1864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2" name="직사각형 66"/>
            <p:cNvSpPr/>
            <p:nvPr/>
          </p:nvSpPr>
          <p:spPr>
            <a:xfrm>
              <a:off x="2982960" y="2381400"/>
              <a:ext cx="1747800" cy="1788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3" name="직사각형 99"/>
            <p:cNvSpPr/>
            <p:nvPr/>
          </p:nvSpPr>
          <p:spPr>
            <a:xfrm>
              <a:off x="4807440" y="2381400"/>
              <a:ext cx="1747800" cy="17881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4" name="직사각형 9"/>
            <p:cNvSpPr/>
            <p:nvPr/>
          </p:nvSpPr>
          <p:spPr>
            <a:xfrm>
              <a:off x="4719960" y="3170880"/>
              <a:ext cx="51120" cy="2019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5" name="직사각형 13"/>
            <p:cNvSpPr/>
            <p:nvPr/>
          </p:nvSpPr>
          <p:spPr>
            <a:xfrm>
              <a:off x="4035240" y="312264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6" name="직사각형 102"/>
            <p:cNvSpPr/>
            <p:nvPr/>
          </p:nvSpPr>
          <p:spPr>
            <a:xfrm>
              <a:off x="4035240" y="331056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7" name="직사각형 103"/>
            <p:cNvSpPr/>
            <p:nvPr/>
          </p:nvSpPr>
          <p:spPr>
            <a:xfrm>
              <a:off x="5919480" y="322056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8" name="직사각형 104"/>
            <p:cNvSpPr/>
            <p:nvPr/>
          </p:nvSpPr>
          <p:spPr>
            <a:xfrm>
              <a:off x="6545520" y="3179160"/>
              <a:ext cx="51120" cy="2019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9" name="직사각형 113"/>
            <p:cNvSpPr/>
            <p:nvPr/>
          </p:nvSpPr>
          <p:spPr>
            <a:xfrm>
              <a:off x="6595560" y="2343240"/>
              <a:ext cx="1822680" cy="18644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0" name="직사각형 118"/>
            <p:cNvSpPr/>
            <p:nvPr/>
          </p:nvSpPr>
          <p:spPr>
            <a:xfrm>
              <a:off x="8425800" y="313092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1" name="직선 화살표 연결선 119"/>
            <p:cNvSpPr/>
            <p:nvPr/>
          </p:nvSpPr>
          <p:spPr>
            <a:xfrm>
              <a:off x="8526600" y="3276360"/>
              <a:ext cx="368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2" name="직선 화살표 연결선 22"/>
            <p:cNvSpPr/>
            <p:nvPr/>
          </p:nvSpPr>
          <p:spPr>
            <a:xfrm flipH="1">
              <a:off x="2981520" y="27896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3" name="직선 화살표 연결선 120"/>
            <p:cNvSpPr/>
            <p:nvPr/>
          </p:nvSpPr>
          <p:spPr>
            <a:xfrm flipH="1">
              <a:off x="2981520" y="370548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4" name="직선 화살표 연결선 121"/>
            <p:cNvSpPr/>
            <p:nvPr/>
          </p:nvSpPr>
          <p:spPr>
            <a:xfrm flipH="1">
              <a:off x="4794840" y="27896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5" name="직선 화살표 연결선 122"/>
            <p:cNvSpPr/>
            <p:nvPr/>
          </p:nvSpPr>
          <p:spPr>
            <a:xfrm flipH="1">
              <a:off x="4794840" y="370548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6" name="직선 화살표 연결선 123"/>
            <p:cNvSpPr/>
            <p:nvPr/>
          </p:nvSpPr>
          <p:spPr>
            <a:xfrm flipH="1">
              <a:off x="4794840" y="38012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7" name="직선 화살표 연결선 124"/>
            <p:cNvSpPr/>
            <p:nvPr/>
          </p:nvSpPr>
          <p:spPr>
            <a:xfrm flipH="1">
              <a:off x="4794840" y="268740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8" name="직선 화살표 연결선 129"/>
            <p:cNvSpPr/>
            <p:nvPr/>
          </p:nvSpPr>
          <p:spPr>
            <a:xfrm flipH="1">
              <a:off x="6597720" y="278964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9" name="직선 화살표 연결선 130"/>
            <p:cNvSpPr/>
            <p:nvPr/>
          </p:nvSpPr>
          <p:spPr>
            <a:xfrm flipH="1">
              <a:off x="6597720" y="370548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0" name="직선 화살표 연결선 131"/>
            <p:cNvSpPr/>
            <p:nvPr/>
          </p:nvSpPr>
          <p:spPr>
            <a:xfrm flipH="1">
              <a:off x="6597720" y="380124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1" name="직선 화살표 연결선 132"/>
            <p:cNvSpPr/>
            <p:nvPr/>
          </p:nvSpPr>
          <p:spPr>
            <a:xfrm flipH="1">
              <a:off x="6597720" y="268740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2" name="직선 화살표 연결선 133"/>
            <p:cNvSpPr/>
            <p:nvPr/>
          </p:nvSpPr>
          <p:spPr>
            <a:xfrm flipH="1">
              <a:off x="6597720" y="258552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3" name="직선 화살표 연결선 134"/>
            <p:cNvSpPr/>
            <p:nvPr/>
          </p:nvSpPr>
          <p:spPr>
            <a:xfrm flipH="1">
              <a:off x="6597720" y="390924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4" name="타원 37"/>
            <p:cNvSpPr/>
            <p:nvPr/>
          </p:nvSpPr>
          <p:spPr>
            <a:xfrm>
              <a:off x="4601880" y="27730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5" name="타원 135"/>
            <p:cNvSpPr/>
            <p:nvPr/>
          </p:nvSpPr>
          <p:spPr>
            <a:xfrm>
              <a:off x="4601880" y="36892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6" name="타원 136"/>
            <p:cNvSpPr/>
            <p:nvPr/>
          </p:nvSpPr>
          <p:spPr>
            <a:xfrm>
              <a:off x="6408000" y="36892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7" name="타원 137"/>
            <p:cNvSpPr/>
            <p:nvPr/>
          </p:nvSpPr>
          <p:spPr>
            <a:xfrm>
              <a:off x="6408000" y="3795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8" name="타원 138"/>
            <p:cNvSpPr/>
            <p:nvPr/>
          </p:nvSpPr>
          <p:spPr>
            <a:xfrm>
              <a:off x="6408000" y="2769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9" name="타원 139"/>
            <p:cNvSpPr/>
            <p:nvPr/>
          </p:nvSpPr>
          <p:spPr>
            <a:xfrm>
              <a:off x="6408000" y="2661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0" name="타원 141"/>
            <p:cNvSpPr/>
            <p:nvPr/>
          </p:nvSpPr>
          <p:spPr>
            <a:xfrm>
              <a:off x="8260920" y="36892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1" name="타원 142"/>
            <p:cNvSpPr/>
            <p:nvPr/>
          </p:nvSpPr>
          <p:spPr>
            <a:xfrm>
              <a:off x="8260920" y="3795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2" name="타원 143"/>
            <p:cNvSpPr/>
            <p:nvPr/>
          </p:nvSpPr>
          <p:spPr>
            <a:xfrm>
              <a:off x="8260920" y="2769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3" name="타원 144"/>
            <p:cNvSpPr/>
            <p:nvPr/>
          </p:nvSpPr>
          <p:spPr>
            <a:xfrm>
              <a:off x="8260920" y="2661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4" name="타원 145"/>
            <p:cNvSpPr/>
            <p:nvPr/>
          </p:nvSpPr>
          <p:spPr>
            <a:xfrm>
              <a:off x="8260920" y="38862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5" name="타원 146"/>
            <p:cNvSpPr/>
            <p:nvPr/>
          </p:nvSpPr>
          <p:spPr>
            <a:xfrm>
              <a:off x="8260920" y="25596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6" name="직사각형 4"/>
            <p:cNvSpPr/>
            <p:nvPr/>
          </p:nvSpPr>
          <p:spPr>
            <a:xfrm>
              <a:off x="3384720" y="1401120"/>
              <a:ext cx="943200" cy="9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7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8" name="직사각형 67"/>
            <p:cNvSpPr/>
            <p:nvPr/>
          </p:nvSpPr>
          <p:spPr>
            <a:xfrm>
              <a:off x="3882960" y="182988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69" name="직사각형 69"/>
            <p:cNvSpPr/>
            <p:nvPr/>
          </p:nvSpPr>
          <p:spPr>
            <a:xfrm>
              <a:off x="3737160" y="186804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70" name="직사각형 70"/>
            <p:cNvSpPr/>
            <p:nvPr/>
          </p:nvSpPr>
          <p:spPr>
            <a:xfrm>
              <a:off x="3797280" y="150264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1" name="TextBox 94"/>
            <p:cNvSpPr/>
            <p:nvPr/>
          </p:nvSpPr>
          <p:spPr>
            <a:xfrm>
              <a:off x="359064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72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3" name="직사각형 71"/>
            <p:cNvSpPr/>
            <p:nvPr/>
          </p:nvSpPr>
          <p:spPr>
            <a:xfrm>
              <a:off x="2238480" y="4209120"/>
              <a:ext cx="3866040" cy="1774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4" name="직선 화살표 연결선 73"/>
            <p:cNvSpPr/>
            <p:nvPr/>
          </p:nvSpPr>
          <p:spPr>
            <a:xfrm>
              <a:off x="5345280" y="4564800"/>
              <a:ext cx="759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5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6" name="직사각형 18"/>
            <p:cNvSpPr/>
            <p:nvPr/>
          </p:nvSpPr>
          <p:spPr>
            <a:xfrm>
              <a:off x="4611960" y="5287680"/>
              <a:ext cx="6955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77" name="직사각형 83"/>
            <p:cNvSpPr/>
            <p:nvPr/>
          </p:nvSpPr>
          <p:spPr>
            <a:xfrm>
              <a:off x="3815280" y="4210560"/>
              <a:ext cx="149220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78" name="직사각형 86"/>
            <p:cNvSpPr/>
            <p:nvPr/>
          </p:nvSpPr>
          <p:spPr>
            <a:xfrm>
              <a:off x="3033360" y="5287680"/>
              <a:ext cx="1580760" cy="69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9" name="직사각형 88"/>
            <p:cNvSpPr/>
            <p:nvPr/>
          </p:nvSpPr>
          <p:spPr>
            <a:xfrm>
              <a:off x="2241000" y="4210560"/>
              <a:ext cx="157464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80" name="직사각형 89"/>
            <p:cNvSpPr/>
            <p:nvPr/>
          </p:nvSpPr>
          <p:spPr>
            <a:xfrm>
              <a:off x="2241000" y="5287680"/>
              <a:ext cx="7909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281" name="직선 화살표 연결선 20"/>
            <p:cNvSpPr/>
            <p:nvPr/>
          </p:nvSpPr>
          <p:spPr>
            <a:xfrm>
              <a:off x="4652280" y="4209120"/>
              <a:ext cx="360" cy="177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2" name="직선 화살표 연결선 93"/>
            <p:cNvSpPr/>
            <p:nvPr/>
          </p:nvSpPr>
          <p:spPr>
            <a:xfrm>
              <a:off x="2992680" y="5287680"/>
              <a:ext cx="360" cy="695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3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4" name="직선 화살표 연결선 29"/>
            <p:cNvSpPr/>
            <p:nvPr/>
          </p:nvSpPr>
          <p:spPr>
            <a:xfrm>
              <a:off x="2238480" y="4414680"/>
              <a:ext cx="159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5" name="직선 화살표 연결선 80"/>
            <p:cNvSpPr/>
            <p:nvPr/>
          </p:nvSpPr>
          <p:spPr>
            <a:xfrm>
              <a:off x="2238480" y="5020560"/>
              <a:ext cx="159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type="arrow" w="med" len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6" name="직선 화살표 연결선 81"/>
            <p:cNvSpPr/>
            <p:nvPr/>
          </p:nvSpPr>
          <p:spPr>
            <a:xfrm>
              <a:off x="2238480" y="4842000"/>
              <a:ext cx="159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type="arrow" w="med" len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7" name="직선 화살표 연결선 82"/>
            <p:cNvSpPr/>
            <p:nvPr/>
          </p:nvSpPr>
          <p:spPr>
            <a:xfrm>
              <a:off x="2238480" y="4633920"/>
              <a:ext cx="159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type="arrow" w="med" len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8" name="직선 화살표 연결선 8"/>
            <p:cNvSpPr/>
            <p:nvPr/>
          </p:nvSpPr>
          <p:spPr>
            <a:xfrm flipV="1">
              <a:off x="2112120" y="4227840"/>
              <a:ext cx="360" cy="105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9" name="타원 164"/>
            <p:cNvSpPr/>
            <p:nvPr/>
          </p:nvSpPr>
          <p:spPr>
            <a:xfrm>
              <a:off x="6013800" y="5132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0" name="타원 165"/>
            <p:cNvSpPr/>
            <p:nvPr/>
          </p:nvSpPr>
          <p:spPr>
            <a:xfrm>
              <a:off x="5867280" y="5132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1" name="직사각형 166"/>
            <p:cNvSpPr/>
            <p:nvPr/>
          </p:nvSpPr>
          <p:spPr>
            <a:xfrm>
              <a:off x="4169520" y="557640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2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3" name="TextBox 128"/>
            <p:cNvSpPr/>
            <p:nvPr/>
          </p:nvSpPr>
          <p:spPr>
            <a:xfrm>
              <a:off x="385704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94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5" name="TextBox 167"/>
            <p:cNvSpPr/>
            <p:nvPr/>
          </p:nvSpPr>
          <p:spPr>
            <a:xfrm>
              <a:off x="437400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296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7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8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9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0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1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2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3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4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5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6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7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8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9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0" name="TextBox 187"/>
            <p:cNvSpPr/>
            <p:nvPr/>
          </p:nvSpPr>
          <p:spPr>
            <a:xfrm>
              <a:off x="573336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1" name="TextBox 188"/>
            <p:cNvSpPr/>
            <p:nvPr/>
          </p:nvSpPr>
          <p:spPr>
            <a:xfrm>
              <a:off x="616716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2" name="TextBox 189"/>
            <p:cNvSpPr/>
            <p:nvPr/>
          </p:nvSpPr>
          <p:spPr>
            <a:xfrm>
              <a:off x="802584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3" name="TextBox 190"/>
            <p:cNvSpPr/>
            <p:nvPr/>
          </p:nvSpPr>
          <p:spPr>
            <a:xfrm>
              <a:off x="1420920" y="29998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4" name="TextBox 191"/>
            <p:cNvSpPr/>
            <p:nvPr/>
          </p:nvSpPr>
          <p:spPr>
            <a:xfrm>
              <a:off x="1420920" y="324756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5" name="TextBox 192"/>
            <p:cNvSpPr/>
            <p:nvPr/>
          </p:nvSpPr>
          <p:spPr>
            <a:xfrm>
              <a:off x="2638800" y="6365160"/>
              <a:ext cx="726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6" name="TextBox 193"/>
            <p:cNvSpPr/>
            <p:nvPr/>
          </p:nvSpPr>
          <p:spPr>
            <a:xfrm>
              <a:off x="4395240" y="636516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7" name="TextBox 195"/>
            <p:cNvSpPr/>
            <p:nvPr/>
          </p:nvSpPr>
          <p:spPr>
            <a:xfrm>
              <a:off x="5359680" y="6365160"/>
              <a:ext cx="2532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8" name="TextBox 196"/>
            <p:cNvSpPr/>
            <p:nvPr/>
          </p:nvSpPr>
          <p:spPr>
            <a:xfrm>
              <a:off x="6624720" y="551304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19" name="TextBox 198"/>
            <p:cNvSpPr/>
            <p:nvPr/>
          </p:nvSpPr>
          <p:spPr>
            <a:xfrm>
              <a:off x="6624720" y="443484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20" name="TextBox 199"/>
            <p:cNvSpPr/>
            <p:nvPr/>
          </p:nvSpPr>
          <p:spPr>
            <a:xfrm>
              <a:off x="8856360" y="3544200"/>
              <a:ext cx="2676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21" name="TextBox 200"/>
            <p:cNvSpPr/>
            <p:nvPr/>
          </p:nvSpPr>
          <p:spPr>
            <a:xfrm>
              <a:off x="9218520" y="31492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22" name="TextBox 203"/>
            <p:cNvSpPr/>
            <p:nvPr/>
          </p:nvSpPr>
          <p:spPr>
            <a:xfrm>
              <a:off x="8856360" y="2667600"/>
              <a:ext cx="2612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23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4" name="TextBox 205"/>
            <p:cNvSpPr/>
            <p:nvPr/>
          </p:nvSpPr>
          <p:spPr>
            <a:xfrm>
              <a:off x="6624720" y="500292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25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6" name="TextBox 207"/>
            <p:cNvSpPr/>
            <p:nvPr/>
          </p:nvSpPr>
          <p:spPr>
            <a:xfrm>
              <a:off x="3962880" y="636516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27" name="타원 208"/>
            <p:cNvSpPr/>
            <p:nvPr/>
          </p:nvSpPr>
          <p:spPr>
            <a:xfrm>
              <a:off x="5725800" y="5132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8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9" name="TextBox 210"/>
            <p:cNvSpPr/>
            <p:nvPr/>
          </p:nvSpPr>
          <p:spPr>
            <a:xfrm>
              <a:off x="1420920" y="157104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30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1" name="TextBox 212"/>
            <p:cNvSpPr/>
            <p:nvPr/>
          </p:nvSpPr>
          <p:spPr>
            <a:xfrm>
              <a:off x="657720" y="1775160"/>
              <a:ext cx="1294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ko-KR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lang="en-US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lang="en-US" sz="10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ko-KR" sz="10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3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4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5" name="직사각형 29"/>
          <p:cNvSpPr/>
          <p:nvPr/>
        </p:nvSpPr>
        <p:spPr>
          <a:xfrm>
            <a:off x="1475280" y="325800"/>
            <a:ext cx="210420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36" name="직사각형 68"/>
          <p:cNvSpPr/>
          <p:nvPr/>
        </p:nvSpPr>
        <p:spPr>
          <a:xfrm>
            <a:off x="2949840" y="2343240"/>
            <a:ext cx="1822680" cy="1864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직사각형 1"/>
          <p:cNvSpPr/>
          <p:nvPr/>
        </p:nvSpPr>
        <p:spPr>
          <a:xfrm>
            <a:off x="289368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직선 화살표 연결선 3"/>
          <p:cNvSpPr/>
          <p:nvPr/>
        </p:nvSpPr>
        <p:spPr>
          <a:xfrm>
            <a:off x="2507040" y="327636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직사각형 65"/>
          <p:cNvSpPr/>
          <p:nvPr/>
        </p:nvSpPr>
        <p:spPr>
          <a:xfrm>
            <a:off x="4774320" y="2343240"/>
            <a:ext cx="1822680" cy="18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직사각형 66"/>
          <p:cNvSpPr/>
          <p:nvPr/>
        </p:nvSpPr>
        <p:spPr>
          <a:xfrm>
            <a:off x="2987280" y="2381400"/>
            <a:ext cx="1747800" cy="178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직사각형 99"/>
          <p:cNvSpPr/>
          <p:nvPr/>
        </p:nvSpPr>
        <p:spPr>
          <a:xfrm>
            <a:off x="4811760" y="2381400"/>
            <a:ext cx="1747800" cy="1788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직사각형 9"/>
          <p:cNvSpPr/>
          <p:nvPr/>
        </p:nvSpPr>
        <p:spPr>
          <a:xfrm>
            <a:off x="4724280" y="317088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직사각형 13"/>
          <p:cNvSpPr/>
          <p:nvPr/>
        </p:nvSpPr>
        <p:spPr>
          <a:xfrm>
            <a:off x="4039560" y="312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직사각형 102"/>
          <p:cNvSpPr/>
          <p:nvPr/>
        </p:nvSpPr>
        <p:spPr>
          <a:xfrm>
            <a:off x="4039560" y="331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직사각형 103"/>
          <p:cNvSpPr/>
          <p:nvPr/>
        </p:nvSpPr>
        <p:spPr>
          <a:xfrm>
            <a:off x="5923800" y="322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직사각형 104"/>
          <p:cNvSpPr/>
          <p:nvPr/>
        </p:nvSpPr>
        <p:spPr>
          <a:xfrm>
            <a:off x="6549840" y="317916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사각형 113"/>
          <p:cNvSpPr/>
          <p:nvPr/>
        </p:nvSpPr>
        <p:spPr>
          <a:xfrm>
            <a:off x="6599880" y="2343240"/>
            <a:ext cx="1822680" cy="18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사각형 118"/>
          <p:cNvSpPr/>
          <p:nvPr/>
        </p:nvSpPr>
        <p:spPr>
          <a:xfrm>
            <a:off x="843012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선 화살표 연결선 119"/>
          <p:cNvSpPr/>
          <p:nvPr/>
        </p:nvSpPr>
        <p:spPr>
          <a:xfrm>
            <a:off x="8530560" y="3276360"/>
            <a:ext cx="36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0" name="직선 화살표 연결선 22"/>
          <p:cNvSpPr/>
          <p:nvPr/>
        </p:nvSpPr>
        <p:spPr>
          <a:xfrm flipH="1">
            <a:off x="2985840" y="27896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1" name="직선 화살표 연결선 120"/>
          <p:cNvSpPr/>
          <p:nvPr/>
        </p:nvSpPr>
        <p:spPr>
          <a:xfrm flipH="1">
            <a:off x="2985840" y="370548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선 화살표 연결선 121"/>
          <p:cNvSpPr/>
          <p:nvPr/>
        </p:nvSpPr>
        <p:spPr>
          <a:xfrm flipH="1">
            <a:off x="4799160" y="27896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122"/>
          <p:cNvSpPr/>
          <p:nvPr/>
        </p:nvSpPr>
        <p:spPr>
          <a:xfrm flipH="1">
            <a:off x="4799160" y="370548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화살표 연결선 123"/>
          <p:cNvSpPr/>
          <p:nvPr/>
        </p:nvSpPr>
        <p:spPr>
          <a:xfrm flipH="1">
            <a:off x="4799160" y="38012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선 화살표 연결선 124"/>
          <p:cNvSpPr/>
          <p:nvPr/>
        </p:nvSpPr>
        <p:spPr>
          <a:xfrm flipH="1">
            <a:off x="4799160" y="268740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6" name="직선 화살표 연결선 129"/>
          <p:cNvSpPr/>
          <p:nvPr/>
        </p:nvSpPr>
        <p:spPr>
          <a:xfrm flipH="1">
            <a:off x="6602040" y="27896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7" name="직선 화살표 연결선 130"/>
          <p:cNvSpPr/>
          <p:nvPr/>
        </p:nvSpPr>
        <p:spPr>
          <a:xfrm flipH="1">
            <a:off x="6602040" y="370548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직선 화살표 연결선 131"/>
          <p:cNvSpPr/>
          <p:nvPr/>
        </p:nvSpPr>
        <p:spPr>
          <a:xfrm flipH="1">
            <a:off x="6602040" y="38012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9" name="직선 화살표 연결선 132"/>
          <p:cNvSpPr/>
          <p:nvPr/>
        </p:nvSpPr>
        <p:spPr>
          <a:xfrm flipH="1">
            <a:off x="6602040" y="268740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0" name="직선 화살표 연결선 133"/>
          <p:cNvSpPr/>
          <p:nvPr/>
        </p:nvSpPr>
        <p:spPr>
          <a:xfrm flipH="1">
            <a:off x="6602040" y="258552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직선 화살표 연결선 134"/>
          <p:cNvSpPr/>
          <p:nvPr/>
        </p:nvSpPr>
        <p:spPr>
          <a:xfrm flipH="1">
            <a:off x="6602040" y="39092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타원 37"/>
          <p:cNvSpPr/>
          <p:nvPr/>
        </p:nvSpPr>
        <p:spPr>
          <a:xfrm>
            <a:off x="4606200" y="27730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타원 135"/>
          <p:cNvSpPr/>
          <p:nvPr/>
        </p:nvSpPr>
        <p:spPr>
          <a:xfrm>
            <a:off x="460620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타원 136"/>
          <p:cNvSpPr/>
          <p:nvPr/>
        </p:nvSpPr>
        <p:spPr>
          <a:xfrm>
            <a:off x="641232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타원 137"/>
          <p:cNvSpPr/>
          <p:nvPr/>
        </p:nvSpPr>
        <p:spPr>
          <a:xfrm>
            <a:off x="641232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타원 138"/>
          <p:cNvSpPr/>
          <p:nvPr/>
        </p:nvSpPr>
        <p:spPr>
          <a:xfrm>
            <a:off x="641232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타원 139"/>
          <p:cNvSpPr/>
          <p:nvPr/>
        </p:nvSpPr>
        <p:spPr>
          <a:xfrm>
            <a:off x="641232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41"/>
          <p:cNvSpPr/>
          <p:nvPr/>
        </p:nvSpPr>
        <p:spPr>
          <a:xfrm>
            <a:off x="826488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42"/>
          <p:cNvSpPr/>
          <p:nvPr/>
        </p:nvSpPr>
        <p:spPr>
          <a:xfrm>
            <a:off x="826488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타원 143"/>
          <p:cNvSpPr/>
          <p:nvPr/>
        </p:nvSpPr>
        <p:spPr>
          <a:xfrm>
            <a:off x="826488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타원 144"/>
          <p:cNvSpPr/>
          <p:nvPr/>
        </p:nvSpPr>
        <p:spPr>
          <a:xfrm>
            <a:off x="826488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타원 145"/>
          <p:cNvSpPr/>
          <p:nvPr/>
        </p:nvSpPr>
        <p:spPr>
          <a:xfrm>
            <a:off x="8264880" y="38862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타원 146"/>
          <p:cNvSpPr/>
          <p:nvPr/>
        </p:nvSpPr>
        <p:spPr>
          <a:xfrm>
            <a:off x="8264880" y="25596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4" name="직사각형 4"/>
          <p:cNvSpPr/>
          <p:nvPr/>
        </p:nvSpPr>
        <p:spPr>
          <a:xfrm>
            <a:off x="3389040" y="1401120"/>
            <a:ext cx="943200" cy="9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5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6" name="직사각형 67"/>
          <p:cNvSpPr/>
          <p:nvPr/>
        </p:nvSpPr>
        <p:spPr>
          <a:xfrm>
            <a:off x="3887280" y="182988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77" name="직사각형 69"/>
          <p:cNvSpPr/>
          <p:nvPr/>
        </p:nvSpPr>
        <p:spPr>
          <a:xfrm>
            <a:off x="3741480" y="186804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78" name="직사각형 70"/>
          <p:cNvSpPr/>
          <p:nvPr/>
        </p:nvSpPr>
        <p:spPr>
          <a:xfrm>
            <a:off x="3801600" y="150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9" name="직사각형 71"/>
          <p:cNvSpPr/>
          <p:nvPr/>
        </p:nvSpPr>
        <p:spPr>
          <a:xfrm>
            <a:off x="2242800" y="4209120"/>
            <a:ext cx="3866040" cy="177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0" name="직선 화살표 연결선 73"/>
          <p:cNvSpPr/>
          <p:nvPr/>
        </p:nvSpPr>
        <p:spPr>
          <a:xfrm>
            <a:off x="5349600" y="4564800"/>
            <a:ext cx="759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1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2" name="직사각형 18"/>
          <p:cNvSpPr/>
          <p:nvPr/>
        </p:nvSpPr>
        <p:spPr>
          <a:xfrm>
            <a:off x="4616280" y="5287680"/>
            <a:ext cx="6955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83" name="직사각형 83"/>
          <p:cNvSpPr/>
          <p:nvPr/>
        </p:nvSpPr>
        <p:spPr>
          <a:xfrm>
            <a:off x="3819600" y="4210560"/>
            <a:ext cx="149220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84" name="직사각형 86"/>
          <p:cNvSpPr/>
          <p:nvPr/>
        </p:nvSpPr>
        <p:spPr>
          <a:xfrm>
            <a:off x="3037680" y="5287680"/>
            <a:ext cx="1580760" cy="69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5" name="직사각형 88"/>
          <p:cNvSpPr/>
          <p:nvPr/>
        </p:nvSpPr>
        <p:spPr>
          <a:xfrm>
            <a:off x="2244960" y="4210560"/>
            <a:ext cx="157464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86" name="직사각형 89"/>
          <p:cNvSpPr/>
          <p:nvPr/>
        </p:nvSpPr>
        <p:spPr>
          <a:xfrm>
            <a:off x="2244960" y="5287680"/>
            <a:ext cx="7909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87" name="직선 화살표 연결선 20"/>
          <p:cNvSpPr/>
          <p:nvPr/>
        </p:nvSpPr>
        <p:spPr>
          <a:xfrm>
            <a:off x="4656600" y="4209120"/>
            <a:ext cx="360" cy="177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8" name="직선 화살표 연결선 93"/>
          <p:cNvSpPr/>
          <p:nvPr/>
        </p:nvSpPr>
        <p:spPr>
          <a:xfrm>
            <a:off x="2997000" y="5287680"/>
            <a:ext cx="360" cy="69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9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0" name="직선 화살표 연결선 29"/>
          <p:cNvSpPr/>
          <p:nvPr/>
        </p:nvSpPr>
        <p:spPr>
          <a:xfrm>
            <a:off x="2242800" y="441468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1" name="직선 화살표 연결선 80"/>
          <p:cNvSpPr/>
          <p:nvPr/>
        </p:nvSpPr>
        <p:spPr>
          <a:xfrm>
            <a:off x="2242800" y="502056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2" name="직선 화살표 연결선 81"/>
          <p:cNvSpPr/>
          <p:nvPr/>
        </p:nvSpPr>
        <p:spPr>
          <a:xfrm>
            <a:off x="2242800" y="484200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3" name="직선 화살표 연결선 82"/>
          <p:cNvSpPr/>
          <p:nvPr/>
        </p:nvSpPr>
        <p:spPr>
          <a:xfrm>
            <a:off x="2242800" y="463392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4" name="직선 화살표 연결선 8"/>
          <p:cNvSpPr/>
          <p:nvPr/>
        </p:nvSpPr>
        <p:spPr>
          <a:xfrm flipV="1">
            <a:off x="2116440" y="4227840"/>
            <a:ext cx="360" cy="10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5" name="타원 164"/>
          <p:cNvSpPr/>
          <p:nvPr/>
        </p:nvSpPr>
        <p:spPr>
          <a:xfrm>
            <a:off x="6018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6" name="타원 165"/>
          <p:cNvSpPr/>
          <p:nvPr/>
        </p:nvSpPr>
        <p:spPr>
          <a:xfrm>
            <a:off x="587160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7" name="직사각형 166"/>
          <p:cNvSpPr/>
          <p:nvPr/>
        </p:nvSpPr>
        <p:spPr>
          <a:xfrm>
            <a:off x="4173840" y="557640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8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9" name="타원 208"/>
          <p:cNvSpPr/>
          <p:nvPr/>
        </p:nvSpPr>
        <p:spPr>
          <a:xfrm>
            <a:off x="5730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0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1" name="TextBox 125"/>
          <p:cNvSpPr/>
          <p:nvPr/>
        </p:nvSpPr>
        <p:spPr>
          <a:xfrm>
            <a:off x="4509720" y="910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2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3" name="TextBox 148"/>
          <p:cNvSpPr/>
          <p:nvPr/>
        </p:nvSpPr>
        <p:spPr>
          <a:xfrm>
            <a:off x="6296400" y="910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4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5" name="TextBox 149"/>
          <p:cNvSpPr/>
          <p:nvPr/>
        </p:nvSpPr>
        <p:spPr>
          <a:xfrm>
            <a:off x="1140480" y="42717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6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7" name="TextBox 151"/>
          <p:cNvSpPr/>
          <p:nvPr/>
        </p:nvSpPr>
        <p:spPr>
          <a:xfrm>
            <a:off x="1133640" y="6267240"/>
            <a:ext cx="25898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8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9" name="TextBox 153"/>
          <p:cNvSpPr/>
          <p:nvPr/>
        </p:nvSpPr>
        <p:spPr>
          <a:xfrm>
            <a:off x="4379760" y="6262200"/>
            <a:ext cx="2907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5.5m, 6.5m, 7.5m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0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1" name="TextBox 156"/>
          <p:cNvSpPr/>
          <p:nvPr/>
        </p:nvSpPr>
        <p:spPr>
          <a:xfrm>
            <a:off x="6741720" y="4432320"/>
            <a:ext cx="3120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2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3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4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5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6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7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8" name="TextBox 169"/>
          <p:cNvSpPr/>
          <p:nvPr/>
        </p:nvSpPr>
        <p:spPr>
          <a:xfrm>
            <a:off x="5396760" y="910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19" name="TextBox 170"/>
          <p:cNvSpPr/>
          <p:nvPr/>
        </p:nvSpPr>
        <p:spPr>
          <a:xfrm>
            <a:off x="1845360" y="2648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20" name="TextBox 171"/>
          <p:cNvSpPr/>
          <p:nvPr/>
        </p:nvSpPr>
        <p:spPr>
          <a:xfrm>
            <a:off x="1845360" y="355392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21" name="TextBox 174"/>
          <p:cNvSpPr/>
          <p:nvPr/>
        </p:nvSpPr>
        <p:spPr>
          <a:xfrm>
            <a:off x="9063720" y="2648160"/>
            <a:ext cx="894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22" name="TextBox 177"/>
          <p:cNvSpPr/>
          <p:nvPr/>
        </p:nvSpPr>
        <p:spPr>
          <a:xfrm>
            <a:off x="9063720" y="3566880"/>
            <a:ext cx="894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23" name="TextBox 194"/>
          <p:cNvSpPr/>
          <p:nvPr/>
        </p:nvSpPr>
        <p:spPr>
          <a:xfrm>
            <a:off x="36000" y="766080"/>
            <a:ext cx="24836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24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5" name="TextBox 262"/>
          <p:cNvSpPr/>
          <p:nvPr/>
        </p:nvSpPr>
        <p:spPr>
          <a:xfrm>
            <a:off x="293040" y="1576080"/>
            <a:ext cx="20836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7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8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9" name="직사각형 68"/>
          <p:cNvSpPr/>
          <p:nvPr/>
        </p:nvSpPr>
        <p:spPr>
          <a:xfrm>
            <a:off x="2949840" y="2343240"/>
            <a:ext cx="1822680" cy="1864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0" name="직사각형 1"/>
          <p:cNvSpPr/>
          <p:nvPr/>
        </p:nvSpPr>
        <p:spPr>
          <a:xfrm>
            <a:off x="289368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1" name="직선 화살표 연결선 3"/>
          <p:cNvSpPr/>
          <p:nvPr/>
        </p:nvSpPr>
        <p:spPr>
          <a:xfrm>
            <a:off x="2507040" y="327636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2" name="직사각형 65"/>
          <p:cNvSpPr/>
          <p:nvPr/>
        </p:nvSpPr>
        <p:spPr>
          <a:xfrm>
            <a:off x="4774320" y="2343240"/>
            <a:ext cx="1822680" cy="18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3" name="직사각형 66"/>
          <p:cNvSpPr/>
          <p:nvPr/>
        </p:nvSpPr>
        <p:spPr>
          <a:xfrm>
            <a:off x="2987280" y="2381400"/>
            <a:ext cx="1747800" cy="178812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4" name="직사각형 99"/>
          <p:cNvSpPr/>
          <p:nvPr/>
        </p:nvSpPr>
        <p:spPr>
          <a:xfrm>
            <a:off x="4811760" y="2381400"/>
            <a:ext cx="1747800" cy="178812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5" name="직사각형 9"/>
          <p:cNvSpPr/>
          <p:nvPr/>
        </p:nvSpPr>
        <p:spPr>
          <a:xfrm>
            <a:off x="4724280" y="317088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6" name="직사각형 13"/>
          <p:cNvSpPr/>
          <p:nvPr/>
        </p:nvSpPr>
        <p:spPr>
          <a:xfrm>
            <a:off x="4039560" y="312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7" name="직사각형 102"/>
          <p:cNvSpPr/>
          <p:nvPr/>
        </p:nvSpPr>
        <p:spPr>
          <a:xfrm>
            <a:off x="4039560" y="331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8" name="직사각형 103"/>
          <p:cNvSpPr/>
          <p:nvPr/>
        </p:nvSpPr>
        <p:spPr>
          <a:xfrm>
            <a:off x="5923800" y="322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9" name="직사각형 104"/>
          <p:cNvSpPr/>
          <p:nvPr/>
        </p:nvSpPr>
        <p:spPr>
          <a:xfrm>
            <a:off x="6549840" y="317916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0" name="직사각형 113"/>
          <p:cNvSpPr/>
          <p:nvPr/>
        </p:nvSpPr>
        <p:spPr>
          <a:xfrm>
            <a:off x="6599880" y="2343240"/>
            <a:ext cx="1822680" cy="18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1" name="직사각형 118"/>
          <p:cNvSpPr/>
          <p:nvPr/>
        </p:nvSpPr>
        <p:spPr>
          <a:xfrm>
            <a:off x="843012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2" name="직선 화살표 연결선 119"/>
          <p:cNvSpPr/>
          <p:nvPr/>
        </p:nvSpPr>
        <p:spPr>
          <a:xfrm>
            <a:off x="8530560" y="3276360"/>
            <a:ext cx="36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3" name="직선 화살표 연결선 22"/>
          <p:cNvSpPr/>
          <p:nvPr/>
        </p:nvSpPr>
        <p:spPr>
          <a:xfrm flipH="1">
            <a:off x="2985840" y="27896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4" name="직선 화살표 연결선 120"/>
          <p:cNvSpPr/>
          <p:nvPr/>
        </p:nvSpPr>
        <p:spPr>
          <a:xfrm flipH="1">
            <a:off x="2985840" y="370548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5" name="직선 화살표 연결선 121"/>
          <p:cNvSpPr/>
          <p:nvPr/>
        </p:nvSpPr>
        <p:spPr>
          <a:xfrm flipH="1">
            <a:off x="4799160" y="27896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6" name="직선 화살표 연결선 122"/>
          <p:cNvSpPr/>
          <p:nvPr/>
        </p:nvSpPr>
        <p:spPr>
          <a:xfrm flipH="1">
            <a:off x="4799160" y="370548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7" name="직선 화살표 연결선 123"/>
          <p:cNvSpPr/>
          <p:nvPr/>
        </p:nvSpPr>
        <p:spPr>
          <a:xfrm flipH="1">
            <a:off x="4799160" y="380124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8" name="직선 화살표 연결선 124"/>
          <p:cNvSpPr/>
          <p:nvPr/>
        </p:nvSpPr>
        <p:spPr>
          <a:xfrm flipH="1">
            <a:off x="4799160" y="2687400"/>
            <a:ext cx="17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9" name="직선 화살표 연결선 129"/>
          <p:cNvSpPr/>
          <p:nvPr/>
        </p:nvSpPr>
        <p:spPr>
          <a:xfrm flipH="1">
            <a:off x="6602040" y="27896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0" name="직선 화살표 연결선 130"/>
          <p:cNvSpPr/>
          <p:nvPr/>
        </p:nvSpPr>
        <p:spPr>
          <a:xfrm flipH="1">
            <a:off x="6602040" y="370548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1" name="직선 화살표 연결선 131"/>
          <p:cNvSpPr/>
          <p:nvPr/>
        </p:nvSpPr>
        <p:spPr>
          <a:xfrm flipH="1">
            <a:off x="6602040" y="38012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2" name="직선 화살표 연결선 132"/>
          <p:cNvSpPr/>
          <p:nvPr/>
        </p:nvSpPr>
        <p:spPr>
          <a:xfrm flipH="1">
            <a:off x="6602040" y="268740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3" name="직선 화살표 연결선 133"/>
          <p:cNvSpPr/>
          <p:nvPr/>
        </p:nvSpPr>
        <p:spPr>
          <a:xfrm flipH="1">
            <a:off x="6602040" y="258552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4" name="직선 화살표 연결선 134"/>
          <p:cNvSpPr/>
          <p:nvPr/>
        </p:nvSpPr>
        <p:spPr>
          <a:xfrm flipH="1">
            <a:off x="6602040" y="3909240"/>
            <a:ext cx="180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5" name="타원 37"/>
          <p:cNvSpPr/>
          <p:nvPr/>
        </p:nvSpPr>
        <p:spPr>
          <a:xfrm>
            <a:off x="4606200" y="27730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6" name="타원 135"/>
          <p:cNvSpPr/>
          <p:nvPr/>
        </p:nvSpPr>
        <p:spPr>
          <a:xfrm>
            <a:off x="460620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7" name="타원 136"/>
          <p:cNvSpPr/>
          <p:nvPr/>
        </p:nvSpPr>
        <p:spPr>
          <a:xfrm>
            <a:off x="641232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8" name="타원 137"/>
          <p:cNvSpPr/>
          <p:nvPr/>
        </p:nvSpPr>
        <p:spPr>
          <a:xfrm>
            <a:off x="641232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9" name="타원 138"/>
          <p:cNvSpPr/>
          <p:nvPr/>
        </p:nvSpPr>
        <p:spPr>
          <a:xfrm>
            <a:off x="641232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0" name="타원 139"/>
          <p:cNvSpPr/>
          <p:nvPr/>
        </p:nvSpPr>
        <p:spPr>
          <a:xfrm>
            <a:off x="641232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1" name="타원 141"/>
          <p:cNvSpPr/>
          <p:nvPr/>
        </p:nvSpPr>
        <p:spPr>
          <a:xfrm>
            <a:off x="826488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2" name="타원 142"/>
          <p:cNvSpPr/>
          <p:nvPr/>
        </p:nvSpPr>
        <p:spPr>
          <a:xfrm>
            <a:off x="826488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3" name="타원 143"/>
          <p:cNvSpPr/>
          <p:nvPr/>
        </p:nvSpPr>
        <p:spPr>
          <a:xfrm>
            <a:off x="826488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4" name="타원 144"/>
          <p:cNvSpPr/>
          <p:nvPr/>
        </p:nvSpPr>
        <p:spPr>
          <a:xfrm>
            <a:off x="826488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5" name="타원 145"/>
          <p:cNvSpPr/>
          <p:nvPr/>
        </p:nvSpPr>
        <p:spPr>
          <a:xfrm>
            <a:off x="8264880" y="38862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6" name="타원 146"/>
          <p:cNvSpPr/>
          <p:nvPr/>
        </p:nvSpPr>
        <p:spPr>
          <a:xfrm>
            <a:off x="8264880" y="25596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7" name="직사각형 4"/>
          <p:cNvSpPr/>
          <p:nvPr/>
        </p:nvSpPr>
        <p:spPr>
          <a:xfrm>
            <a:off x="3389040" y="1401120"/>
            <a:ext cx="943200" cy="9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8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9" name="직사각형 67"/>
          <p:cNvSpPr/>
          <p:nvPr/>
        </p:nvSpPr>
        <p:spPr>
          <a:xfrm>
            <a:off x="3887280" y="182988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70" name="직사각형 69"/>
          <p:cNvSpPr/>
          <p:nvPr/>
        </p:nvSpPr>
        <p:spPr>
          <a:xfrm>
            <a:off x="3741480" y="186804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71" name="직사각형 70"/>
          <p:cNvSpPr/>
          <p:nvPr/>
        </p:nvSpPr>
        <p:spPr>
          <a:xfrm>
            <a:off x="3801600" y="150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2" name="직사각형 71"/>
          <p:cNvSpPr/>
          <p:nvPr/>
        </p:nvSpPr>
        <p:spPr>
          <a:xfrm>
            <a:off x="2242800" y="4209120"/>
            <a:ext cx="3866040" cy="177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3" name="직선 화살표 연결선 73"/>
          <p:cNvSpPr/>
          <p:nvPr/>
        </p:nvSpPr>
        <p:spPr>
          <a:xfrm>
            <a:off x="5349600" y="4564800"/>
            <a:ext cx="759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4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5" name="직사각형 18"/>
          <p:cNvSpPr/>
          <p:nvPr/>
        </p:nvSpPr>
        <p:spPr>
          <a:xfrm>
            <a:off x="4616280" y="5287680"/>
            <a:ext cx="6955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76" name="직사각형 83"/>
          <p:cNvSpPr/>
          <p:nvPr/>
        </p:nvSpPr>
        <p:spPr>
          <a:xfrm>
            <a:off x="3819600" y="4210560"/>
            <a:ext cx="149220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77" name="직사각형 86"/>
          <p:cNvSpPr/>
          <p:nvPr/>
        </p:nvSpPr>
        <p:spPr>
          <a:xfrm>
            <a:off x="3037680" y="5287680"/>
            <a:ext cx="1580760" cy="69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8" name="직사각형 88"/>
          <p:cNvSpPr/>
          <p:nvPr/>
        </p:nvSpPr>
        <p:spPr>
          <a:xfrm>
            <a:off x="2244960" y="4210560"/>
            <a:ext cx="157464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79" name="직사각형 89"/>
          <p:cNvSpPr/>
          <p:nvPr/>
        </p:nvSpPr>
        <p:spPr>
          <a:xfrm>
            <a:off x="2244960" y="5287680"/>
            <a:ext cx="7909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80" name="직선 화살표 연결선 20"/>
          <p:cNvSpPr/>
          <p:nvPr/>
        </p:nvSpPr>
        <p:spPr>
          <a:xfrm>
            <a:off x="4656600" y="4209120"/>
            <a:ext cx="360" cy="177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1" name="직선 화살표 연결선 93"/>
          <p:cNvSpPr/>
          <p:nvPr/>
        </p:nvSpPr>
        <p:spPr>
          <a:xfrm>
            <a:off x="2997000" y="5287680"/>
            <a:ext cx="360" cy="69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2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3" name="직선 화살표 연결선 29"/>
          <p:cNvSpPr/>
          <p:nvPr/>
        </p:nvSpPr>
        <p:spPr>
          <a:xfrm>
            <a:off x="2242800" y="441468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4" name="직선 화살표 연결선 80"/>
          <p:cNvSpPr/>
          <p:nvPr/>
        </p:nvSpPr>
        <p:spPr>
          <a:xfrm>
            <a:off x="2242800" y="502056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5" name="직선 화살표 연결선 81"/>
          <p:cNvSpPr/>
          <p:nvPr/>
        </p:nvSpPr>
        <p:spPr>
          <a:xfrm>
            <a:off x="2242800" y="484200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type="arrow" w="med" len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6" name="직선 화살표 연결선 82"/>
          <p:cNvSpPr/>
          <p:nvPr/>
        </p:nvSpPr>
        <p:spPr>
          <a:xfrm>
            <a:off x="2242800" y="4633920"/>
            <a:ext cx="159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type="arrow" w="med" len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7" name="직선 화살표 연결선 8"/>
          <p:cNvSpPr/>
          <p:nvPr/>
        </p:nvSpPr>
        <p:spPr>
          <a:xfrm flipV="1">
            <a:off x="2116440" y="4227840"/>
            <a:ext cx="360" cy="10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8" name="타원 164"/>
          <p:cNvSpPr/>
          <p:nvPr/>
        </p:nvSpPr>
        <p:spPr>
          <a:xfrm>
            <a:off x="6018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9" name="타원 165"/>
          <p:cNvSpPr/>
          <p:nvPr/>
        </p:nvSpPr>
        <p:spPr>
          <a:xfrm>
            <a:off x="587160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0" name="직사각형 166"/>
          <p:cNvSpPr/>
          <p:nvPr/>
        </p:nvSpPr>
        <p:spPr>
          <a:xfrm>
            <a:off x="4173840" y="557640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1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2" name="타원 208"/>
          <p:cNvSpPr/>
          <p:nvPr/>
        </p:nvSpPr>
        <p:spPr>
          <a:xfrm>
            <a:off x="5730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3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494" name="그룹 202"/>
          <p:cNvGrpSpPr/>
          <p:nvPr/>
        </p:nvGrpSpPr>
        <p:grpSpPr>
          <a:xfrm>
            <a:off x="419760" y="1268280"/>
            <a:ext cx="326160" cy="254880"/>
            <a:chOff x="419760" y="1268280"/>
            <a:chExt cx="326160" cy="254880"/>
          </a:xfrm>
        </p:grpSpPr>
        <p:sp>
          <p:nvSpPr>
            <p:cNvPr id="3495" name="타원 179"/>
            <p:cNvSpPr/>
            <p:nvPr/>
          </p:nvSpPr>
          <p:spPr>
            <a:xfrm>
              <a:off x="464400" y="12751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6" name="TextBox 180"/>
            <p:cNvSpPr/>
            <p:nvPr/>
          </p:nvSpPr>
          <p:spPr>
            <a:xfrm>
              <a:off x="419760" y="12682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497" name="TextBox 215"/>
          <p:cNvSpPr/>
          <p:nvPr/>
        </p:nvSpPr>
        <p:spPr>
          <a:xfrm>
            <a:off x="713880" y="12751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498" name="그룹 216"/>
          <p:cNvGrpSpPr/>
          <p:nvPr/>
        </p:nvGrpSpPr>
        <p:grpSpPr>
          <a:xfrm>
            <a:off x="419760" y="1702440"/>
            <a:ext cx="326160" cy="254880"/>
            <a:chOff x="419760" y="1702440"/>
            <a:chExt cx="326160" cy="254880"/>
          </a:xfrm>
        </p:grpSpPr>
        <p:sp>
          <p:nvSpPr>
            <p:cNvPr id="3499" name="타원 179"/>
            <p:cNvSpPr/>
            <p:nvPr/>
          </p:nvSpPr>
          <p:spPr>
            <a:xfrm>
              <a:off x="464400" y="170928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0" name="TextBox 180"/>
            <p:cNvSpPr/>
            <p:nvPr/>
          </p:nvSpPr>
          <p:spPr>
            <a:xfrm>
              <a:off x="419760" y="17024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501" name="TextBox 219"/>
          <p:cNvSpPr/>
          <p:nvPr/>
        </p:nvSpPr>
        <p:spPr>
          <a:xfrm>
            <a:off x="713880" y="1656360"/>
            <a:ext cx="1078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502" name="그룹 220"/>
          <p:cNvGrpSpPr/>
          <p:nvPr/>
        </p:nvGrpSpPr>
        <p:grpSpPr>
          <a:xfrm>
            <a:off x="419760" y="2512440"/>
            <a:ext cx="326160" cy="254520"/>
            <a:chOff x="419760" y="2512440"/>
            <a:chExt cx="326160" cy="254520"/>
          </a:xfrm>
        </p:grpSpPr>
        <p:sp>
          <p:nvSpPr>
            <p:cNvPr id="3503" name="타원 179"/>
            <p:cNvSpPr/>
            <p:nvPr/>
          </p:nvSpPr>
          <p:spPr>
            <a:xfrm>
              <a:off x="464400" y="25189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4" name="TextBox 180"/>
            <p:cNvSpPr/>
            <p:nvPr/>
          </p:nvSpPr>
          <p:spPr>
            <a:xfrm>
              <a:off x="419760" y="25124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505" name="TextBox 223"/>
          <p:cNvSpPr/>
          <p:nvPr/>
        </p:nvSpPr>
        <p:spPr>
          <a:xfrm>
            <a:off x="713880" y="250524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506" name="그룹 224"/>
          <p:cNvGrpSpPr/>
          <p:nvPr/>
        </p:nvGrpSpPr>
        <p:grpSpPr>
          <a:xfrm>
            <a:off x="419760" y="2139480"/>
            <a:ext cx="326160" cy="254880"/>
            <a:chOff x="419760" y="2139480"/>
            <a:chExt cx="326160" cy="254880"/>
          </a:xfrm>
        </p:grpSpPr>
        <p:sp>
          <p:nvSpPr>
            <p:cNvPr id="3507" name="타원 179"/>
            <p:cNvSpPr/>
            <p:nvPr/>
          </p:nvSpPr>
          <p:spPr>
            <a:xfrm>
              <a:off x="464400" y="2146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8" name="TextBox 180"/>
            <p:cNvSpPr/>
            <p:nvPr/>
          </p:nvSpPr>
          <p:spPr>
            <a:xfrm>
              <a:off x="419760" y="2139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509" name="TextBox 227"/>
          <p:cNvSpPr/>
          <p:nvPr/>
        </p:nvSpPr>
        <p:spPr>
          <a:xfrm>
            <a:off x="713880" y="2146320"/>
            <a:ext cx="1078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510" name="그룹 231"/>
          <p:cNvGrpSpPr/>
          <p:nvPr/>
        </p:nvGrpSpPr>
        <p:grpSpPr>
          <a:xfrm>
            <a:off x="2800440" y="2230560"/>
            <a:ext cx="326160" cy="254880"/>
            <a:chOff x="2800440" y="2230560"/>
            <a:chExt cx="326160" cy="254880"/>
          </a:xfrm>
        </p:grpSpPr>
        <p:sp>
          <p:nvSpPr>
            <p:cNvPr id="3511" name="타원 179"/>
            <p:cNvSpPr/>
            <p:nvPr/>
          </p:nvSpPr>
          <p:spPr>
            <a:xfrm>
              <a:off x="2845080" y="2237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2" name="TextBox 180"/>
            <p:cNvSpPr/>
            <p:nvPr/>
          </p:nvSpPr>
          <p:spPr>
            <a:xfrm>
              <a:off x="2800440" y="2230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13" name="그룹 234"/>
          <p:cNvGrpSpPr/>
          <p:nvPr/>
        </p:nvGrpSpPr>
        <p:grpSpPr>
          <a:xfrm>
            <a:off x="4636800" y="2230560"/>
            <a:ext cx="326160" cy="254880"/>
            <a:chOff x="4636800" y="2230560"/>
            <a:chExt cx="326160" cy="254880"/>
          </a:xfrm>
        </p:grpSpPr>
        <p:sp>
          <p:nvSpPr>
            <p:cNvPr id="3514" name="타원 179"/>
            <p:cNvSpPr/>
            <p:nvPr/>
          </p:nvSpPr>
          <p:spPr>
            <a:xfrm>
              <a:off x="4681440" y="2237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5" name="TextBox 180"/>
            <p:cNvSpPr/>
            <p:nvPr/>
          </p:nvSpPr>
          <p:spPr>
            <a:xfrm>
              <a:off x="4636800" y="2230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16" name="그룹 237"/>
          <p:cNvGrpSpPr/>
          <p:nvPr/>
        </p:nvGrpSpPr>
        <p:grpSpPr>
          <a:xfrm>
            <a:off x="4468320" y="2967120"/>
            <a:ext cx="326160" cy="254520"/>
            <a:chOff x="4468320" y="2967120"/>
            <a:chExt cx="326160" cy="254520"/>
          </a:xfrm>
        </p:grpSpPr>
        <p:sp>
          <p:nvSpPr>
            <p:cNvPr id="3517" name="타원 179"/>
            <p:cNvSpPr/>
            <p:nvPr/>
          </p:nvSpPr>
          <p:spPr>
            <a:xfrm>
              <a:off x="4512600" y="29736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8" name="TextBox 180"/>
            <p:cNvSpPr/>
            <p:nvPr/>
          </p:nvSpPr>
          <p:spPr>
            <a:xfrm>
              <a:off x="4468320" y="29671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19" name="그룹 240"/>
          <p:cNvGrpSpPr/>
          <p:nvPr/>
        </p:nvGrpSpPr>
        <p:grpSpPr>
          <a:xfrm>
            <a:off x="6294240" y="3009600"/>
            <a:ext cx="326160" cy="254880"/>
            <a:chOff x="6294240" y="3009600"/>
            <a:chExt cx="326160" cy="254880"/>
          </a:xfrm>
        </p:grpSpPr>
        <p:sp>
          <p:nvSpPr>
            <p:cNvPr id="3520" name="타원 179"/>
            <p:cNvSpPr/>
            <p:nvPr/>
          </p:nvSpPr>
          <p:spPr>
            <a:xfrm>
              <a:off x="6338880" y="30164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1" name="TextBox 180"/>
            <p:cNvSpPr/>
            <p:nvPr/>
          </p:nvSpPr>
          <p:spPr>
            <a:xfrm>
              <a:off x="6294240" y="30096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22" name="그룹 243"/>
          <p:cNvGrpSpPr/>
          <p:nvPr/>
        </p:nvGrpSpPr>
        <p:grpSpPr>
          <a:xfrm>
            <a:off x="3421080" y="1791720"/>
            <a:ext cx="326160" cy="254880"/>
            <a:chOff x="3421080" y="1791720"/>
            <a:chExt cx="326160" cy="254880"/>
          </a:xfrm>
        </p:grpSpPr>
        <p:sp>
          <p:nvSpPr>
            <p:cNvPr id="3523" name="타원 179"/>
            <p:cNvSpPr/>
            <p:nvPr/>
          </p:nvSpPr>
          <p:spPr>
            <a:xfrm>
              <a:off x="3465720" y="17985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4" name="TextBox 180"/>
            <p:cNvSpPr/>
            <p:nvPr/>
          </p:nvSpPr>
          <p:spPr>
            <a:xfrm>
              <a:off x="3421080" y="17917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25" name="그룹 246"/>
          <p:cNvGrpSpPr/>
          <p:nvPr/>
        </p:nvGrpSpPr>
        <p:grpSpPr>
          <a:xfrm>
            <a:off x="3531240" y="1278720"/>
            <a:ext cx="326160" cy="254880"/>
            <a:chOff x="3531240" y="1278720"/>
            <a:chExt cx="326160" cy="254880"/>
          </a:xfrm>
        </p:grpSpPr>
        <p:sp>
          <p:nvSpPr>
            <p:cNvPr id="3526" name="타원 179"/>
            <p:cNvSpPr/>
            <p:nvPr/>
          </p:nvSpPr>
          <p:spPr>
            <a:xfrm>
              <a:off x="3575520" y="12855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7" name="TextBox 180"/>
            <p:cNvSpPr/>
            <p:nvPr/>
          </p:nvSpPr>
          <p:spPr>
            <a:xfrm>
              <a:off x="3531240" y="12787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28" name="그룹 249"/>
          <p:cNvGrpSpPr/>
          <p:nvPr/>
        </p:nvGrpSpPr>
        <p:grpSpPr>
          <a:xfrm>
            <a:off x="3715920" y="3124080"/>
            <a:ext cx="326160" cy="254880"/>
            <a:chOff x="3715920" y="3124080"/>
            <a:chExt cx="326160" cy="254880"/>
          </a:xfrm>
        </p:grpSpPr>
        <p:sp>
          <p:nvSpPr>
            <p:cNvPr id="3529" name="타원 179"/>
            <p:cNvSpPr/>
            <p:nvPr/>
          </p:nvSpPr>
          <p:spPr>
            <a:xfrm>
              <a:off x="3760200" y="31309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0" name="TextBox 180"/>
            <p:cNvSpPr/>
            <p:nvPr/>
          </p:nvSpPr>
          <p:spPr>
            <a:xfrm>
              <a:off x="3715920" y="31240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531" name="그룹 252"/>
          <p:cNvGrpSpPr/>
          <p:nvPr/>
        </p:nvGrpSpPr>
        <p:grpSpPr>
          <a:xfrm>
            <a:off x="5568840" y="3133800"/>
            <a:ext cx="326160" cy="254880"/>
            <a:chOff x="5568840" y="3133800"/>
            <a:chExt cx="326160" cy="254880"/>
          </a:xfrm>
        </p:grpSpPr>
        <p:sp>
          <p:nvSpPr>
            <p:cNvPr id="3532" name="타원 179"/>
            <p:cNvSpPr/>
            <p:nvPr/>
          </p:nvSpPr>
          <p:spPr>
            <a:xfrm>
              <a:off x="5613480" y="31406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3" name="TextBox 180"/>
            <p:cNvSpPr/>
            <p:nvPr/>
          </p:nvSpPr>
          <p:spPr>
            <a:xfrm>
              <a:off x="5568840" y="31338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534" name="타원 255"/>
          <p:cNvSpPr/>
          <p:nvPr/>
        </p:nvSpPr>
        <p:spPr>
          <a:xfrm>
            <a:off x="583560" y="30834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5" name="TextBox 256"/>
          <p:cNvSpPr/>
          <p:nvPr/>
        </p:nvSpPr>
        <p:spPr>
          <a:xfrm>
            <a:off x="713880" y="2891880"/>
            <a:ext cx="13813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36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7" name="TextBox 258"/>
          <p:cNvSpPr/>
          <p:nvPr/>
        </p:nvSpPr>
        <p:spPr>
          <a:xfrm>
            <a:off x="713880" y="3395880"/>
            <a:ext cx="13813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38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9" name="TextBox 261"/>
          <p:cNvSpPr/>
          <p:nvPr/>
        </p:nvSpPr>
        <p:spPr>
          <a:xfrm>
            <a:off x="713880" y="3702240"/>
            <a:ext cx="13813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6" name="그룹 9"/>
          <p:cNvGrpSpPr/>
          <p:nvPr/>
        </p:nvGrpSpPr>
        <p:grpSpPr>
          <a:xfrm>
            <a:off x="601560" y="1468080"/>
            <a:ext cx="934920" cy="1104480"/>
            <a:chOff x="601560" y="1468080"/>
            <a:chExt cx="934920" cy="1104480"/>
          </a:xfrm>
        </p:grpSpPr>
        <p:sp>
          <p:nvSpPr>
            <p:cNvPr id="177" name="직사각형 23"/>
            <p:cNvSpPr/>
            <p:nvPr/>
          </p:nvSpPr>
          <p:spPr>
            <a:xfrm>
              <a:off x="601560" y="1468080"/>
              <a:ext cx="44640" cy="495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직사각형 23"/>
            <p:cNvSpPr/>
            <p:nvPr/>
          </p:nvSpPr>
          <p:spPr>
            <a:xfrm>
              <a:off x="601560" y="2076840"/>
              <a:ext cx="44640" cy="49572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TextBox 170"/>
            <p:cNvSpPr/>
            <p:nvPr/>
          </p:nvSpPr>
          <p:spPr>
            <a:xfrm>
              <a:off x="762840" y="1658520"/>
              <a:ext cx="531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4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80" name="TextBox 170"/>
            <p:cNvSpPr/>
            <p:nvPr/>
          </p:nvSpPr>
          <p:spPr>
            <a:xfrm>
              <a:off x="762840" y="2257920"/>
              <a:ext cx="773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400" b="1" strike="noStrike" spc="-1">
                  <a:solidFill>
                    <a:srgbClr val="404040"/>
                  </a:solidFill>
                  <a:latin typeface="Arial"/>
                  <a:ea typeface="DejaVu Sans"/>
                </a:rPr>
                <a:t>유리 벽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181" name="직사각형 23"/>
          <p:cNvSpPr/>
          <p:nvPr/>
        </p:nvSpPr>
        <p:spPr>
          <a:xfrm>
            <a:off x="10569600" y="59072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4"/>
          <p:cNvSpPr/>
          <p:nvPr/>
        </p:nvSpPr>
        <p:spPr>
          <a:xfrm>
            <a:off x="10569600" y="496332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5"/>
          <p:cNvSpPr/>
          <p:nvPr/>
        </p:nvSpPr>
        <p:spPr>
          <a:xfrm>
            <a:off x="10569600" y="401976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6"/>
          <p:cNvSpPr/>
          <p:nvPr/>
        </p:nvSpPr>
        <p:spPr>
          <a:xfrm>
            <a:off x="10569600" y="307584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27"/>
          <p:cNvSpPr/>
          <p:nvPr/>
        </p:nvSpPr>
        <p:spPr>
          <a:xfrm>
            <a:off x="10569600" y="2132280"/>
            <a:ext cx="457560" cy="457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28"/>
          <p:cNvSpPr/>
          <p:nvPr/>
        </p:nvSpPr>
        <p:spPr>
          <a:xfrm>
            <a:off x="10569600" y="1188720"/>
            <a:ext cx="457560" cy="457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6"/>
          <p:cNvSpPr/>
          <p:nvPr/>
        </p:nvSpPr>
        <p:spPr>
          <a:xfrm>
            <a:off x="11066040" y="5907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11066040" y="4966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9" name="TextBox 8"/>
          <p:cNvSpPr/>
          <p:nvPr/>
        </p:nvSpPr>
        <p:spPr>
          <a:xfrm>
            <a:off x="11066040" y="4026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0" name="TextBox 9"/>
          <p:cNvSpPr/>
          <p:nvPr/>
        </p:nvSpPr>
        <p:spPr>
          <a:xfrm>
            <a:off x="11066040" y="3086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1" name="TextBox 10"/>
          <p:cNvSpPr/>
          <p:nvPr/>
        </p:nvSpPr>
        <p:spPr>
          <a:xfrm>
            <a:off x="11066040" y="2145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TextBox 11"/>
          <p:cNvSpPr/>
          <p:nvPr/>
        </p:nvSpPr>
        <p:spPr>
          <a:xfrm>
            <a:off x="11066040" y="1206000"/>
            <a:ext cx="7804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5m↑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TextBox 12"/>
          <p:cNvSpPr/>
          <p:nvPr/>
        </p:nvSpPr>
        <p:spPr>
          <a:xfrm>
            <a:off x="9679320" y="5907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4" name="TextBox 13"/>
          <p:cNvSpPr/>
          <p:nvPr/>
        </p:nvSpPr>
        <p:spPr>
          <a:xfrm>
            <a:off x="9679320" y="4966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" name="TextBox 14"/>
          <p:cNvSpPr/>
          <p:nvPr/>
        </p:nvSpPr>
        <p:spPr>
          <a:xfrm>
            <a:off x="9679320" y="4026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9679320" y="3086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TextBox 16"/>
          <p:cNvSpPr/>
          <p:nvPr/>
        </p:nvSpPr>
        <p:spPr>
          <a:xfrm>
            <a:off x="9679320" y="2145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TextBox 17"/>
          <p:cNvSpPr/>
          <p:nvPr/>
        </p:nvSpPr>
        <p:spPr>
          <a:xfrm>
            <a:off x="9679320" y="12060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직선 연결선 3"/>
          <p:cNvSpPr/>
          <p:nvPr/>
        </p:nvSpPr>
        <p:spPr>
          <a:xfrm flipH="1">
            <a:off x="3317040" y="503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70"/>
          <p:cNvSpPr/>
          <p:nvPr/>
        </p:nvSpPr>
        <p:spPr>
          <a:xfrm>
            <a:off x="2826000" y="48999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" name="직선 연결선 76"/>
          <p:cNvSpPr/>
          <p:nvPr/>
        </p:nvSpPr>
        <p:spPr>
          <a:xfrm flipH="1">
            <a:off x="3317040" y="368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Box 170"/>
          <p:cNvSpPr/>
          <p:nvPr/>
        </p:nvSpPr>
        <p:spPr>
          <a:xfrm>
            <a:off x="2826000" y="355032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" name="직선 연결선 78"/>
          <p:cNvSpPr/>
          <p:nvPr/>
        </p:nvSpPr>
        <p:spPr>
          <a:xfrm flipH="1">
            <a:off x="3317040" y="27313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170"/>
          <p:cNvSpPr/>
          <p:nvPr/>
        </p:nvSpPr>
        <p:spPr>
          <a:xfrm>
            <a:off x="2826000" y="25952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" name="직선 연결선 80"/>
          <p:cNvSpPr/>
          <p:nvPr/>
        </p:nvSpPr>
        <p:spPr>
          <a:xfrm flipH="1">
            <a:off x="3317040" y="17629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Box 170"/>
          <p:cNvSpPr/>
          <p:nvPr/>
        </p:nvSpPr>
        <p:spPr>
          <a:xfrm>
            <a:off x="2826000" y="16264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" name="직선 연결선 5"/>
          <p:cNvSpPr/>
          <p:nvPr/>
        </p:nvSpPr>
        <p:spPr>
          <a:xfrm flipV="1">
            <a:off x="39319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170"/>
          <p:cNvSpPr/>
          <p:nvPr/>
        </p:nvSpPr>
        <p:spPr>
          <a:xfrm>
            <a:off x="366588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" name="TextBox 170"/>
          <p:cNvSpPr/>
          <p:nvPr/>
        </p:nvSpPr>
        <p:spPr>
          <a:xfrm>
            <a:off x="446004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" name="직선 연결선 86"/>
          <p:cNvSpPr/>
          <p:nvPr/>
        </p:nvSpPr>
        <p:spPr>
          <a:xfrm flipV="1">
            <a:off x="474156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선 연결선 87"/>
          <p:cNvSpPr/>
          <p:nvPr/>
        </p:nvSpPr>
        <p:spPr>
          <a:xfrm flipV="1">
            <a:off x="7233120" y="108288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170"/>
          <p:cNvSpPr/>
          <p:nvPr/>
        </p:nvSpPr>
        <p:spPr>
          <a:xfrm>
            <a:off x="6958440" y="83520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19m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" name="직선 연결선 90"/>
          <p:cNvSpPr/>
          <p:nvPr/>
        </p:nvSpPr>
        <p:spPr>
          <a:xfrm flipH="1">
            <a:off x="7243200" y="342216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170"/>
          <p:cNvSpPr/>
          <p:nvPr/>
        </p:nvSpPr>
        <p:spPr>
          <a:xfrm>
            <a:off x="7858800" y="3286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" name="직선 연결선 93"/>
          <p:cNvSpPr/>
          <p:nvPr/>
        </p:nvSpPr>
        <p:spPr>
          <a:xfrm flipH="1">
            <a:off x="7243200" y="412164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TextBox 170"/>
          <p:cNvSpPr/>
          <p:nvPr/>
        </p:nvSpPr>
        <p:spPr>
          <a:xfrm>
            <a:off x="7858800" y="39855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7" name="TextBox 170"/>
          <p:cNvSpPr/>
          <p:nvPr/>
        </p:nvSpPr>
        <p:spPr>
          <a:xfrm>
            <a:off x="521172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8" name="직선 연결선 98"/>
          <p:cNvSpPr/>
          <p:nvPr/>
        </p:nvSpPr>
        <p:spPr>
          <a:xfrm flipV="1">
            <a:off x="549360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선 연결선 99"/>
          <p:cNvSpPr/>
          <p:nvPr/>
        </p:nvSpPr>
        <p:spPr>
          <a:xfrm flipV="1">
            <a:off x="57247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170"/>
          <p:cNvSpPr/>
          <p:nvPr/>
        </p:nvSpPr>
        <p:spPr>
          <a:xfrm>
            <a:off x="553140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11m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직사각형 23"/>
          <p:cNvSpPr/>
          <p:nvPr/>
        </p:nvSpPr>
        <p:spPr>
          <a:xfrm>
            <a:off x="3942360" y="3686760"/>
            <a:ext cx="1586880" cy="134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3"/>
          <p:cNvSpPr/>
          <p:nvPr/>
        </p:nvSpPr>
        <p:spPr>
          <a:xfrm>
            <a:off x="3932280" y="2721240"/>
            <a:ext cx="1586880" cy="964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3"/>
          <p:cNvSpPr/>
          <p:nvPr/>
        </p:nvSpPr>
        <p:spPr>
          <a:xfrm>
            <a:off x="3932280" y="1757880"/>
            <a:ext cx="793080" cy="96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3"/>
          <p:cNvSpPr/>
          <p:nvPr/>
        </p:nvSpPr>
        <p:spPr>
          <a:xfrm>
            <a:off x="4726080" y="1757880"/>
            <a:ext cx="2511720" cy="964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3"/>
          <p:cNvSpPr/>
          <p:nvPr/>
        </p:nvSpPr>
        <p:spPr>
          <a:xfrm>
            <a:off x="5520240" y="2721240"/>
            <a:ext cx="203760" cy="231408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3"/>
          <p:cNvSpPr/>
          <p:nvPr/>
        </p:nvSpPr>
        <p:spPr>
          <a:xfrm>
            <a:off x="5725080" y="2721240"/>
            <a:ext cx="535320" cy="6998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3"/>
          <p:cNvSpPr/>
          <p:nvPr/>
        </p:nvSpPr>
        <p:spPr>
          <a:xfrm>
            <a:off x="6266880" y="2721240"/>
            <a:ext cx="42372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8" name="직사각형 23"/>
          <p:cNvSpPr/>
          <p:nvPr/>
        </p:nvSpPr>
        <p:spPr>
          <a:xfrm>
            <a:off x="6683400" y="2721240"/>
            <a:ext cx="54864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9" name="직사각형 23"/>
          <p:cNvSpPr/>
          <p:nvPr/>
        </p:nvSpPr>
        <p:spPr>
          <a:xfrm>
            <a:off x="5725080" y="3408480"/>
            <a:ext cx="151272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3"/>
          <p:cNvSpPr/>
          <p:nvPr/>
        </p:nvSpPr>
        <p:spPr>
          <a:xfrm>
            <a:off x="5725080" y="4109760"/>
            <a:ext cx="1512720" cy="925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1" name="직사각형 23"/>
          <p:cNvSpPr/>
          <p:nvPr/>
        </p:nvSpPr>
        <p:spPr>
          <a:xfrm flipV="1">
            <a:off x="4741920" y="2727360"/>
            <a:ext cx="781920" cy="4464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3"/>
          <p:cNvSpPr/>
          <p:nvPr/>
        </p:nvSpPr>
        <p:spPr>
          <a:xfrm>
            <a:off x="446004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3"/>
          <p:cNvSpPr/>
          <p:nvPr/>
        </p:nvSpPr>
        <p:spPr>
          <a:xfrm>
            <a:off x="621288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선 화살표 연결선 11"/>
          <p:cNvSpPr/>
          <p:nvPr/>
        </p:nvSpPr>
        <p:spPr>
          <a:xfrm>
            <a:off x="6475680" y="5216400"/>
            <a:ext cx="360" cy="36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선 화살표 연결선 133"/>
          <p:cNvSpPr/>
          <p:nvPr/>
        </p:nvSpPr>
        <p:spPr>
          <a:xfrm flipV="1">
            <a:off x="4741920" y="5214960"/>
            <a:ext cx="360" cy="36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TextBox 170"/>
          <p:cNvSpPr/>
          <p:nvPr/>
        </p:nvSpPr>
        <p:spPr>
          <a:xfrm>
            <a:off x="4460040" y="58636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직선 연결선 141"/>
          <p:cNvSpPr/>
          <p:nvPr/>
        </p:nvSpPr>
        <p:spPr>
          <a:xfrm flipV="1">
            <a:off x="47415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70"/>
          <p:cNvSpPr/>
          <p:nvPr/>
        </p:nvSpPr>
        <p:spPr>
          <a:xfrm>
            <a:off x="6209280" y="58636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9" name="직선 연결선 145"/>
          <p:cNvSpPr/>
          <p:nvPr/>
        </p:nvSpPr>
        <p:spPr>
          <a:xfrm flipV="1">
            <a:off x="64911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1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2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543" name="그룹 10"/>
          <p:cNvGrpSpPr/>
          <p:nvPr/>
        </p:nvGrpSpPr>
        <p:grpSpPr>
          <a:xfrm>
            <a:off x="5011560" y="1486080"/>
            <a:ext cx="6783120" cy="4582080"/>
            <a:chOff x="5011560" y="1486080"/>
            <a:chExt cx="6783120" cy="4582080"/>
          </a:xfrm>
        </p:grpSpPr>
        <p:sp>
          <p:nvSpPr>
            <p:cNvPr id="3544" name="직사각형 68"/>
            <p:cNvSpPr/>
            <p:nvPr/>
          </p:nvSpPr>
          <p:spPr>
            <a:xfrm>
              <a:off x="5845320" y="2428200"/>
              <a:ext cx="1822680" cy="1864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5" name="직사각형 1"/>
            <p:cNvSpPr/>
            <p:nvPr/>
          </p:nvSpPr>
          <p:spPr>
            <a:xfrm>
              <a:off x="5789160" y="321588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6" name="직선 화살표 연결선 3"/>
            <p:cNvSpPr/>
            <p:nvPr/>
          </p:nvSpPr>
          <p:spPr>
            <a:xfrm>
              <a:off x="5402520" y="3360960"/>
              <a:ext cx="3261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7" name="직사각형 65"/>
            <p:cNvSpPr/>
            <p:nvPr/>
          </p:nvSpPr>
          <p:spPr>
            <a:xfrm>
              <a:off x="7669440" y="2428200"/>
              <a:ext cx="1822680" cy="1864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8" name="직사각형 66"/>
            <p:cNvSpPr/>
            <p:nvPr/>
          </p:nvSpPr>
          <p:spPr>
            <a:xfrm>
              <a:off x="5882760" y="2466360"/>
              <a:ext cx="1747800" cy="178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9" name="직사각형 99"/>
            <p:cNvSpPr/>
            <p:nvPr/>
          </p:nvSpPr>
          <p:spPr>
            <a:xfrm>
              <a:off x="7706880" y="2466360"/>
              <a:ext cx="1747800" cy="17881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0" name="직사각형 9"/>
            <p:cNvSpPr/>
            <p:nvPr/>
          </p:nvSpPr>
          <p:spPr>
            <a:xfrm>
              <a:off x="7619400" y="3255840"/>
              <a:ext cx="51120" cy="2019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1" name="직사각형 13"/>
            <p:cNvSpPr/>
            <p:nvPr/>
          </p:nvSpPr>
          <p:spPr>
            <a:xfrm>
              <a:off x="6934680" y="320760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2" name="직사각형 102"/>
            <p:cNvSpPr/>
            <p:nvPr/>
          </p:nvSpPr>
          <p:spPr>
            <a:xfrm>
              <a:off x="6934680" y="339552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3" name="직사각형 103"/>
            <p:cNvSpPr/>
            <p:nvPr/>
          </p:nvSpPr>
          <p:spPr>
            <a:xfrm>
              <a:off x="8818920" y="3305520"/>
              <a:ext cx="118440" cy="1184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4" name="직사각형 104"/>
            <p:cNvSpPr/>
            <p:nvPr/>
          </p:nvSpPr>
          <p:spPr>
            <a:xfrm>
              <a:off x="9445320" y="3263760"/>
              <a:ext cx="51120" cy="2019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5" name="직사각형 113"/>
            <p:cNvSpPr/>
            <p:nvPr/>
          </p:nvSpPr>
          <p:spPr>
            <a:xfrm>
              <a:off x="9495000" y="2428200"/>
              <a:ext cx="1822680" cy="18644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6" name="직사각형 118"/>
            <p:cNvSpPr/>
            <p:nvPr/>
          </p:nvSpPr>
          <p:spPr>
            <a:xfrm>
              <a:off x="11325240" y="321588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7" name="직선 화살표 연결선 119"/>
            <p:cNvSpPr/>
            <p:nvPr/>
          </p:nvSpPr>
          <p:spPr>
            <a:xfrm>
              <a:off x="11426040" y="3360960"/>
              <a:ext cx="368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8" name="직선 화살표 연결선 22"/>
            <p:cNvSpPr/>
            <p:nvPr/>
          </p:nvSpPr>
          <p:spPr>
            <a:xfrm flipH="1">
              <a:off x="5881320" y="28742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9" name="직선 화살표 연결선 120"/>
            <p:cNvSpPr/>
            <p:nvPr/>
          </p:nvSpPr>
          <p:spPr>
            <a:xfrm flipH="1">
              <a:off x="5881320" y="37904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0" name="직선 화살표 연결선 121"/>
            <p:cNvSpPr/>
            <p:nvPr/>
          </p:nvSpPr>
          <p:spPr>
            <a:xfrm flipH="1">
              <a:off x="7694280" y="28742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1" name="직선 화살표 연결선 122"/>
            <p:cNvSpPr/>
            <p:nvPr/>
          </p:nvSpPr>
          <p:spPr>
            <a:xfrm flipH="1">
              <a:off x="7694280" y="37904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2" name="직선 화살표 연결선 123"/>
            <p:cNvSpPr/>
            <p:nvPr/>
          </p:nvSpPr>
          <p:spPr>
            <a:xfrm flipH="1">
              <a:off x="7694280" y="388584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3" name="직선 화살표 연결선 124"/>
            <p:cNvSpPr/>
            <p:nvPr/>
          </p:nvSpPr>
          <p:spPr>
            <a:xfrm flipH="1">
              <a:off x="7694280" y="2772360"/>
              <a:ext cx="1747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4" name="직선 화살표 연결선 129"/>
            <p:cNvSpPr/>
            <p:nvPr/>
          </p:nvSpPr>
          <p:spPr>
            <a:xfrm flipH="1">
              <a:off x="9497520" y="287424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5" name="직선 화살표 연결선 130"/>
            <p:cNvSpPr/>
            <p:nvPr/>
          </p:nvSpPr>
          <p:spPr>
            <a:xfrm flipH="1">
              <a:off x="9497520" y="379044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6" name="직선 화살표 연결선 131"/>
            <p:cNvSpPr/>
            <p:nvPr/>
          </p:nvSpPr>
          <p:spPr>
            <a:xfrm flipH="1">
              <a:off x="9497520" y="388584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7" name="직선 화살표 연결선 132"/>
            <p:cNvSpPr/>
            <p:nvPr/>
          </p:nvSpPr>
          <p:spPr>
            <a:xfrm flipH="1">
              <a:off x="9497520" y="277236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8" name="직선 화살표 연결선 133"/>
            <p:cNvSpPr/>
            <p:nvPr/>
          </p:nvSpPr>
          <p:spPr>
            <a:xfrm flipH="1">
              <a:off x="9497520" y="267048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9" name="직선 화살표 연결선 134"/>
            <p:cNvSpPr/>
            <p:nvPr/>
          </p:nvSpPr>
          <p:spPr>
            <a:xfrm flipH="1">
              <a:off x="9497520" y="3994200"/>
              <a:ext cx="18028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0" name="타원 37"/>
            <p:cNvSpPr/>
            <p:nvPr/>
          </p:nvSpPr>
          <p:spPr>
            <a:xfrm>
              <a:off x="7501320" y="28580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1" name="타원 135"/>
            <p:cNvSpPr/>
            <p:nvPr/>
          </p:nvSpPr>
          <p:spPr>
            <a:xfrm>
              <a:off x="7501320" y="37738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2" name="타원 136"/>
            <p:cNvSpPr/>
            <p:nvPr/>
          </p:nvSpPr>
          <p:spPr>
            <a:xfrm>
              <a:off x="9307440" y="37738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3" name="타원 137"/>
            <p:cNvSpPr/>
            <p:nvPr/>
          </p:nvSpPr>
          <p:spPr>
            <a:xfrm>
              <a:off x="9307440" y="38808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4" name="타원 138"/>
            <p:cNvSpPr/>
            <p:nvPr/>
          </p:nvSpPr>
          <p:spPr>
            <a:xfrm>
              <a:off x="9307440" y="28544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5" name="타원 139"/>
            <p:cNvSpPr/>
            <p:nvPr/>
          </p:nvSpPr>
          <p:spPr>
            <a:xfrm>
              <a:off x="9307440" y="27460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6" name="타원 141"/>
            <p:cNvSpPr/>
            <p:nvPr/>
          </p:nvSpPr>
          <p:spPr>
            <a:xfrm>
              <a:off x="11160360" y="37738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7" name="타원 142"/>
            <p:cNvSpPr/>
            <p:nvPr/>
          </p:nvSpPr>
          <p:spPr>
            <a:xfrm>
              <a:off x="11160360" y="38808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8" name="타원 143"/>
            <p:cNvSpPr/>
            <p:nvPr/>
          </p:nvSpPr>
          <p:spPr>
            <a:xfrm>
              <a:off x="11160360" y="28544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9" name="타원 144"/>
            <p:cNvSpPr/>
            <p:nvPr/>
          </p:nvSpPr>
          <p:spPr>
            <a:xfrm>
              <a:off x="11160360" y="27460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0" name="타원 145"/>
            <p:cNvSpPr/>
            <p:nvPr/>
          </p:nvSpPr>
          <p:spPr>
            <a:xfrm>
              <a:off x="11160360" y="3971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1" name="타원 146"/>
            <p:cNvSpPr/>
            <p:nvPr/>
          </p:nvSpPr>
          <p:spPr>
            <a:xfrm>
              <a:off x="11160360" y="26445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2" name="직사각형 4"/>
            <p:cNvSpPr/>
            <p:nvPr/>
          </p:nvSpPr>
          <p:spPr>
            <a:xfrm>
              <a:off x="6284160" y="1486080"/>
              <a:ext cx="943200" cy="9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3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4" name="직사각형 67"/>
            <p:cNvSpPr/>
            <p:nvPr/>
          </p:nvSpPr>
          <p:spPr>
            <a:xfrm>
              <a:off x="6782760" y="191484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85" name="직사각형 69"/>
            <p:cNvSpPr/>
            <p:nvPr/>
          </p:nvSpPr>
          <p:spPr>
            <a:xfrm>
              <a:off x="6636960" y="195300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86" name="직사각형 70"/>
            <p:cNvSpPr/>
            <p:nvPr/>
          </p:nvSpPr>
          <p:spPr>
            <a:xfrm>
              <a:off x="6696720" y="158760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7" name="직사각형 71"/>
            <p:cNvSpPr/>
            <p:nvPr/>
          </p:nvSpPr>
          <p:spPr>
            <a:xfrm>
              <a:off x="5137920" y="4294080"/>
              <a:ext cx="3866040" cy="1774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8" name="직선 화살표 연결선 73"/>
            <p:cNvSpPr/>
            <p:nvPr/>
          </p:nvSpPr>
          <p:spPr>
            <a:xfrm>
              <a:off x="8244720" y="4649760"/>
              <a:ext cx="759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9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0" name="직사각형 18"/>
            <p:cNvSpPr/>
            <p:nvPr/>
          </p:nvSpPr>
          <p:spPr>
            <a:xfrm>
              <a:off x="7511400" y="5372640"/>
              <a:ext cx="6955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91" name="직사각형 83"/>
            <p:cNvSpPr/>
            <p:nvPr/>
          </p:nvSpPr>
          <p:spPr>
            <a:xfrm>
              <a:off x="6714720" y="4295520"/>
              <a:ext cx="149220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92" name="직사각형 86"/>
            <p:cNvSpPr/>
            <p:nvPr/>
          </p:nvSpPr>
          <p:spPr>
            <a:xfrm>
              <a:off x="5932800" y="5372640"/>
              <a:ext cx="1580760" cy="69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3" name="직사각형 88"/>
            <p:cNvSpPr/>
            <p:nvPr/>
          </p:nvSpPr>
          <p:spPr>
            <a:xfrm>
              <a:off x="5140440" y="4295520"/>
              <a:ext cx="157464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94" name="직사각형 89"/>
            <p:cNvSpPr/>
            <p:nvPr/>
          </p:nvSpPr>
          <p:spPr>
            <a:xfrm>
              <a:off x="5140440" y="5372640"/>
              <a:ext cx="7909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lang="en-US" sz="1000" b="0" strike="noStrike" spc="-1">
                <a:latin typeface="Arial"/>
              </a:endParaRPr>
            </a:p>
          </p:txBody>
        </p:sp>
        <p:sp>
          <p:nvSpPr>
            <p:cNvPr id="3595" name="직선 화살표 연결선 20"/>
            <p:cNvSpPr/>
            <p:nvPr/>
          </p:nvSpPr>
          <p:spPr>
            <a:xfrm>
              <a:off x="7552080" y="4294080"/>
              <a:ext cx="360" cy="177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6" name="직선 화살표 연결선 93"/>
            <p:cNvSpPr/>
            <p:nvPr/>
          </p:nvSpPr>
          <p:spPr>
            <a:xfrm>
              <a:off x="5892120" y="5372640"/>
              <a:ext cx="360" cy="695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7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8" name="직선 화살표 연결선 29"/>
            <p:cNvSpPr/>
            <p:nvPr/>
          </p:nvSpPr>
          <p:spPr>
            <a:xfrm>
              <a:off x="5137920" y="4499280"/>
              <a:ext cx="159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type="arrow" w="med" len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9" name="직선 화살표 연결선 8"/>
            <p:cNvSpPr/>
            <p:nvPr/>
          </p:nvSpPr>
          <p:spPr>
            <a:xfrm flipV="1">
              <a:off x="5011560" y="4312440"/>
              <a:ext cx="360" cy="105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0" name="타원 164"/>
            <p:cNvSpPr/>
            <p:nvPr/>
          </p:nvSpPr>
          <p:spPr>
            <a:xfrm>
              <a:off x="8913240" y="5217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1" name="타원 165"/>
            <p:cNvSpPr/>
            <p:nvPr/>
          </p:nvSpPr>
          <p:spPr>
            <a:xfrm>
              <a:off x="8767080" y="5217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2" name="직사각형 166"/>
            <p:cNvSpPr/>
            <p:nvPr/>
          </p:nvSpPr>
          <p:spPr>
            <a:xfrm>
              <a:off x="7068960" y="5661000"/>
              <a:ext cx="118440" cy="1184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3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4" name="타원 208"/>
            <p:cNvSpPr/>
            <p:nvPr/>
          </p:nvSpPr>
          <p:spPr>
            <a:xfrm>
              <a:off x="8625240" y="5217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05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3606" name="그룹 12"/>
          <p:cNvGrpSpPr/>
          <p:nvPr/>
        </p:nvGrpSpPr>
        <p:grpSpPr>
          <a:xfrm>
            <a:off x="54720" y="1022040"/>
            <a:ext cx="4813560" cy="1243800"/>
            <a:chOff x="54720" y="1022040"/>
            <a:chExt cx="4813560" cy="1243800"/>
          </a:xfrm>
        </p:grpSpPr>
        <p:sp>
          <p:nvSpPr>
            <p:cNvPr id="3607" name="TextBox 126"/>
            <p:cNvSpPr/>
            <p:nvPr/>
          </p:nvSpPr>
          <p:spPr>
            <a:xfrm>
              <a:off x="713880" y="107604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08" name="TextBox 127"/>
            <p:cNvSpPr/>
            <p:nvPr/>
          </p:nvSpPr>
          <p:spPr>
            <a:xfrm>
              <a:off x="973080" y="136692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lang="ko-KR" sz="1200" b="0" u="sng" strike="noStrike" spc="-1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09" name="TextBox 147"/>
            <p:cNvSpPr/>
            <p:nvPr/>
          </p:nvSpPr>
          <p:spPr>
            <a:xfrm>
              <a:off x="54720" y="1022040"/>
              <a:ext cx="45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10" name="직사각형 148"/>
            <p:cNvSpPr/>
            <p:nvPr/>
          </p:nvSpPr>
          <p:spPr>
            <a:xfrm>
              <a:off x="600120" y="115452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1" name="직사각형 149"/>
            <p:cNvSpPr/>
            <p:nvPr/>
          </p:nvSpPr>
          <p:spPr>
            <a:xfrm>
              <a:off x="894600" y="1395360"/>
              <a:ext cx="51120" cy="2019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2" name="TextBox 150"/>
            <p:cNvSpPr/>
            <p:nvPr/>
          </p:nvSpPr>
          <p:spPr>
            <a:xfrm>
              <a:off x="713880" y="164448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13" name="TextBox 151"/>
            <p:cNvSpPr/>
            <p:nvPr/>
          </p:nvSpPr>
          <p:spPr>
            <a:xfrm>
              <a:off x="1117800" y="193536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14" name="직사각형 155"/>
            <p:cNvSpPr/>
            <p:nvPr/>
          </p:nvSpPr>
          <p:spPr>
            <a:xfrm>
              <a:off x="650160" y="1681200"/>
              <a:ext cx="51120" cy="2019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5" name="직사각형 156"/>
            <p:cNvSpPr/>
            <p:nvPr/>
          </p:nvSpPr>
          <p:spPr>
            <a:xfrm>
              <a:off x="768240" y="1928880"/>
              <a:ext cx="329400" cy="336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16" name="그룹 15"/>
          <p:cNvGrpSpPr/>
          <p:nvPr/>
        </p:nvGrpSpPr>
        <p:grpSpPr>
          <a:xfrm>
            <a:off x="54720" y="2414880"/>
            <a:ext cx="5174640" cy="1263600"/>
            <a:chOff x="54720" y="2414880"/>
            <a:chExt cx="5174640" cy="1263600"/>
          </a:xfrm>
        </p:grpSpPr>
        <p:sp>
          <p:nvSpPr>
            <p:cNvPr id="3617" name="TextBox 157"/>
            <p:cNvSpPr/>
            <p:nvPr/>
          </p:nvSpPr>
          <p:spPr>
            <a:xfrm>
              <a:off x="713880" y="246888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18" name="TextBox 158"/>
            <p:cNvSpPr/>
            <p:nvPr/>
          </p:nvSpPr>
          <p:spPr>
            <a:xfrm>
              <a:off x="973080" y="275976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lang="ko-KR" sz="1200" b="0" u="sng" strike="noStrike" spc="-1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19" name="TextBox 159"/>
            <p:cNvSpPr/>
            <p:nvPr/>
          </p:nvSpPr>
          <p:spPr>
            <a:xfrm>
              <a:off x="54720" y="2414880"/>
              <a:ext cx="45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20" name="직사각형 160"/>
            <p:cNvSpPr/>
            <p:nvPr/>
          </p:nvSpPr>
          <p:spPr>
            <a:xfrm>
              <a:off x="600120" y="2547360"/>
              <a:ext cx="118440" cy="1184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1" name="직사각형 161"/>
            <p:cNvSpPr/>
            <p:nvPr/>
          </p:nvSpPr>
          <p:spPr>
            <a:xfrm>
              <a:off x="894600" y="2788200"/>
              <a:ext cx="51120" cy="2019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2" name="TextBox 162"/>
            <p:cNvSpPr/>
            <p:nvPr/>
          </p:nvSpPr>
          <p:spPr>
            <a:xfrm>
              <a:off x="713880" y="305676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lang="en-US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lang="ko-KR" sz="1200" b="1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23" name="TextBox 163"/>
            <p:cNvSpPr/>
            <p:nvPr/>
          </p:nvSpPr>
          <p:spPr>
            <a:xfrm>
              <a:off x="1472400" y="3363840"/>
              <a:ext cx="3756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lang="en-US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lang="ko-KR" sz="1200" b="0" strike="noStrike" spc="-1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624" name="직사각형 167"/>
            <p:cNvSpPr/>
            <p:nvPr/>
          </p:nvSpPr>
          <p:spPr>
            <a:xfrm>
              <a:off x="650160" y="3093480"/>
              <a:ext cx="51120" cy="2019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5" name="직사각형 168"/>
            <p:cNvSpPr/>
            <p:nvPr/>
          </p:nvSpPr>
          <p:spPr>
            <a:xfrm>
              <a:off x="1173240" y="3341520"/>
              <a:ext cx="329400" cy="33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6" name="직사각형 169"/>
            <p:cNvSpPr/>
            <p:nvPr/>
          </p:nvSpPr>
          <p:spPr>
            <a:xfrm>
              <a:off x="781560" y="3341520"/>
              <a:ext cx="329400" cy="336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7" name="TextBox 184"/>
          <p:cNvSpPr/>
          <p:nvPr/>
        </p:nvSpPr>
        <p:spPr>
          <a:xfrm>
            <a:off x="54720" y="381060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28" name="직선 화살표 연결선 192"/>
          <p:cNvSpPr/>
          <p:nvPr/>
        </p:nvSpPr>
        <p:spPr>
          <a:xfrm>
            <a:off x="562320" y="3971160"/>
            <a:ext cx="409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type="arrow" w="med" len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9" name="TextBox 193"/>
          <p:cNvSpPr/>
          <p:nvPr/>
        </p:nvSpPr>
        <p:spPr>
          <a:xfrm>
            <a:off x="999000" y="38487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30" name="TextBox 194"/>
          <p:cNvSpPr/>
          <p:nvPr/>
        </p:nvSpPr>
        <p:spPr>
          <a:xfrm>
            <a:off x="1008000" y="3773880"/>
            <a:ext cx="3750480" cy="86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lang="ko-KR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lang="en-US" sz="1000" b="0" strike="noStrike" spc="-1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631" name="직선 화살표 연결선 195"/>
          <p:cNvSpPr/>
          <p:nvPr/>
        </p:nvSpPr>
        <p:spPr>
          <a:xfrm flipV="1">
            <a:off x="1827720" y="3762720"/>
            <a:ext cx="360" cy="34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직사각형 23"/>
          <p:cNvSpPr/>
          <p:nvPr/>
        </p:nvSpPr>
        <p:spPr>
          <a:xfrm>
            <a:off x="10569600" y="59072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4"/>
          <p:cNvSpPr/>
          <p:nvPr/>
        </p:nvSpPr>
        <p:spPr>
          <a:xfrm>
            <a:off x="10569600" y="496332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5"/>
          <p:cNvSpPr/>
          <p:nvPr/>
        </p:nvSpPr>
        <p:spPr>
          <a:xfrm>
            <a:off x="10569600" y="401976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6"/>
          <p:cNvSpPr/>
          <p:nvPr/>
        </p:nvSpPr>
        <p:spPr>
          <a:xfrm>
            <a:off x="10569600" y="307584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7"/>
          <p:cNvSpPr/>
          <p:nvPr/>
        </p:nvSpPr>
        <p:spPr>
          <a:xfrm>
            <a:off x="10569600" y="2132280"/>
            <a:ext cx="457560" cy="457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"/>
          <p:cNvSpPr/>
          <p:nvPr/>
        </p:nvSpPr>
        <p:spPr>
          <a:xfrm>
            <a:off x="10569600" y="1188720"/>
            <a:ext cx="457560" cy="457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6"/>
          <p:cNvSpPr/>
          <p:nvPr/>
        </p:nvSpPr>
        <p:spPr>
          <a:xfrm>
            <a:off x="11066040" y="5907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0" name="TextBox 7"/>
          <p:cNvSpPr/>
          <p:nvPr/>
        </p:nvSpPr>
        <p:spPr>
          <a:xfrm>
            <a:off x="11066040" y="4966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1" name="TextBox 8"/>
          <p:cNvSpPr/>
          <p:nvPr/>
        </p:nvSpPr>
        <p:spPr>
          <a:xfrm>
            <a:off x="11066040" y="4026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" name="TextBox 9"/>
          <p:cNvSpPr/>
          <p:nvPr/>
        </p:nvSpPr>
        <p:spPr>
          <a:xfrm>
            <a:off x="11066040" y="3086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3" name="TextBox 10"/>
          <p:cNvSpPr/>
          <p:nvPr/>
        </p:nvSpPr>
        <p:spPr>
          <a:xfrm>
            <a:off x="11066040" y="2145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11066040" y="1206000"/>
            <a:ext cx="7804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5m↑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679320" y="5907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6" name="TextBox 13"/>
          <p:cNvSpPr/>
          <p:nvPr/>
        </p:nvSpPr>
        <p:spPr>
          <a:xfrm>
            <a:off x="9679320" y="4966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7" name="TextBox 14"/>
          <p:cNvSpPr/>
          <p:nvPr/>
        </p:nvSpPr>
        <p:spPr>
          <a:xfrm>
            <a:off x="9679320" y="4026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8" name="TextBox 15"/>
          <p:cNvSpPr/>
          <p:nvPr/>
        </p:nvSpPr>
        <p:spPr>
          <a:xfrm>
            <a:off x="9679320" y="3086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59" name="TextBox 16"/>
          <p:cNvSpPr/>
          <p:nvPr/>
        </p:nvSpPr>
        <p:spPr>
          <a:xfrm>
            <a:off x="9679320" y="2145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0" name="TextBox 17"/>
          <p:cNvSpPr/>
          <p:nvPr/>
        </p:nvSpPr>
        <p:spPr>
          <a:xfrm>
            <a:off x="9679320" y="12060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1" name="직사각형 23"/>
          <p:cNvSpPr/>
          <p:nvPr/>
        </p:nvSpPr>
        <p:spPr>
          <a:xfrm>
            <a:off x="2019240" y="3686760"/>
            <a:ext cx="1586880" cy="134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3"/>
          <p:cNvSpPr/>
          <p:nvPr/>
        </p:nvSpPr>
        <p:spPr>
          <a:xfrm>
            <a:off x="2009160" y="2721240"/>
            <a:ext cx="1586880" cy="964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3"/>
          <p:cNvSpPr/>
          <p:nvPr/>
        </p:nvSpPr>
        <p:spPr>
          <a:xfrm>
            <a:off x="2009160" y="1757880"/>
            <a:ext cx="793080" cy="96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23"/>
          <p:cNvSpPr/>
          <p:nvPr/>
        </p:nvSpPr>
        <p:spPr>
          <a:xfrm>
            <a:off x="2803320" y="1757880"/>
            <a:ext cx="2511720" cy="964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3"/>
          <p:cNvSpPr/>
          <p:nvPr/>
        </p:nvSpPr>
        <p:spPr>
          <a:xfrm>
            <a:off x="3597120" y="2721240"/>
            <a:ext cx="203760" cy="231408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3"/>
          <p:cNvSpPr/>
          <p:nvPr/>
        </p:nvSpPr>
        <p:spPr>
          <a:xfrm>
            <a:off x="3801960" y="2721240"/>
            <a:ext cx="535320" cy="6998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3"/>
          <p:cNvSpPr/>
          <p:nvPr/>
        </p:nvSpPr>
        <p:spPr>
          <a:xfrm>
            <a:off x="4343760" y="2721240"/>
            <a:ext cx="42372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직사각형 23"/>
          <p:cNvSpPr/>
          <p:nvPr/>
        </p:nvSpPr>
        <p:spPr>
          <a:xfrm>
            <a:off x="4760280" y="2721240"/>
            <a:ext cx="54864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직사각형 23"/>
          <p:cNvSpPr/>
          <p:nvPr/>
        </p:nvSpPr>
        <p:spPr>
          <a:xfrm>
            <a:off x="3801960" y="3408480"/>
            <a:ext cx="151272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3"/>
          <p:cNvSpPr/>
          <p:nvPr/>
        </p:nvSpPr>
        <p:spPr>
          <a:xfrm>
            <a:off x="3801960" y="4109760"/>
            <a:ext cx="1512720" cy="925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" name="직사각형 23"/>
          <p:cNvSpPr/>
          <p:nvPr/>
        </p:nvSpPr>
        <p:spPr>
          <a:xfrm flipV="1">
            <a:off x="2818800" y="2727360"/>
            <a:ext cx="781920" cy="4464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3"/>
          <p:cNvSpPr/>
          <p:nvPr/>
        </p:nvSpPr>
        <p:spPr>
          <a:xfrm>
            <a:off x="253692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3"/>
          <p:cNvSpPr/>
          <p:nvPr/>
        </p:nvSpPr>
        <p:spPr>
          <a:xfrm>
            <a:off x="428976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선 화살표 연결선 134"/>
          <p:cNvSpPr/>
          <p:nvPr/>
        </p:nvSpPr>
        <p:spPr>
          <a:xfrm>
            <a:off x="4552560" y="5216400"/>
            <a:ext cx="360" cy="36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선 화살표 연결선 135"/>
          <p:cNvSpPr/>
          <p:nvPr/>
        </p:nvSpPr>
        <p:spPr>
          <a:xfrm flipV="1">
            <a:off x="2818800" y="5214960"/>
            <a:ext cx="360" cy="36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3"/>
          <p:cNvSpPr/>
          <p:nvPr/>
        </p:nvSpPr>
        <p:spPr>
          <a:xfrm>
            <a:off x="1999080" y="3686760"/>
            <a:ext cx="1586880" cy="13489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3"/>
          <p:cNvSpPr/>
          <p:nvPr/>
        </p:nvSpPr>
        <p:spPr>
          <a:xfrm>
            <a:off x="1999080" y="2718000"/>
            <a:ext cx="1586880" cy="94500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3"/>
          <p:cNvSpPr/>
          <p:nvPr/>
        </p:nvSpPr>
        <p:spPr>
          <a:xfrm>
            <a:off x="3801960" y="1748880"/>
            <a:ext cx="1522080" cy="165852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직사각형 4"/>
          <p:cNvSpPr/>
          <p:nvPr/>
        </p:nvSpPr>
        <p:spPr>
          <a:xfrm>
            <a:off x="5716080" y="3504960"/>
            <a:ext cx="252000" cy="252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직사각형 147"/>
          <p:cNvSpPr/>
          <p:nvPr/>
        </p:nvSpPr>
        <p:spPr>
          <a:xfrm>
            <a:off x="5716080" y="3904560"/>
            <a:ext cx="252000" cy="25200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148"/>
          <p:cNvSpPr/>
          <p:nvPr/>
        </p:nvSpPr>
        <p:spPr>
          <a:xfrm>
            <a:off x="5716080" y="4297320"/>
            <a:ext cx="252000" cy="25200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TextBox 7"/>
          <p:cNvSpPr/>
          <p:nvPr/>
        </p:nvSpPr>
        <p:spPr>
          <a:xfrm>
            <a:off x="6064920" y="3501360"/>
            <a:ext cx="2679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3" name="TextBox 150"/>
          <p:cNvSpPr/>
          <p:nvPr/>
        </p:nvSpPr>
        <p:spPr>
          <a:xfrm>
            <a:off x="6064920" y="3892680"/>
            <a:ext cx="2679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2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4" name="TextBox 151"/>
          <p:cNvSpPr/>
          <p:nvPr/>
        </p:nvSpPr>
        <p:spPr>
          <a:xfrm>
            <a:off x="6064920" y="4284000"/>
            <a:ext cx="26794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3</a:t>
            </a: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5" name="TextBox 152"/>
          <p:cNvSpPr/>
          <p:nvPr/>
        </p:nvSpPr>
        <p:spPr>
          <a:xfrm>
            <a:off x="5581800" y="3110040"/>
            <a:ext cx="1226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&lt; </a:t>
            </a:r>
            <a:r>
              <a:rPr lang="ko-KR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다이얼로그 </a:t>
            </a:r>
            <a:r>
              <a:rPr lang="en-US" sz="1200" b="1" strike="noStrike" spc="-1">
                <a:solidFill>
                  <a:srgbClr val="808080"/>
                </a:solidFill>
                <a:latin typeface="Arial"/>
                <a:ea typeface="DejaVu Sans"/>
              </a:rPr>
              <a:t>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6" name="직사각형 23"/>
          <p:cNvSpPr/>
          <p:nvPr/>
        </p:nvSpPr>
        <p:spPr>
          <a:xfrm>
            <a:off x="3801960" y="4107960"/>
            <a:ext cx="1522080" cy="92736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154"/>
          <p:cNvSpPr/>
          <p:nvPr/>
        </p:nvSpPr>
        <p:spPr>
          <a:xfrm>
            <a:off x="5716080" y="4690080"/>
            <a:ext cx="252000" cy="25200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155"/>
          <p:cNvSpPr/>
          <p:nvPr/>
        </p:nvSpPr>
        <p:spPr>
          <a:xfrm>
            <a:off x="6072840" y="4678200"/>
            <a:ext cx="22284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문을 통해 다음으로 넘어가세요</a:t>
            </a:r>
            <a:r>
              <a:rPr lang="en-US" sz="1200" b="0" strike="noStrike" spc="-1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직사각형 328"/>
          <p:cNvSpPr/>
          <p:nvPr/>
        </p:nvSpPr>
        <p:spPr>
          <a:xfrm>
            <a:off x="5730120" y="2568240"/>
            <a:ext cx="1633680" cy="316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직사각형 326"/>
          <p:cNvSpPr/>
          <p:nvPr/>
        </p:nvSpPr>
        <p:spPr>
          <a:xfrm>
            <a:off x="1872720" y="973800"/>
            <a:ext cx="5491080" cy="1635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직사각형 23"/>
          <p:cNvSpPr/>
          <p:nvPr/>
        </p:nvSpPr>
        <p:spPr>
          <a:xfrm>
            <a:off x="10569600" y="12506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TextBox 6"/>
          <p:cNvSpPr/>
          <p:nvPr/>
        </p:nvSpPr>
        <p:spPr>
          <a:xfrm>
            <a:off x="11066040" y="1250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4" name="TextBox 12"/>
          <p:cNvSpPr/>
          <p:nvPr/>
        </p:nvSpPr>
        <p:spPr>
          <a:xfrm>
            <a:off x="9679320" y="1250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5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직사각형 166"/>
          <p:cNvSpPr/>
          <p:nvPr/>
        </p:nvSpPr>
        <p:spPr>
          <a:xfrm>
            <a:off x="307116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직사각형 167"/>
          <p:cNvSpPr/>
          <p:nvPr/>
        </p:nvSpPr>
        <p:spPr>
          <a:xfrm>
            <a:off x="346104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168"/>
          <p:cNvSpPr/>
          <p:nvPr/>
        </p:nvSpPr>
        <p:spPr>
          <a:xfrm>
            <a:off x="384264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169"/>
          <p:cNvSpPr/>
          <p:nvPr/>
        </p:nvSpPr>
        <p:spPr>
          <a:xfrm>
            <a:off x="42328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170"/>
          <p:cNvSpPr/>
          <p:nvPr/>
        </p:nvSpPr>
        <p:spPr>
          <a:xfrm>
            <a:off x="307116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171"/>
          <p:cNvSpPr/>
          <p:nvPr/>
        </p:nvSpPr>
        <p:spPr>
          <a:xfrm>
            <a:off x="346104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172"/>
          <p:cNvSpPr/>
          <p:nvPr/>
        </p:nvSpPr>
        <p:spPr>
          <a:xfrm>
            <a:off x="384264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173"/>
          <p:cNvSpPr/>
          <p:nvPr/>
        </p:nvSpPr>
        <p:spPr>
          <a:xfrm>
            <a:off x="42328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174"/>
          <p:cNvSpPr/>
          <p:nvPr/>
        </p:nvSpPr>
        <p:spPr>
          <a:xfrm>
            <a:off x="307116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175"/>
          <p:cNvSpPr/>
          <p:nvPr/>
        </p:nvSpPr>
        <p:spPr>
          <a:xfrm>
            <a:off x="346104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76"/>
          <p:cNvSpPr/>
          <p:nvPr/>
        </p:nvSpPr>
        <p:spPr>
          <a:xfrm>
            <a:off x="384264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77"/>
          <p:cNvSpPr/>
          <p:nvPr/>
        </p:nvSpPr>
        <p:spPr>
          <a:xfrm>
            <a:off x="42328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78"/>
          <p:cNvSpPr/>
          <p:nvPr/>
        </p:nvSpPr>
        <p:spPr>
          <a:xfrm>
            <a:off x="307116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79"/>
          <p:cNvSpPr/>
          <p:nvPr/>
        </p:nvSpPr>
        <p:spPr>
          <a:xfrm>
            <a:off x="346104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80"/>
          <p:cNvSpPr/>
          <p:nvPr/>
        </p:nvSpPr>
        <p:spPr>
          <a:xfrm>
            <a:off x="384264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81"/>
          <p:cNvSpPr/>
          <p:nvPr/>
        </p:nvSpPr>
        <p:spPr>
          <a:xfrm>
            <a:off x="42328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357"/>
          <p:cNvSpPr/>
          <p:nvPr/>
        </p:nvSpPr>
        <p:spPr>
          <a:xfrm>
            <a:off x="268920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358"/>
          <p:cNvSpPr/>
          <p:nvPr/>
        </p:nvSpPr>
        <p:spPr>
          <a:xfrm>
            <a:off x="268920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359"/>
          <p:cNvSpPr/>
          <p:nvPr/>
        </p:nvSpPr>
        <p:spPr>
          <a:xfrm>
            <a:off x="268920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360"/>
          <p:cNvSpPr/>
          <p:nvPr/>
        </p:nvSpPr>
        <p:spPr>
          <a:xfrm>
            <a:off x="268920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4"/>
          <p:cNvSpPr/>
          <p:nvPr/>
        </p:nvSpPr>
        <p:spPr>
          <a:xfrm>
            <a:off x="49960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45"/>
          <p:cNvSpPr/>
          <p:nvPr/>
        </p:nvSpPr>
        <p:spPr>
          <a:xfrm>
            <a:off x="538596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46"/>
          <p:cNvSpPr/>
          <p:nvPr/>
        </p:nvSpPr>
        <p:spPr>
          <a:xfrm>
            <a:off x="576756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7"/>
          <p:cNvSpPr/>
          <p:nvPr/>
        </p:nvSpPr>
        <p:spPr>
          <a:xfrm>
            <a:off x="615780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8"/>
          <p:cNvSpPr/>
          <p:nvPr/>
        </p:nvSpPr>
        <p:spPr>
          <a:xfrm>
            <a:off x="49960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9"/>
          <p:cNvSpPr/>
          <p:nvPr/>
        </p:nvSpPr>
        <p:spPr>
          <a:xfrm>
            <a:off x="538596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50"/>
          <p:cNvSpPr/>
          <p:nvPr/>
        </p:nvSpPr>
        <p:spPr>
          <a:xfrm>
            <a:off x="576756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51"/>
          <p:cNvSpPr/>
          <p:nvPr/>
        </p:nvSpPr>
        <p:spPr>
          <a:xfrm>
            <a:off x="615780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52"/>
          <p:cNvSpPr/>
          <p:nvPr/>
        </p:nvSpPr>
        <p:spPr>
          <a:xfrm>
            <a:off x="49960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53"/>
          <p:cNvSpPr/>
          <p:nvPr/>
        </p:nvSpPr>
        <p:spPr>
          <a:xfrm>
            <a:off x="538596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54"/>
          <p:cNvSpPr/>
          <p:nvPr/>
        </p:nvSpPr>
        <p:spPr>
          <a:xfrm>
            <a:off x="576756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55"/>
          <p:cNvSpPr/>
          <p:nvPr/>
        </p:nvSpPr>
        <p:spPr>
          <a:xfrm>
            <a:off x="615780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56"/>
          <p:cNvSpPr/>
          <p:nvPr/>
        </p:nvSpPr>
        <p:spPr>
          <a:xfrm>
            <a:off x="49960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57"/>
          <p:cNvSpPr/>
          <p:nvPr/>
        </p:nvSpPr>
        <p:spPr>
          <a:xfrm>
            <a:off x="538596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58"/>
          <p:cNvSpPr/>
          <p:nvPr/>
        </p:nvSpPr>
        <p:spPr>
          <a:xfrm>
            <a:off x="576756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59"/>
          <p:cNvSpPr/>
          <p:nvPr/>
        </p:nvSpPr>
        <p:spPr>
          <a:xfrm>
            <a:off x="615780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60"/>
          <p:cNvSpPr/>
          <p:nvPr/>
        </p:nvSpPr>
        <p:spPr>
          <a:xfrm>
            <a:off x="46144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61"/>
          <p:cNvSpPr/>
          <p:nvPr/>
        </p:nvSpPr>
        <p:spPr>
          <a:xfrm>
            <a:off x="46144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62"/>
          <p:cNvSpPr/>
          <p:nvPr/>
        </p:nvSpPr>
        <p:spPr>
          <a:xfrm>
            <a:off x="46144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63"/>
          <p:cNvSpPr/>
          <p:nvPr/>
        </p:nvSpPr>
        <p:spPr>
          <a:xfrm>
            <a:off x="46144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64"/>
          <p:cNvSpPr/>
          <p:nvPr/>
        </p:nvSpPr>
        <p:spPr>
          <a:xfrm>
            <a:off x="65476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65"/>
          <p:cNvSpPr/>
          <p:nvPr/>
        </p:nvSpPr>
        <p:spPr>
          <a:xfrm>
            <a:off x="65476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82"/>
          <p:cNvSpPr/>
          <p:nvPr/>
        </p:nvSpPr>
        <p:spPr>
          <a:xfrm>
            <a:off x="65476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40"/>
          <p:cNvSpPr/>
          <p:nvPr/>
        </p:nvSpPr>
        <p:spPr>
          <a:xfrm>
            <a:off x="65476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64"/>
          <p:cNvSpPr/>
          <p:nvPr/>
        </p:nvSpPr>
        <p:spPr>
          <a:xfrm>
            <a:off x="69292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65"/>
          <p:cNvSpPr/>
          <p:nvPr/>
        </p:nvSpPr>
        <p:spPr>
          <a:xfrm>
            <a:off x="69292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66"/>
          <p:cNvSpPr/>
          <p:nvPr/>
        </p:nvSpPr>
        <p:spPr>
          <a:xfrm>
            <a:off x="69292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67"/>
          <p:cNvSpPr/>
          <p:nvPr/>
        </p:nvSpPr>
        <p:spPr>
          <a:xfrm>
            <a:off x="69292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68"/>
          <p:cNvSpPr/>
          <p:nvPr/>
        </p:nvSpPr>
        <p:spPr>
          <a:xfrm>
            <a:off x="576756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69"/>
          <p:cNvSpPr/>
          <p:nvPr/>
        </p:nvSpPr>
        <p:spPr>
          <a:xfrm>
            <a:off x="615780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70"/>
          <p:cNvSpPr/>
          <p:nvPr/>
        </p:nvSpPr>
        <p:spPr>
          <a:xfrm>
            <a:off x="576756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71"/>
          <p:cNvSpPr/>
          <p:nvPr/>
        </p:nvSpPr>
        <p:spPr>
          <a:xfrm>
            <a:off x="615780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72"/>
          <p:cNvSpPr/>
          <p:nvPr/>
        </p:nvSpPr>
        <p:spPr>
          <a:xfrm>
            <a:off x="576756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73"/>
          <p:cNvSpPr/>
          <p:nvPr/>
        </p:nvSpPr>
        <p:spPr>
          <a:xfrm>
            <a:off x="615780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74"/>
          <p:cNvSpPr/>
          <p:nvPr/>
        </p:nvSpPr>
        <p:spPr>
          <a:xfrm>
            <a:off x="576756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75"/>
          <p:cNvSpPr/>
          <p:nvPr/>
        </p:nvSpPr>
        <p:spPr>
          <a:xfrm>
            <a:off x="615780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76"/>
          <p:cNvSpPr/>
          <p:nvPr/>
        </p:nvSpPr>
        <p:spPr>
          <a:xfrm>
            <a:off x="654768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77"/>
          <p:cNvSpPr/>
          <p:nvPr/>
        </p:nvSpPr>
        <p:spPr>
          <a:xfrm>
            <a:off x="654768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78"/>
          <p:cNvSpPr/>
          <p:nvPr/>
        </p:nvSpPr>
        <p:spPr>
          <a:xfrm>
            <a:off x="654768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79"/>
          <p:cNvSpPr/>
          <p:nvPr/>
        </p:nvSpPr>
        <p:spPr>
          <a:xfrm>
            <a:off x="654768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80"/>
          <p:cNvSpPr/>
          <p:nvPr/>
        </p:nvSpPr>
        <p:spPr>
          <a:xfrm>
            <a:off x="692928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81"/>
          <p:cNvSpPr/>
          <p:nvPr/>
        </p:nvSpPr>
        <p:spPr>
          <a:xfrm>
            <a:off x="692928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82"/>
          <p:cNvSpPr/>
          <p:nvPr/>
        </p:nvSpPr>
        <p:spPr>
          <a:xfrm>
            <a:off x="692928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83"/>
          <p:cNvSpPr/>
          <p:nvPr/>
        </p:nvSpPr>
        <p:spPr>
          <a:xfrm>
            <a:off x="692928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84"/>
          <p:cNvSpPr/>
          <p:nvPr/>
        </p:nvSpPr>
        <p:spPr>
          <a:xfrm>
            <a:off x="576756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85"/>
          <p:cNvSpPr/>
          <p:nvPr/>
        </p:nvSpPr>
        <p:spPr>
          <a:xfrm>
            <a:off x="615780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86"/>
          <p:cNvSpPr/>
          <p:nvPr/>
        </p:nvSpPr>
        <p:spPr>
          <a:xfrm>
            <a:off x="654768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87"/>
          <p:cNvSpPr/>
          <p:nvPr/>
        </p:nvSpPr>
        <p:spPr>
          <a:xfrm>
            <a:off x="692928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88"/>
          <p:cNvSpPr/>
          <p:nvPr/>
        </p:nvSpPr>
        <p:spPr>
          <a:xfrm>
            <a:off x="576756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89"/>
          <p:cNvSpPr/>
          <p:nvPr/>
        </p:nvSpPr>
        <p:spPr>
          <a:xfrm>
            <a:off x="615780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90"/>
          <p:cNvSpPr/>
          <p:nvPr/>
        </p:nvSpPr>
        <p:spPr>
          <a:xfrm>
            <a:off x="576756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91"/>
          <p:cNvSpPr/>
          <p:nvPr/>
        </p:nvSpPr>
        <p:spPr>
          <a:xfrm>
            <a:off x="615780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92"/>
          <p:cNvSpPr/>
          <p:nvPr/>
        </p:nvSpPr>
        <p:spPr>
          <a:xfrm>
            <a:off x="576756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93"/>
          <p:cNvSpPr/>
          <p:nvPr/>
        </p:nvSpPr>
        <p:spPr>
          <a:xfrm>
            <a:off x="615780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94"/>
          <p:cNvSpPr/>
          <p:nvPr/>
        </p:nvSpPr>
        <p:spPr>
          <a:xfrm>
            <a:off x="654768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95"/>
          <p:cNvSpPr/>
          <p:nvPr/>
        </p:nvSpPr>
        <p:spPr>
          <a:xfrm>
            <a:off x="654768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96"/>
          <p:cNvSpPr/>
          <p:nvPr/>
        </p:nvSpPr>
        <p:spPr>
          <a:xfrm>
            <a:off x="654768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97"/>
          <p:cNvSpPr/>
          <p:nvPr/>
        </p:nvSpPr>
        <p:spPr>
          <a:xfrm>
            <a:off x="692928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98"/>
          <p:cNvSpPr/>
          <p:nvPr/>
        </p:nvSpPr>
        <p:spPr>
          <a:xfrm>
            <a:off x="692928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99"/>
          <p:cNvSpPr/>
          <p:nvPr/>
        </p:nvSpPr>
        <p:spPr>
          <a:xfrm>
            <a:off x="692928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304"/>
          <p:cNvSpPr/>
          <p:nvPr/>
        </p:nvSpPr>
        <p:spPr>
          <a:xfrm>
            <a:off x="191340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305"/>
          <p:cNvSpPr/>
          <p:nvPr/>
        </p:nvSpPr>
        <p:spPr>
          <a:xfrm>
            <a:off x="230364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306"/>
          <p:cNvSpPr/>
          <p:nvPr/>
        </p:nvSpPr>
        <p:spPr>
          <a:xfrm>
            <a:off x="191340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307"/>
          <p:cNvSpPr/>
          <p:nvPr/>
        </p:nvSpPr>
        <p:spPr>
          <a:xfrm>
            <a:off x="230364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308"/>
          <p:cNvSpPr/>
          <p:nvPr/>
        </p:nvSpPr>
        <p:spPr>
          <a:xfrm>
            <a:off x="191340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309"/>
          <p:cNvSpPr/>
          <p:nvPr/>
        </p:nvSpPr>
        <p:spPr>
          <a:xfrm>
            <a:off x="230364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310"/>
          <p:cNvSpPr/>
          <p:nvPr/>
        </p:nvSpPr>
        <p:spPr>
          <a:xfrm>
            <a:off x="191340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311"/>
          <p:cNvSpPr/>
          <p:nvPr/>
        </p:nvSpPr>
        <p:spPr>
          <a:xfrm>
            <a:off x="230364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316"/>
          <p:cNvSpPr/>
          <p:nvPr/>
        </p:nvSpPr>
        <p:spPr>
          <a:xfrm>
            <a:off x="2316960" y="2496600"/>
            <a:ext cx="774000" cy="103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타원 317"/>
          <p:cNvSpPr/>
          <p:nvPr/>
        </p:nvSpPr>
        <p:spPr>
          <a:xfrm>
            <a:off x="2166480" y="230004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387" name="직선 화살표 연결선 318"/>
          <p:cNvSpPr/>
          <p:nvPr/>
        </p:nvSpPr>
        <p:spPr>
          <a:xfrm flipV="1">
            <a:off x="2689200" y="263700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319"/>
          <p:cNvSpPr/>
          <p:nvPr/>
        </p:nvSpPr>
        <p:spPr>
          <a:xfrm>
            <a:off x="6363000" y="5298120"/>
            <a:ext cx="388080" cy="3787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선 화살표 연결선 321"/>
          <p:cNvSpPr/>
          <p:nvPr/>
        </p:nvSpPr>
        <p:spPr>
          <a:xfrm rot="5400000" flipV="1">
            <a:off x="7659360" y="390168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20"/>
          <p:cNvSpPr/>
          <p:nvPr/>
        </p:nvSpPr>
        <p:spPr>
          <a:xfrm rot="5400000">
            <a:off x="6892920" y="4080960"/>
            <a:ext cx="774000" cy="1036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1" name="그룹 323"/>
          <p:cNvGrpSpPr/>
          <p:nvPr/>
        </p:nvGrpSpPr>
        <p:grpSpPr>
          <a:xfrm>
            <a:off x="7066800" y="3603960"/>
            <a:ext cx="316800" cy="251640"/>
            <a:chOff x="7066800" y="3603960"/>
            <a:chExt cx="316800" cy="251640"/>
          </a:xfrm>
        </p:grpSpPr>
        <p:sp>
          <p:nvSpPr>
            <p:cNvPr id="392" name="타원 324"/>
            <p:cNvSpPr/>
            <p:nvPr/>
          </p:nvSpPr>
          <p:spPr>
            <a:xfrm>
              <a:off x="7088400" y="360396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Box 325"/>
            <p:cNvSpPr/>
            <p:nvPr/>
          </p:nvSpPr>
          <p:spPr>
            <a:xfrm>
              <a:off x="7066800" y="360612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394" name="그룹 121"/>
          <p:cNvGrpSpPr/>
          <p:nvPr/>
        </p:nvGrpSpPr>
        <p:grpSpPr>
          <a:xfrm>
            <a:off x="6202800" y="5166720"/>
            <a:ext cx="325800" cy="252000"/>
            <a:chOff x="6202800" y="5166720"/>
            <a:chExt cx="325800" cy="252000"/>
          </a:xfrm>
        </p:grpSpPr>
        <p:sp>
          <p:nvSpPr>
            <p:cNvPr id="395" name="타원 122"/>
            <p:cNvSpPr/>
            <p:nvPr/>
          </p:nvSpPr>
          <p:spPr>
            <a:xfrm>
              <a:off x="6229440" y="516672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TextBox 123"/>
            <p:cNvSpPr/>
            <p:nvPr/>
          </p:nvSpPr>
          <p:spPr>
            <a:xfrm>
              <a:off x="6202800" y="51692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97" name="직사각형 124"/>
          <p:cNvSpPr/>
          <p:nvPr/>
        </p:nvSpPr>
        <p:spPr>
          <a:xfrm>
            <a:off x="7435080" y="4463280"/>
            <a:ext cx="3452760" cy="120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직사각형 125"/>
          <p:cNvSpPr/>
          <p:nvPr/>
        </p:nvSpPr>
        <p:spPr>
          <a:xfrm>
            <a:off x="7761240" y="5166720"/>
            <a:ext cx="120960" cy="1180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lang="ko-KR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직사각형 725"/>
          <p:cNvSpPr/>
          <p:nvPr/>
        </p:nvSpPr>
        <p:spPr>
          <a:xfrm>
            <a:off x="1574640" y="3303360"/>
            <a:ext cx="1188720" cy="71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724"/>
          <p:cNvSpPr/>
          <p:nvPr/>
        </p:nvSpPr>
        <p:spPr>
          <a:xfrm>
            <a:off x="2679480" y="1188720"/>
            <a:ext cx="4914360" cy="492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그룹 7"/>
          <p:cNvGrpSpPr/>
          <p:nvPr/>
        </p:nvGrpSpPr>
        <p:grpSpPr>
          <a:xfrm>
            <a:off x="9679320" y="1089720"/>
            <a:ext cx="2036160" cy="4232160"/>
            <a:chOff x="9679320" y="1089720"/>
            <a:chExt cx="2036160" cy="4232160"/>
          </a:xfrm>
        </p:grpSpPr>
        <p:sp>
          <p:nvSpPr>
            <p:cNvPr id="404" name="직사각형 23"/>
            <p:cNvSpPr/>
            <p:nvPr/>
          </p:nvSpPr>
          <p:spPr>
            <a:xfrm>
              <a:off x="10569600" y="4864320"/>
              <a:ext cx="457560" cy="457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직사각형 24"/>
            <p:cNvSpPr/>
            <p:nvPr/>
          </p:nvSpPr>
          <p:spPr>
            <a:xfrm>
              <a:off x="10569600" y="3920760"/>
              <a:ext cx="457560" cy="457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직사각형 25"/>
            <p:cNvSpPr/>
            <p:nvPr/>
          </p:nvSpPr>
          <p:spPr>
            <a:xfrm>
              <a:off x="10569600" y="2976840"/>
              <a:ext cx="457560" cy="45756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직사각형 26"/>
            <p:cNvSpPr/>
            <p:nvPr/>
          </p:nvSpPr>
          <p:spPr>
            <a:xfrm>
              <a:off x="10569600" y="2033280"/>
              <a:ext cx="457560" cy="4575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직사각형 27"/>
            <p:cNvSpPr/>
            <p:nvPr/>
          </p:nvSpPr>
          <p:spPr>
            <a:xfrm>
              <a:off x="10569600" y="1089720"/>
              <a:ext cx="457560" cy="4575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TextBox 6"/>
            <p:cNvSpPr/>
            <p:nvPr/>
          </p:nvSpPr>
          <p:spPr>
            <a:xfrm>
              <a:off x="11066040" y="486432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10" name="TextBox 7"/>
            <p:cNvSpPr/>
            <p:nvPr/>
          </p:nvSpPr>
          <p:spPr>
            <a:xfrm>
              <a:off x="11066040" y="392400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11" name="TextBox 8"/>
            <p:cNvSpPr/>
            <p:nvPr/>
          </p:nvSpPr>
          <p:spPr>
            <a:xfrm>
              <a:off x="11066040" y="298368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12" name="TextBox 9"/>
            <p:cNvSpPr/>
            <p:nvPr/>
          </p:nvSpPr>
          <p:spPr>
            <a:xfrm>
              <a:off x="11066040" y="204372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13" name="TextBox 10"/>
            <p:cNvSpPr/>
            <p:nvPr/>
          </p:nvSpPr>
          <p:spPr>
            <a:xfrm>
              <a:off x="11066040" y="110340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414" name="TextBox 12"/>
            <p:cNvSpPr/>
            <p:nvPr/>
          </p:nvSpPr>
          <p:spPr>
            <a:xfrm>
              <a:off x="9679320" y="486432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5" name="TextBox 13"/>
            <p:cNvSpPr/>
            <p:nvPr/>
          </p:nvSpPr>
          <p:spPr>
            <a:xfrm>
              <a:off x="9679320" y="392400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6" name="TextBox 14"/>
            <p:cNvSpPr/>
            <p:nvPr/>
          </p:nvSpPr>
          <p:spPr>
            <a:xfrm>
              <a:off x="9679320" y="298368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7" name="TextBox 15"/>
            <p:cNvSpPr/>
            <p:nvPr/>
          </p:nvSpPr>
          <p:spPr>
            <a:xfrm>
              <a:off x="9679320" y="204372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418" name="TextBox 16"/>
            <p:cNvSpPr/>
            <p:nvPr/>
          </p:nvSpPr>
          <p:spPr>
            <a:xfrm>
              <a:off x="9679320" y="110340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419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0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1" name="직사각형 288"/>
          <p:cNvSpPr/>
          <p:nvPr/>
        </p:nvSpPr>
        <p:spPr>
          <a:xfrm>
            <a:off x="187236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289"/>
          <p:cNvSpPr/>
          <p:nvPr/>
        </p:nvSpPr>
        <p:spPr>
          <a:xfrm>
            <a:off x="21700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290"/>
          <p:cNvSpPr/>
          <p:nvPr/>
        </p:nvSpPr>
        <p:spPr>
          <a:xfrm>
            <a:off x="187236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291"/>
          <p:cNvSpPr/>
          <p:nvPr/>
        </p:nvSpPr>
        <p:spPr>
          <a:xfrm>
            <a:off x="21700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294"/>
          <p:cNvSpPr/>
          <p:nvPr/>
        </p:nvSpPr>
        <p:spPr>
          <a:xfrm>
            <a:off x="24678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295"/>
          <p:cNvSpPr/>
          <p:nvPr/>
        </p:nvSpPr>
        <p:spPr>
          <a:xfrm>
            <a:off x="24678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133"/>
          <p:cNvSpPr/>
          <p:nvPr/>
        </p:nvSpPr>
        <p:spPr>
          <a:xfrm>
            <a:off x="27630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134"/>
          <p:cNvSpPr/>
          <p:nvPr/>
        </p:nvSpPr>
        <p:spPr>
          <a:xfrm>
            <a:off x="30607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135"/>
          <p:cNvSpPr/>
          <p:nvPr/>
        </p:nvSpPr>
        <p:spPr>
          <a:xfrm>
            <a:off x="27630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136"/>
          <p:cNvSpPr/>
          <p:nvPr/>
        </p:nvSpPr>
        <p:spPr>
          <a:xfrm>
            <a:off x="30607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137"/>
          <p:cNvSpPr/>
          <p:nvPr/>
        </p:nvSpPr>
        <p:spPr>
          <a:xfrm>
            <a:off x="33584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138"/>
          <p:cNvSpPr/>
          <p:nvPr/>
        </p:nvSpPr>
        <p:spPr>
          <a:xfrm>
            <a:off x="33584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139"/>
          <p:cNvSpPr/>
          <p:nvPr/>
        </p:nvSpPr>
        <p:spPr>
          <a:xfrm>
            <a:off x="27630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140"/>
          <p:cNvSpPr/>
          <p:nvPr/>
        </p:nvSpPr>
        <p:spPr>
          <a:xfrm>
            <a:off x="30607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141"/>
          <p:cNvSpPr/>
          <p:nvPr/>
        </p:nvSpPr>
        <p:spPr>
          <a:xfrm>
            <a:off x="27630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142"/>
          <p:cNvSpPr/>
          <p:nvPr/>
        </p:nvSpPr>
        <p:spPr>
          <a:xfrm>
            <a:off x="30607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143"/>
          <p:cNvSpPr/>
          <p:nvPr/>
        </p:nvSpPr>
        <p:spPr>
          <a:xfrm>
            <a:off x="33584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183"/>
          <p:cNvSpPr/>
          <p:nvPr/>
        </p:nvSpPr>
        <p:spPr>
          <a:xfrm>
            <a:off x="33584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184"/>
          <p:cNvSpPr/>
          <p:nvPr/>
        </p:nvSpPr>
        <p:spPr>
          <a:xfrm>
            <a:off x="27630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185"/>
          <p:cNvSpPr/>
          <p:nvPr/>
        </p:nvSpPr>
        <p:spPr>
          <a:xfrm>
            <a:off x="30607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186"/>
          <p:cNvSpPr/>
          <p:nvPr/>
        </p:nvSpPr>
        <p:spPr>
          <a:xfrm>
            <a:off x="27630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187"/>
          <p:cNvSpPr/>
          <p:nvPr/>
        </p:nvSpPr>
        <p:spPr>
          <a:xfrm>
            <a:off x="30607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188"/>
          <p:cNvSpPr/>
          <p:nvPr/>
        </p:nvSpPr>
        <p:spPr>
          <a:xfrm>
            <a:off x="33584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189"/>
          <p:cNvSpPr/>
          <p:nvPr/>
        </p:nvSpPr>
        <p:spPr>
          <a:xfrm>
            <a:off x="33584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190"/>
          <p:cNvSpPr/>
          <p:nvPr/>
        </p:nvSpPr>
        <p:spPr>
          <a:xfrm>
            <a:off x="36532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191"/>
          <p:cNvSpPr/>
          <p:nvPr/>
        </p:nvSpPr>
        <p:spPr>
          <a:xfrm>
            <a:off x="39510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192"/>
          <p:cNvSpPr/>
          <p:nvPr/>
        </p:nvSpPr>
        <p:spPr>
          <a:xfrm>
            <a:off x="36532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193"/>
          <p:cNvSpPr/>
          <p:nvPr/>
        </p:nvSpPr>
        <p:spPr>
          <a:xfrm>
            <a:off x="39510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194"/>
          <p:cNvSpPr/>
          <p:nvPr/>
        </p:nvSpPr>
        <p:spPr>
          <a:xfrm>
            <a:off x="42487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195"/>
          <p:cNvSpPr/>
          <p:nvPr/>
        </p:nvSpPr>
        <p:spPr>
          <a:xfrm>
            <a:off x="42487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196"/>
          <p:cNvSpPr/>
          <p:nvPr/>
        </p:nvSpPr>
        <p:spPr>
          <a:xfrm>
            <a:off x="365328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197"/>
          <p:cNvSpPr/>
          <p:nvPr/>
        </p:nvSpPr>
        <p:spPr>
          <a:xfrm>
            <a:off x="39510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198"/>
          <p:cNvSpPr/>
          <p:nvPr/>
        </p:nvSpPr>
        <p:spPr>
          <a:xfrm>
            <a:off x="365328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199"/>
          <p:cNvSpPr/>
          <p:nvPr/>
        </p:nvSpPr>
        <p:spPr>
          <a:xfrm>
            <a:off x="39510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200"/>
          <p:cNvSpPr/>
          <p:nvPr/>
        </p:nvSpPr>
        <p:spPr>
          <a:xfrm>
            <a:off x="42487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201"/>
          <p:cNvSpPr/>
          <p:nvPr/>
        </p:nvSpPr>
        <p:spPr>
          <a:xfrm>
            <a:off x="42487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202"/>
          <p:cNvSpPr/>
          <p:nvPr/>
        </p:nvSpPr>
        <p:spPr>
          <a:xfrm>
            <a:off x="365328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203"/>
          <p:cNvSpPr/>
          <p:nvPr/>
        </p:nvSpPr>
        <p:spPr>
          <a:xfrm>
            <a:off x="39510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204"/>
          <p:cNvSpPr/>
          <p:nvPr/>
        </p:nvSpPr>
        <p:spPr>
          <a:xfrm>
            <a:off x="365328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205"/>
          <p:cNvSpPr/>
          <p:nvPr/>
        </p:nvSpPr>
        <p:spPr>
          <a:xfrm>
            <a:off x="39510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206"/>
          <p:cNvSpPr/>
          <p:nvPr/>
        </p:nvSpPr>
        <p:spPr>
          <a:xfrm>
            <a:off x="42487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207"/>
          <p:cNvSpPr/>
          <p:nvPr/>
        </p:nvSpPr>
        <p:spPr>
          <a:xfrm>
            <a:off x="42487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208"/>
          <p:cNvSpPr/>
          <p:nvPr/>
        </p:nvSpPr>
        <p:spPr>
          <a:xfrm>
            <a:off x="27630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209"/>
          <p:cNvSpPr/>
          <p:nvPr/>
        </p:nvSpPr>
        <p:spPr>
          <a:xfrm>
            <a:off x="30607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210"/>
          <p:cNvSpPr/>
          <p:nvPr/>
        </p:nvSpPr>
        <p:spPr>
          <a:xfrm>
            <a:off x="27630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211"/>
          <p:cNvSpPr/>
          <p:nvPr/>
        </p:nvSpPr>
        <p:spPr>
          <a:xfrm>
            <a:off x="30607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212"/>
          <p:cNvSpPr/>
          <p:nvPr/>
        </p:nvSpPr>
        <p:spPr>
          <a:xfrm>
            <a:off x="33584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213"/>
          <p:cNvSpPr/>
          <p:nvPr/>
        </p:nvSpPr>
        <p:spPr>
          <a:xfrm>
            <a:off x="33584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214"/>
          <p:cNvSpPr/>
          <p:nvPr/>
        </p:nvSpPr>
        <p:spPr>
          <a:xfrm>
            <a:off x="27630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215"/>
          <p:cNvSpPr/>
          <p:nvPr/>
        </p:nvSpPr>
        <p:spPr>
          <a:xfrm>
            <a:off x="30607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216"/>
          <p:cNvSpPr/>
          <p:nvPr/>
        </p:nvSpPr>
        <p:spPr>
          <a:xfrm>
            <a:off x="27630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217"/>
          <p:cNvSpPr/>
          <p:nvPr/>
        </p:nvSpPr>
        <p:spPr>
          <a:xfrm>
            <a:off x="30607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218"/>
          <p:cNvSpPr/>
          <p:nvPr/>
        </p:nvSpPr>
        <p:spPr>
          <a:xfrm>
            <a:off x="33584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219"/>
          <p:cNvSpPr/>
          <p:nvPr/>
        </p:nvSpPr>
        <p:spPr>
          <a:xfrm>
            <a:off x="33584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222"/>
          <p:cNvSpPr/>
          <p:nvPr/>
        </p:nvSpPr>
        <p:spPr>
          <a:xfrm>
            <a:off x="27630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223"/>
          <p:cNvSpPr/>
          <p:nvPr/>
        </p:nvSpPr>
        <p:spPr>
          <a:xfrm>
            <a:off x="30607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225"/>
          <p:cNvSpPr/>
          <p:nvPr/>
        </p:nvSpPr>
        <p:spPr>
          <a:xfrm>
            <a:off x="33584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226"/>
          <p:cNvSpPr/>
          <p:nvPr/>
        </p:nvSpPr>
        <p:spPr>
          <a:xfrm>
            <a:off x="365328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227"/>
          <p:cNvSpPr/>
          <p:nvPr/>
        </p:nvSpPr>
        <p:spPr>
          <a:xfrm>
            <a:off x="39510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228"/>
          <p:cNvSpPr/>
          <p:nvPr/>
        </p:nvSpPr>
        <p:spPr>
          <a:xfrm>
            <a:off x="365328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229"/>
          <p:cNvSpPr/>
          <p:nvPr/>
        </p:nvSpPr>
        <p:spPr>
          <a:xfrm>
            <a:off x="39510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230"/>
          <p:cNvSpPr/>
          <p:nvPr/>
        </p:nvSpPr>
        <p:spPr>
          <a:xfrm>
            <a:off x="42487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231"/>
          <p:cNvSpPr/>
          <p:nvPr/>
        </p:nvSpPr>
        <p:spPr>
          <a:xfrm>
            <a:off x="42487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232"/>
          <p:cNvSpPr/>
          <p:nvPr/>
        </p:nvSpPr>
        <p:spPr>
          <a:xfrm>
            <a:off x="365328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233"/>
          <p:cNvSpPr/>
          <p:nvPr/>
        </p:nvSpPr>
        <p:spPr>
          <a:xfrm>
            <a:off x="39510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234"/>
          <p:cNvSpPr/>
          <p:nvPr/>
        </p:nvSpPr>
        <p:spPr>
          <a:xfrm>
            <a:off x="365328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235"/>
          <p:cNvSpPr/>
          <p:nvPr/>
        </p:nvSpPr>
        <p:spPr>
          <a:xfrm>
            <a:off x="39510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236"/>
          <p:cNvSpPr/>
          <p:nvPr/>
        </p:nvSpPr>
        <p:spPr>
          <a:xfrm>
            <a:off x="42487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237"/>
          <p:cNvSpPr/>
          <p:nvPr/>
        </p:nvSpPr>
        <p:spPr>
          <a:xfrm>
            <a:off x="42487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241"/>
          <p:cNvSpPr/>
          <p:nvPr/>
        </p:nvSpPr>
        <p:spPr>
          <a:xfrm>
            <a:off x="365328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242"/>
          <p:cNvSpPr/>
          <p:nvPr/>
        </p:nvSpPr>
        <p:spPr>
          <a:xfrm>
            <a:off x="39510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244"/>
          <p:cNvSpPr/>
          <p:nvPr/>
        </p:nvSpPr>
        <p:spPr>
          <a:xfrm>
            <a:off x="42487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245"/>
          <p:cNvSpPr/>
          <p:nvPr/>
        </p:nvSpPr>
        <p:spPr>
          <a:xfrm>
            <a:off x="276300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246"/>
          <p:cNvSpPr/>
          <p:nvPr/>
        </p:nvSpPr>
        <p:spPr>
          <a:xfrm>
            <a:off x="306072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247"/>
          <p:cNvSpPr/>
          <p:nvPr/>
        </p:nvSpPr>
        <p:spPr>
          <a:xfrm>
            <a:off x="276300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248"/>
          <p:cNvSpPr/>
          <p:nvPr/>
        </p:nvSpPr>
        <p:spPr>
          <a:xfrm>
            <a:off x="306072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249"/>
          <p:cNvSpPr/>
          <p:nvPr/>
        </p:nvSpPr>
        <p:spPr>
          <a:xfrm>
            <a:off x="335844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250"/>
          <p:cNvSpPr/>
          <p:nvPr/>
        </p:nvSpPr>
        <p:spPr>
          <a:xfrm>
            <a:off x="335844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251"/>
          <p:cNvSpPr/>
          <p:nvPr/>
        </p:nvSpPr>
        <p:spPr>
          <a:xfrm>
            <a:off x="276300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252"/>
          <p:cNvSpPr/>
          <p:nvPr/>
        </p:nvSpPr>
        <p:spPr>
          <a:xfrm>
            <a:off x="306072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255"/>
          <p:cNvSpPr/>
          <p:nvPr/>
        </p:nvSpPr>
        <p:spPr>
          <a:xfrm>
            <a:off x="335844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257"/>
          <p:cNvSpPr/>
          <p:nvPr/>
        </p:nvSpPr>
        <p:spPr>
          <a:xfrm>
            <a:off x="276300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258"/>
          <p:cNvSpPr/>
          <p:nvPr/>
        </p:nvSpPr>
        <p:spPr>
          <a:xfrm>
            <a:off x="306072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259"/>
          <p:cNvSpPr/>
          <p:nvPr/>
        </p:nvSpPr>
        <p:spPr>
          <a:xfrm>
            <a:off x="276300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260"/>
          <p:cNvSpPr/>
          <p:nvPr/>
        </p:nvSpPr>
        <p:spPr>
          <a:xfrm>
            <a:off x="306072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261"/>
          <p:cNvSpPr/>
          <p:nvPr/>
        </p:nvSpPr>
        <p:spPr>
          <a:xfrm>
            <a:off x="335844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262"/>
          <p:cNvSpPr/>
          <p:nvPr/>
        </p:nvSpPr>
        <p:spPr>
          <a:xfrm>
            <a:off x="335844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263"/>
          <p:cNvSpPr/>
          <p:nvPr/>
        </p:nvSpPr>
        <p:spPr>
          <a:xfrm>
            <a:off x="3653280" y="186732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312"/>
          <p:cNvSpPr/>
          <p:nvPr/>
        </p:nvSpPr>
        <p:spPr>
          <a:xfrm>
            <a:off x="3951000" y="186732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313"/>
          <p:cNvSpPr/>
          <p:nvPr/>
        </p:nvSpPr>
        <p:spPr>
          <a:xfrm>
            <a:off x="3653280" y="15696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314"/>
          <p:cNvSpPr/>
          <p:nvPr/>
        </p:nvSpPr>
        <p:spPr>
          <a:xfrm>
            <a:off x="3951000" y="15696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315"/>
          <p:cNvSpPr/>
          <p:nvPr/>
        </p:nvSpPr>
        <p:spPr>
          <a:xfrm>
            <a:off x="4248720" y="186732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322"/>
          <p:cNvSpPr/>
          <p:nvPr/>
        </p:nvSpPr>
        <p:spPr>
          <a:xfrm>
            <a:off x="4248720" y="15696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327"/>
          <p:cNvSpPr/>
          <p:nvPr/>
        </p:nvSpPr>
        <p:spPr>
          <a:xfrm>
            <a:off x="3653280" y="1271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329"/>
          <p:cNvSpPr/>
          <p:nvPr/>
        </p:nvSpPr>
        <p:spPr>
          <a:xfrm>
            <a:off x="3951000" y="1271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332"/>
          <p:cNvSpPr/>
          <p:nvPr/>
        </p:nvSpPr>
        <p:spPr>
          <a:xfrm>
            <a:off x="4248720" y="1271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334"/>
          <p:cNvSpPr/>
          <p:nvPr/>
        </p:nvSpPr>
        <p:spPr>
          <a:xfrm>
            <a:off x="365328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335"/>
          <p:cNvSpPr/>
          <p:nvPr/>
        </p:nvSpPr>
        <p:spPr>
          <a:xfrm>
            <a:off x="395100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336"/>
          <p:cNvSpPr/>
          <p:nvPr/>
        </p:nvSpPr>
        <p:spPr>
          <a:xfrm>
            <a:off x="3653280" y="21650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337"/>
          <p:cNvSpPr/>
          <p:nvPr/>
        </p:nvSpPr>
        <p:spPr>
          <a:xfrm>
            <a:off x="3951000" y="21650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338"/>
          <p:cNvSpPr/>
          <p:nvPr/>
        </p:nvSpPr>
        <p:spPr>
          <a:xfrm>
            <a:off x="424872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339"/>
          <p:cNvSpPr/>
          <p:nvPr/>
        </p:nvSpPr>
        <p:spPr>
          <a:xfrm>
            <a:off x="4248720" y="21650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340"/>
          <p:cNvSpPr/>
          <p:nvPr/>
        </p:nvSpPr>
        <p:spPr>
          <a:xfrm>
            <a:off x="45439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341"/>
          <p:cNvSpPr/>
          <p:nvPr/>
        </p:nvSpPr>
        <p:spPr>
          <a:xfrm>
            <a:off x="48416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342"/>
          <p:cNvSpPr/>
          <p:nvPr/>
        </p:nvSpPr>
        <p:spPr>
          <a:xfrm>
            <a:off x="45439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343"/>
          <p:cNvSpPr/>
          <p:nvPr/>
        </p:nvSpPr>
        <p:spPr>
          <a:xfrm>
            <a:off x="48416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344"/>
          <p:cNvSpPr/>
          <p:nvPr/>
        </p:nvSpPr>
        <p:spPr>
          <a:xfrm>
            <a:off x="51390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345"/>
          <p:cNvSpPr/>
          <p:nvPr/>
        </p:nvSpPr>
        <p:spPr>
          <a:xfrm>
            <a:off x="51390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346"/>
          <p:cNvSpPr/>
          <p:nvPr/>
        </p:nvSpPr>
        <p:spPr>
          <a:xfrm>
            <a:off x="45439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347"/>
          <p:cNvSpPr/>
          <p:nvPr/>
        </p:nvSpPr>
        <p:spPr>
          <a:xfrm>
            <a:off x="48416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348"/>
          <p:cNvSpPr/>
          <p:nvPr/>
        </p:nvSpPr>
        <p:spPr>
          <a:xfrm>
            <a:off x="45439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349"/>
          <p:cNvSpPr/>
          <p:nvPr/>
        </p:nvSpPr>
        <p:spPr>
          <a:xfrm>
            <a:off x="48416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350"/>
          <p:cNvSpPr/>
          <p:nvPr/>
        </p:nvSpPr>
        <p:spPr>
          <a:xfrm>
            <a:off x="51390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351"/>
          <p:cNvSpPr/>
          <p:nvPr/>
        </p:nvSpPr>
        <p:spPr>
          <a:xfrm>
            <a:off x="51390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352"/>
          <p:cNvSpPr/>
          <p:nvPr/>
        </p:nvSpPr>
        <p:spPr>
          <a:xfrm>
            <a:off x="45439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353"/>
          <p:cNvSpPr/>
          <p:nvPr/>
        </p:nvSpPr>
        <p:spPr>
          <a:xfrm>
            <a:off x="48416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354"/>
          <p:cNvSpPr/>
          <p:nvPr/>
        </p:nvSpPr>
        <p:spPr>
          <a:xfrm>
            <a:off x="45439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355"/>
          <p:cNvSpPr/>
          <p:nvPr/>
        </p:nvSpPr>
        <p:spPr>
          <a:xfrm>
            <a:off x="48416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356"/>
          <p:cNvSpPr/>
          <p:nvPr/>
        </p:nvSpPr>
        <p:spPr>
          <a:xfrm>
            <a:off x="51390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361"/>
          <p:cNvSpPr/>
          <p:nvPr/>
        </p:nvSpPr>
        <p:spPr>
          <a:xfrm>
            <a:off x="51390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362"/>
          <p:cNvSpPr/>
          <p:nvPr/>
        </p:nvSpPr>
        <p:spPr>
          <a:xfrm>
            <a:off x="54342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363"/>
          <p:cNvSpPr/>
          <p:nvPr/>
        </p:nvSpPr>
        <p:spPr>
          <a:xfrm>
            <a:off x="57319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364"/>
          <p:cNvSpPr/>
          <p:nvPr/>
        </p:nvSpPr>
        <p:spPr>
          <a:xfrm>
            <a:off x="54342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365"/>
          <p:cNvSpPr/>
          <p:nvPr/>
        </p:nvSpPr>
        <p:spPr>
          <a:xfrm>
            <a:off x="57319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366"/>
          <p:cNvSpPr/>
          <p:nvPr/>
        </p:nvSpPr>
        <p:spPr>
          <a:xfrm>
            <a:off x="60296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367"/>
          <p:cNvSpPr/>
          <p:nvPr/>
        </p:nvSpPr>
        <p:spPr>
          <a:xfrm>
            <a:off x="60296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368"/>
          <p:cNvSpPr/>
          <p:nvPr/>
        </p:nvSpPr>
        <p:spPr>
          <a:xfrm>
            <a:off x="54342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369"/>
          <p:cNvSpPr/>
          <p:nvPr/>
        </p:nvSpPr>
        <p:spPr>
          <a:xfrm>
            <a:off x="57319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370"/>
          <p:cNvSpPr/>
          <p:nvPr/>
        </p:nvSpPr>
        <p:spPr>
          <a:xfrm>
            <a:off x="54342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371"/>
          <p:cNvSpPr/>
          <p:nvPr/>
        </p:nvSpPr>
        <p:spPr>
          <a:xfrm>
            <a:off x="57319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372"/>
          <p:cNvSpPr/>
          <p:nvPr/>
        </p:nvSpPr>
        <p:spPr>
          <a:xfrm>
            <a:off x="60296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373"/>
          <p:cNvSpPr/>
          <p:nvPr/>
        </p:nvSpPr>
        <p:spPr>
          <a:xfrm>
            <a:off x="60296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374"/>
          <p:cNvSpPr/>
          <p:nvPr/>
        </p:nvSpPr>
        <p:spPr>
          <a:xfrm>
            <a:off x="54342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375"/>
          <p:cNvSpPr/>
          <p:nvPr/>
        </p:nvSpPr>
        <p:spPr>
          <a:xfrm>
            <a:off x="57319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376"/>
          <p:cNvSpPr/>
          <p:nvPr/>
        </p:nvSpPr>
        <p:spPr>
          <a:xfrm>
            <a:off x="54342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377"/>
          <p:cNvSpPr/>
          <p:nvPr/>
        </p:nvSpPr>
        <p:spPr>
          <a:xfrm>
            <a:off x="57319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378"/>
          <p:cNvSpPr/>
          <p:nvPr/>
        </p:nvSpPr>
        <p:spPr>
          <a:xfrm>
            <a:off x="60296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379"/>
          <p:cNvSpPr/>
          <p:nvPr/>
        </p:nvSpPr>
        <p:spPr>
          <a:xfrm>
            <a:off x="60296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380"/>
          <p:cNvSpPr/>
          <p:nvPr/>
        </p:nvSpPr>
        <p:spPr>
          <a:xfrm>
            <a:off x="45439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381"/>
          <p:cNvSpPr/>
          <p:nvPr/>
        </p:nvSpPr>
        <p:spPr>
          <a:xfrm>
            <a:off x="48416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382"/>
          <p:cNvSpPr/>
          <p:nvPr/>
        </p:nvSpPr>
        <p:spPr>
          <a:xfrm>
            <a:off x="45439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383"/>
          <p:cNvSpPr/>
          <p:nvPr/>
        </p:nvSpPr>
        <p:spPr>
          <a:xfrm>
            <a:off x="48416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384"/>
          <p:cNvSpPr/>
          <p:nvPr/>
        </p:nvSpPr>
        <p:spPr>
          <a:xfrm>
            <a:off x="51390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385"/>
          <p:cNvSpPr/>
          <p:nvPr/>
        </p:nvSpPr>
        <p:spPr>
          <a:xfrm>
            <a:off x="51390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386"/>
          <p:cNvSpPr/>
          <p:nvPr/>
        </p:nvSpPr>
        <p:spPr>
          <a:xfrm>
            <a:off x="45439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387"/>
          <p:cNvSpPr/>
          <p:nvPr/>
        </p:nvSpPr>
        <p:spPr>
          <a:xfrm>
            <a:off x="48416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388"/>
          <p:cNvSpPr/>
          <p:nvPr/>
        </p:nvSpPr>
        <p:spPr>
          <a:xfrm>
            <a:off x="45439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389"/>
          <p:cNvSpPr/>
          <p:nvPr/>
        </p:nvSpPr>
        <p:spPr>
          <a:xfrm>
            <a:off x="48416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390"/>
          <p:cNvSpPr/>
          <p:nvPr/>
        </p:nvSpPr>
        <p:spPr>
          <a:xfrm>
            <a:off x="51390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391"/>
          <p:cNvSpPr/>
          <p:nvPr/>
        </p:nvSpPr>
        <p:spPr>
          <a:xfrm>
            <a:off x="51390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394"/>
          <p:cNvSpPr/>
          <p:nvPr/>
        </p:nvSpPr>
        <p:spPr>
          <a:xfrm>
            <a:off x="45439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사각형 395"/>
          <p:cNvSpPr/>
          <p:nvPr/>
        </p:nvSpPr>
        <p:spPr>
          <a:xfrm>
            <a:off x="48416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사각형 397"/>
          <p:cNvSpPr/>
          <p:nvPr/>
        </p:nvSpPr>
        <p:spPr>
          <a:xfrm>
            <a:off x="51390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398"/>
          <p:cNvSpPr/>
          <p:nvPr/>
        </p:nvSpPr>
        <p:spPr>
          <a:xfrm>
            <a:off x="54342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399"/>
          <p:cNvSpPr/>
          <p:nvPr/>
        </p:nvSpPr>
        <p:spPr>
          <a:xfrm>
            <a:off x="57319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400"/>
          <p:cNvSpPr/>
          <p:nvPr/>
        </p:nvSpPr>
        <p:spPr>
          <a:xfrm>
            <a:off x="54342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401"/>
          <p:cNvSpPr/>
          <p:nvPr/>
        </p:nvSpPr>
        <p:spPr>
          <a:xfrm>
            <a:off x="57319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402"/>
          <p:cNvSpPr/>
          <p:nvPr/>
        </p:nvSpPr>
        <p:spPr>
          <a:xfrm>
            <a:off x="60296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403"/>
          <p:cNvSpPr/>
          <p:nvPr/>
        </p:nvSpPr>
        <p:spPr>
          <a:xfrm>
            <a:off x="60296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404"/>
          <p:cNvSpPr/>
          <p:nvPr/>
        </p:nvSpPr>
        <p:spPr>
          <a:xfrm>
            <a:off x="54342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405"/>
          <p:cNvSpPr/>
          <p:nvPr/>
        </p:nvSpPr>
        <p:spPr>
          <a:xfrm>
            <a:off x="57319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406"/>
          <p:cNvSpPr/>
          <p:nvPr/>
        </p:nvSpPr>
        <p:spPr>
          <a:xfrm>
            <a:off x="54342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407"/>
          <p:cNvSpPr/>
          <p:nvPr/>
        </p:nvSpPr>
        <p:spPr>
          <a:xfrm>
            <a:off x="57319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408"/>
          <p:cNvSpPr/>
          <p:nvPr/>
        </p:nvSpPr>
        <p:spPr>
          <a:xfrm>
            <a:off x="60296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409"/>
          <p:cNvSpPr/>
          <p:nvPr/>
        </p:nvSpPr>
        <p:spPr>
          <a:xfrm>
            <a:off x="60296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412"/>
          <p:cNvSpPr/>
          <p:nvPr/>
        </p:nvSpPr>
        <p:spPr>
          <a:xfrm>
            <a:off x="54342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사각형 413"/>
          <p:cNvSpPr/>
          <p:nvPr/>
        </p:nvSpPr>
        <p:spPr>
          <a:xfrm>
            <a:off x="57319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직사각형 415"/>
          <p:cNvSpPr/>
          <p:nvPr/>
        </p:nvSpPr>
        <p:spPr>
          <a:xfrm>
            <a:off x="60296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직사각형 416"/>
          <p:cNvSpPr/>
          <p:nvPr/>
        </p:nvSpPr>
        <p:spPr>
          <a:xfrm>
            <a:off x="454392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직사각형 417"/>
          <p:cNvSpPr/>
          <p:nvPr/>
        </p:nvSpPr>
        <p:spPr>
          <a:xfrm>
            <a:off x="484164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직사각형 418"/>
          <p:cNvSpPr/>
          <p:nvPr/>
        </p:nvSpPr>
        <p:spPr>
          <a:xfrm>
            <a:off x="454392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직사각형 419"/>
          <p:cNvSpPr/>
          <p:nvPr/>
        </p:nvSpPr>
        <p:spPr>
          <a:xfrm>
            <a:off x="484164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직사각형 420"/>
          <p:cNvSpPr/>
          <p:nvPr/>
        </p:nvSpPr>
        <p:spPr>
          <a:xfrm>
            <a:off x="513900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직사각형 421"/>
          <p:cNvSpPr/>
          <p:nvPr/>
        </p:nvSpPr>
        <p:spPr>
          <a:xfrm>
            <a:off x="513900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422"/>
          <p:cNvSpPr/>
          <p:nvPr/>
        </p:nvSpPr>
        <p:spPr>
          <a:xfrm>
            <a:off x="454392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423"/>
          <p:cNvSpPr/>
          <p:nvPr/>
        </p:nvSpPr>
        <p:spPr>
          <a:xfrm>
            <a:off x="484164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직사각형 426"/>
          <p:cNvSpPr/>
          <p:nvPr/>
        </p:nvSpPr>
        <p:spPr>
          <a:xfrm>
            <a:off x="513900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직사각형 428"/>
          <p:cNvSpPr/>
          <p:nvPr/>
        </p:nvSpPr>
        <p:spPr>
          <a:xfrm>
            <a:off x="454392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직사각형 429"/>
          <p:cNvSpPr/>
          <p:nvPr/>
        </p:nvSpPr>
        <p:spPr>
          <a:xfrm>
            <a:off x="484164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직사각형 430"/>
          <p:cNvSpPr/>
          <p:nvPr/>
        </p:nvSpPr>
        <p:spPr>
          <a:xfrm>
            <a:off x="454392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431"/>
          <p:cNvSpPr/>
          <p:nvPr/>
        </p:nvSpPr>
        <p:spPr>
          <a:xfrm>
            <a:off x="484164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432"/>
          <p:cNvSpPr/>
          <p:nvPr/>
        </p:nvSpPr>
        <p:spPr>
          <a:xfrm>
            <a:off x="513900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433"/>
          <p:cNvSpPr/>
          <p:nvPr/>
        </p:nvSpPr>
        <p:spPr>
          <a:xfrm>
            <a:off x="513900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직사각형 434"/>
          <p:cNvSpPr/>
          <p:nvPr/>
        </p:nvSpPr>
        <p:spPr>
          <a:xfrm>
            <a:off x="543420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직사각형 435"/>
          <p:cNvSpPr/>
          <p:nvPr/>
        </p:nvSpPr>
        <p:spPr>
          <a:xfrm>
            <a:off x="5731920" y="186732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직사각형 436"/>
          <p:cNvSpPr/>
          <p:nvPr/>
        </p:nvSpPr>
        <p:spPr>
          <a:xfrm>
            <a:off x="543420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직사각형 437"/>
          <p:cNvSpPr/>
          <p:nvPr/>
        </p:nvSpPr>
        <p:spPr>
          <a:xfrm>
            <a:off x="5731920" y="156960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직사각형 438"/>
          <p:cNvSpPr/>
          <p:nvPr/>
        </p:nvSpPr>
        <p:spPr>
          <a:xfrm>
            <a:off x="6029640" y="186732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직사각형 439"/>
          <p:cNvSpPr/>
          <p:nvPr/>
        </p:nvSpPr>
        <p:spPr>
          <a:xfrm>
            <a:off x="6029640" y="156960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440"/>
          <p:cNvSpPr/>
          <p:nvPr/>
        </p:nvSpPr>
        <p:spPr>
          <a:xfrm>
            <a:off x="543420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441"/>
          <p:cNvSpPr/>
          <p:nvPr/>
        </p:nvSpPr>
        <p:spPr>
          <a:xfrm>
            <a:off x="5731920" y="127188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444"/>
          <p:cNvSpPr/>
          <p:nvPr/>
        </p:nvSpPr>
        <p:spPr>
          <a:xfrm>
            <a:off x="6029640" y="127188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446"/>
          <p:cNvSpPr/>
          <p:nvPr/>
        </p:nvSpPr>
        <p:spPr>
          <a:xfrm>
            <a:off x="543420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447"/>
          <p:cNvSpPr/>
          <p:nvPr/>
        </p:nvSpPr>
        <p:spPr>
          <a:xfrm>
            <a:off x="573192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448"/>
          <p:cNvSpPr/>
          <p:nvPr/>
        </p:nvSpPr>
        <p:spPr>
          <a:xfrm>
            <a:off x="543420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449"/>
          <p:cNvSpPr/>
          <p:nvPr/>
        </p:nvSpPr>
        <p:spPr>
          <a:xfrm>
            <a:off x="5731920" y="216504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450"/>
          <p:cNvSpPr/>
          <p:nvPr/>
        </p:nvSpPr>
        <p:spPr>
          <a:xfrm>
            <a:off x="602964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451"/>
          <p:cNvSpPr/>
          <p:nvPr/>
        </p:nvSpPr>
        <p:spPr>
          <a:xfrm>
            <a:off x="6029640" y="216504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560"/>
          <p:cNvSpPr/>
          <p:nvPr/>
        </p:nvSpPr>
        <p:spPr>
          <a:xfrm>
            <a:off x="63266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561"/>
          <p:cNvSpPr/>
          <p:nvPr/>
        </p:nvSpPr>
        <p:spPr>
          <a:xfrm>
            <a:off x="662436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562"/>
          <p:cNvSpPr/>
          <p:nvPr/>
        </p:nvSpPr>
        <p:spPr>
          <a:xfrm>
            <a:off x="63266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563"/>
          <p:cNvSpPr/>
          <p:nvPr/>
        </p:nvSpPr>
        <p:spPr>
          <a:xfrm>
            <a:off x="662436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564"/>
          <p:cNvSpPr/>
          <p:nvPr/>
        </p:nvSpPr>
        <p:spPr>
          <a:xfrm>
            <a:off x="69220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565"/>
          <p:cNvSpPr/>
          <p:nvPr/>
        </p:nvSpPr>
        <p:spPr>
          <a:xfrm>
            <a:off x="69220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566"/>
          <p:cNvSpPr/>
          <p:nvPr/>
        </p:nvSpPr>
        <p:spPr>
          <a:xfrm>
            <a:off x="63266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567"/>
          <p:cNvSpPr/>
          <p:nvPr/>
        </p:nvSpPr>
        <p:spPr>
          <a:xfrm>
            <a:off x="662436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568"/>
          <p:cNvSpPr/>
          <p:nvPr/>
        </p:nvSpPr>
        <p:spPr>
          <a:xfrm>
            <a:off x="63266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569"/>
          <p:cNvSpPr/>
          <p:nvPr/>
        </p:nvSpPr>
        <p:spPr>
          <a:xfrm>
            <a:off x="662436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70"/>
          <p:cNvSpPr/>
          <p:nvPr/>
        </p:nvSpPr>
        <p:spPr>
          <a:xfrm>
            <a:off x="692208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71"/>
          <p:cNvSpPr/>
          <p:nvPr/>
        </p:nvSpPr>
        <p:spPr>
          <a:xfrm>
            <a:off x="692208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72"/>
          <p:cNvSpPr/>
          <p:nvPr/>
        </p:nvSpPr>
        <p:spPr>
          <a:xfrm>
            <a:off x="63266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73"/>
          <p:cNvSpPr/>
          <p:nvPr/>
        </p:nvSpPr>
        <p:spPr>
          <a:xfrm>
            <a:off x="662436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74"/>
          <p:cNvSpPr/>
          <p:nvPr/>
        </p:nvSpPr>
        <p:spPr>
          <a:xfrm>
            <a:off x="63266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75"/>
          <p:cNvSpPr/>
          <p:nvPr/>
        </p:nvSpPr>
        <p:spPr>
          <a:xfrm>
            <a:off x="662436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76"/>
          <p:cNvSpPr/>
          <p:nvPr/>
        </p:nvSpPr>
        <p:spPr>
          <a:xfrm>
            <a:off x="692208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7"/>
          <p:cNvSpPr/>
          <p:nvPr/>
        </p:nvSpPr>
        <p:spPr>
          <a:xfrm>
            <a:off x="692208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78"/>
          <p:cNvSpPr/>
          <p:nvPr/>
        </p:nvSpPr>
        <p:spPr>
          <a:xfrm>
            <a:off x="72172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80"/>
          <p:cNvSpPr/>
          <p:nvPr/>
        </p:nvSpPr>
        <p:spPr>
          <a:xfrm>
            <a:off x="72172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584"/>
          <p:cNvSpPr/>
          <p:nvPr/>
        </p:nvSpPr>
        <p:spPr>
          <a:xfrm>
            <a:off x="721728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586"/>
          <p:cNvSpPr/>
          <p:nvPr/>
        </p:nvSpPr>
        <p:spPr>
          <a:xfrm>
            <a:off x="721728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590"/>
          <p:cNvSpPr/>
          <p:nvPr/>
        </p:nvSpPr>
        <p:spPr>
          <a:xfrm>
            <a:off x="721728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592"/>
          <p:cNvSpPr/>
          <p:nvPr/>
        </p:nvSpPr>
        <p:spPr>
          <a:xfrm>
            <a:off x="721728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596"/>
          <p:cNvSpPr/>
          <p:nvPr/>
        </p:nvSpPr>
        <p:spPr>
          <a:xfrm>
            <a:off x="63266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597"/>
          <p:cNvSpPr/>
          <p:nvPr/>
        </p:nvSpPr>
        <p:spPr>
          <a:xfrm>
            <a:off x="662436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598"/>
          <p:cNvSpPr/>
          <p:nvPr/>
        </p:nvSpPr>
        <p:spPr>
          <a:xfrm>
            <a:off x="63266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599"/>
          <p:cNvSpPr/>
          <p:nvPr/>
        </p:nvSpPr>
        <p:spPr>
          <a:xfrm>
            <a:off x="662436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600"/>
          <p:cNvSpPr/>
          <p:nvPr/>
        </p:nvSpPr>
        <p:spPr>
          <a:xfrm>
            <a:off x="692208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직사각형 601"/>
          <p:cNvSpPr/>
          <p:nvPr/>
        </p:nvSpPr>
        <p:spPr>
          <a:xfrm>
            <a:off x="692208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02"/>
          <p:cNvSpPr/>
          <p:nvPr/>
        </p:nvSpPr>
        <p:spPr>
          <a:xfrm>
            <a:off x="63266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03"/>
          <p:cNvSpPr/>
          <p:nvPr/>
        </p:nvSpPr>
        <p:spPr>
          <a:xfrm>
            <a:off x="662436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04"/>
          <p:cNvSpPr/>
          <p:nvPr/>
        </p:nvSpPr>
        <p:spPr>
          <a:xfrm>
            <a:off x="63266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05"/>
          <p:cNvSpPr/>
          <p:nvPr/>
        </p:nvSpPr>
        <p:spPr>
          <a:xfrm>
            <a:off x="662436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06"/>
          <p:cNvSpPr/>
          <p:nvPr/>
        </p:nvSpPr>
        <p:spPr>
          <a:xfrm>
            <a:off x="692208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07"/>
          <p:cNvSpPr/>
          <p:nvPr/>
        </p:nvSpPr>
        <p:spPr>
          <a:xfrm>
            <a:off x="692208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10"/>
          <p:cNvSpPr/>
          <p:nvPr/>
        </p:nvSpPr>
        <p:spPr>
          <a:xfrm>
            <a:off x="63266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611"/>
          <p:cNvSpPr/>
          <p:nvPr/>
        </p:nvSpPr>
        <p:spPr>
          <a:xfrm>
            <a:off x="662436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직사각형 613"/>
          <p:cNvSpPr/>
          <p:nvPr/>
        </p:nvSpPr>
        <p:spPr>
          <a:xfrm>
            <a:off x="692208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직사각형 614"/>
          <p:cNvSpPr/>
          <p:nvPr/>
        </p:nvSpPr>
        <p:spPr>
          <a:xfrm>
            <a:off x="721728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직사각형 616"/>
          <p:cNvSpPr/>
          <p:nvPr/>
        </p:nvSpPr>
        <p:spPr>
          <a:xfrm>
            <a:off x="721728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직사각형 620"/>
          <p:cNvSpPr/>
          <p:nvPr/>
        </p:nvSpPr>
        <p:spPr>
          <a:xfrm>
            <a:off x="721728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직사각형 622"/>
          <p:cNvSpPr/>
          <p:nvPr/>
        </p:nvSpPr>
        <p:spPr>
          <a:xfrm>
            <a:off x="721728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직사각형 628"/>
          <p:cNvSpPr/>
          <p:nvPr/>
        </p:nvSpPr>
        <p:spPr>
          <a:xfrm>
            <a:off x="721728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32"/>
          <p:cNvSpPr/>
          <p:nvPr/>
        </p:nvSpPr>
        <p:spPr>
          <a:xfrm>
            <a:off x="6326640" y="186732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33"/>
          <p:cNvSpPr/>
          <p:nvPr/>
        </p:nvSpPr>
        <p:spPr>
          <a:xfrm>
            <a:off x="662436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634"/>
          <p:cNvSpPr/>
          <p:nvPr/>
        </p:nvSpPr>
        <p:spPr>
          <a:xfrm>
            <a:off x="6326640" y="156960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635"/>
          <p:cNvSpPr/>
          <p:nvPr/>
        </p:nvSpPr>
        <p:spPr>
          <a:xfrm>
            <a:off x="662436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636"/>
          <p:cNvSpPr/>
          <p:nvPr/>
        </p:nvSpPr>
        <p:spPr>
          <a:xfrm>
            <a:off x="692208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637"/>
          <p:cNvSpPr/>
          <p:nvPr/>
        </p:nvSpPr>
        <p:spPr>
          <a:xfrm>
            <a:off x="692208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638"/>
          <p:cNvSpPr/>
          <p:nvPr/>
        </p:nvSpPr>
        <p:spPr>
          <a:xfrm>
            <a:off x="6326640" y="127188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639"/>
          <p:cNvSpPr/>
          <p:nvPr/>
        </p:nvSpPr>
        <p:spPr>
          <a:xfrm>
            <a:off x="662436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642"/>
          <p:cNvSpPr/>
          <p:nvPr/>
        </p:nvSpPr>
        <p:spPr>
          <a:xfrm>
            <a:off x="692208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644"/>
          <p:cNvSpPr/>
          <p:nvPr/>
        </p:nvSpPr>
        <p:spPr>
          <a:xfrm>
            <a:off x="632664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645"/>
          <p:cNvSpPr/>
          <p:nvPr/>
        </p:nvSpPr>
        <p:spPr>
          <a:xfrm>
            <a:off x="662436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646"/>
          <p:cNvSpPr/>
          <p:nvPr/>
        </p:nvSpPr>
        <p:spPr>
          <a:xfrm>
            <a:off x="6326640" y="216504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647"/>
          <p:cNvSpPr/>
          <p:nvPr/>
        </p:nvSpPr>
        <p:spPr>
          <a:xfrm>
            <a:off x="662436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648"/>
          <p:cNvSpPr/>
          <p:nvPr/>
        </p:nvSpPr>
        <p:spPr>
          <a:xfrm>
            <a:off x="692208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649"/>
          <p:cNvSpPr/>
          <p:nvPr/>
        </p:nvSpPr>
        <p:spPr>
          <a:xfrm>
            <a:off x="692208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650"/>
          <p:cNvSpPr/>
          <p:nvPr/>
        </p:nvSpPr>
        <p:spPr>
          <a:xfrm>
            <a:off x="721728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652"/>
          <p:cNvSpPr/>
          <p:nvPr/>
        </p:nvSpPr>
        <p:spPr>
          <a:xfrm>
            <a:off x="721728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656"/>
          <p:cNvSpPr/>
          <p:nvPr/>
        </p:nvSpPr>
        <p:spPr>
          <a:xfrm>
            <a:off x="721728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662"/>
          <p:cNvSpPr/>
          <p:nvPr/>
        </p:nvSpPr>
        <p:spPr>
          <a:xfrm>
            <a:off x="721728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664"/>
          <p:cNvSpPr/>
          <p:nvPr/>
        </p:nvSpPr>
        <p:spPr>
          <a:xfrm>
            <a:off x="721728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668"/>
          <p:cNvSpPr/>
          <p:nvPr/>
        </p:nvSpPr>
        <p:spPr>
          <a:xfrm>
            <a:off x="156996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669"/>
          <p:cNvSpPr/>
          <p:nvPr/>
        </p:nvSpPr>
        <p:spPr>
          <a:xfrm>
            <a:off x="156996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670"/>
          <p:cNvSpPr/>
          <p:nvPr/>
        </p:nvSpPr>
        <p:spPr>
          <a:xfrm rot="5400000">
            <a:off x="1326240" y="3617640"/>
            <a:ext cx="591120" cy="78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선 화살표 연결선 671"/>
          <p:cNvSpPr/>
          <p:nvPr/>
        </p:nvSpPr>
        <p:spPr>
          <a:xfrm rot="5400000" flipV="1">
            <a:off x="1247760" y="340632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7" name="그룹 672"/>
          <p:cNvGrpSpPr/>
          <p:nvPr/>
        </p:nvGrpSpPr>
        <p:grpSpPr>
          <a:xfrm>
            <a:off x="1398960" y="3127320"/>
            <a:ext cx="316800" cy="252000"/>
            <a:chOff x="1398960" y="3127320"/>
            <a:chExt cx="316800" cy="252000"/>
          </a:xfrm>
        </p:grpSpPr>
        <p:sp>
          <p:nvSpPr>
            <p:cNvPr id="688" name="타원 673"/>
            <p:cNvSpPr/>
            <p:nvPr/>
          </p:nvSpPr>
          <p:spPr>
            <a:xfrm>
              <a:off x="1420920" y="312732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TextBox 674"/>
            <p:cNvSpPr/>
            <p:nvPr/>
          </p:nvSpPr>
          <p:spPr>
            <a:xfrm>
              <a:off x="1398960" y="312984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90" name="직사각형 675"/>
          <p:cNvSpPr/>
          <p:nvPr/>
        </p:nvSpPr>
        <p:spPr>
          <a:xfrm>
            <a:off x="4838760" y="4566600"/>
            <a:ext cx="295560" cy="88776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676"/>
          <p:cNvSpPr/>
          <p:nvPr/>
        </p:nvSpPr>
        <p:spPr>
          <a:xfrm rot="18255600">
            <a:off x="6167880" y="461088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682"/>
          <p:cNvSpPr/>
          <p:nvPr/>
        </p:nvSpPr>
        <p:spPr>
          <a:xfrm rot="16968000">
            <a:off x="6382080" y="42782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684"/>
          <p:cNvSpPr/>
          <p:nvPr/>
        </p:nvSpPr>
        <p:spPr>
          <a:xfrm rot="20068800">
            <a:off x="6276600" y="498636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685"/>
          <p:cNvSpPr/>
          <p:nvPr/>
        </p:nvSpPr>
        <p:spPr>
          <a:xfrm>
            <a:off x="6651720" y="4632840"/>
            <a:ext cx="593280" cy="593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680"/>
          <p:cNvSpPr/>
          <p:nvPr/>
        </p:nvSpPr>
        <p:spPr>
          <a:xfrm rot="19366800">
            <a:off x="6604920" y="46814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683"/>
          <p:cNvSpPr/>
          <p:nvPr/>
        </p:nvSpPr>
        <p:spPr>
          <a:xfrm rot="19366800">
            <a:off x="6970320" y="45734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686"/>
          <p:cNvSpPr/>
          <p:nvPr/>
        </p:nvSpPr>
        <p:spPr>
          <a:xfrm rot="1365000">
            <a:off x="5738400" y="49208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705"/>
          <p:cNvSpPr/>
          <p:nvPr/>
        </p:nvSpPr>
        <p:spPr>
          <a:xfrm rot="5400000">
            <a:off x="7270560" y="3617640"/>
            <a:ext cx="591120" cy="78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선 화살표 연결선 706"/>
          <p:cNvSpPr/>
          <p:nvPr/>
        </p:nvSpPr>
        <p:spPr>
          <a:xfrm rot="5400000" flipV="1">
            <a:off x="8005320" y="340632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타원 710"/>
          <p:cNvSpPr/>
          <p:nvPr/>
        </p:nvSpPr>
        <p:spPr>
          <a:xfrm>
            <a:off x="7347240" y="318816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703" name="그룹 712"/>
          <p:cNvGrpSpPr/>
          <p:nvPr/>
        </p:nvGrpSpPr>
        <p:grpSpPr>
          <a:xfrm>
            <a:off x="2532960" y="4433400"/>
            <a:ext cx="325800" cy="249480"/>
            <a:chOff x="2532960" y="4433400"/>
            <a:chExt cx="325800" cy="249480"/>
          </a:xfrm>
        </p:grpSpPr>
        <p:sp>
          <p:nvSpPr>
            <p:cNvPr id="704" name="타원 713"/>
            <p:cNvSpPr/>
            <p:nvPr/>
          </p:nvSpPr>
          <p:spPr>
            <a:xfrm>
              <a:off x="2586600" y="44539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TextBox 714"/>
            <p:cNvSpPr/>
            <p:nvPr/>
          </p:nvSpPr>
          <p:spPr>
            <a:xfrm>
              <a:off x="2532960" y="4433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706" name="그룹 721"/>
          <p:cNvGrpSpPr/>
          <p:nvPr/>
        </p:nvGrpSpPr>
        <p:grpSpPr>
          <a:xfrm>
            <a:off x="6170760" y="4066560"/>
            <a:ext cx="325800" cy="249480"/>
            <a:chOff x="6170760" y="4066560"/>
            <a:chExt cx="325800" cy="249480"/>
          </a:xfrm>
        </p:grpSpPr>
        <p:sp>
          <p:nvSpPr>
            <p:cNvPr id="707" name="타원 722"/>
            <p:cNvSpPr/>
            <p:nvPr/>
          </p:nvSpPr>
          <p:spPr>
            <a:xfrm>
              <a:off x="6224400" y="408708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TextBox 723"/>
            <p:cNvSpPr/>
            <p:nvPr/>
          </p:nvSpPr>
          <p:spPr>
            <a:xfrm>
              <a:off x="6170760" y="40665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709" name="직사각형 726"/>
          <p:cNvSpPr/>
          <p:nvPr/>
        </p:nvSpPr>
        <p:spPr>
          <a:xfrm>
            <a:off x="7710120" y="3875760"/>
            <a:ext cx="3452760" cy="220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710" name="직사각형 316"/>
          <p:cNvSpPr/>
          <p:nvPr/>
        </p:nvSpPr>
        <p:spPr>
          <a:xfrm>
            <a:off x="4099320" y="4851360"/>
            <a:ext cx="295560" cy="2955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1" name="그룹 317"/>
          <p:cNvGrpSpPr/>
          <p:nvPr/>
        </p:nvGrpSpPr>
        <p:grpSpPr>
          <a:xfrm>
            <a:off x="3936960" y="4665960"/>
            <a:ext cx="325800" cy="249480"/>
            <a:chOff x="3936960" y="4665960"/>
            <a:chExt cx="325800" cy="249480"/>
          </a:xfrm>
        </p:grpSpPr>
        <p:sp>
          <p:nvSpPr>
            <p:cNvPr id="712" name="타원 318"/>
            <p:cNvSpPr/>
            <p:nvPr/>
          </p:nvSpPr>
          <p:spPr>
            <a:xfrm>
              <a:off x="3990240" y="468648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TextBox 319"/>
            <p:cNvSpPr/>
            <p:nvPr/>
          </p:nvSpPr>
          <p:spPr>
            <a:xfrm>
              <a:off x="3936960" y="46659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71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320"/>
          <p:cNvSpPr/>
          <p:nvPr/>
        </p:nvSpPr>
        <p:spPr>
          <a:xfrm>
            <a:off x="8007480" y="4546080"/>
            <a:ext cx="100080" cy="10008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321"/>
          <p:cNvSpPr/>
          <p:nvPr/>
        </p:nvSpPr>
        <p:spPr>
          <a:xfrm>
            <a:off x="4987440" y="1557360"/>
            <a:ext cx="295560" cy="29556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7" name="그룹 323"/>
          <p:cNvGrpSpPr/>
          <p:nvPr/>
        </p:nvGrpSpPr>
        <p:grpSpPr>
          <a:xfrm>
            <a:off x="4825080" y="1371960"/>
            <a:ext cx="325800" cy="249480"/>
            <a:chOff x="4825080" y="1371960"/>
            <a:chExt cx="325800" cy="249480"/>
          </a:xfrm>
        </p:grpSpPr>
        <p:sp>
          <p:nvSpPr>
            <p:cNvPr id="718" name="타원 324"/>
            <p:cNvSpPr/>
            <p:nvPr/>
          </p:nvSpPr>
          <p:spPr>
            <a:xfrm>
              <a:off x="4878720" y="139248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" name="TextBox 325"/>
            <p:cNvSpPr/>
            <p:nvPr/>
          </p:nvSpPr>
          <p:spPr>
            <a:xfrm>
              <a:off x="4825080" y="13719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720" name="직사각형 326"/>
          <p:cNvSpPr/>
          <p:nvPr/>
        </p:nvSpPr>
        <p:spPr>
          <a:xfrm>
            <a:off x="8007480" y="4835160"/>
            <a:ext cx="100080" cy="1000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TextBox 600"/>
          <p:cNvSpPr/>
          <p:nvPr/>
        </p:nvSpPr>
        <p:spPr>
          <a:xfrm>
            <a:off x="3960" y="6858360"/>
            <a:ext cx="31359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lang="ko-KR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2" name="TextBox 601"/>
          <p:cNvSpPr/>
          <p:nvPr/>
        </p:nvSpPr>
        <p:spPr>
          <a:xfrm>
            <a:off x="11671200" y="529560"/>
            <a:ext cx="5169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3" name="직사각형 60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lang="ko-KR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직사각형 23"/>
          <p:cNvSpPr/>
          <p:nvPr/>
        </p:nvSpPr>
        <p:spPr>
          <a:xfrm>
            <a:off x="10569600" y="22514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24"/>
          <p:cNvSpPr/>
          <p:nvPr/>
        </p:nvSpPr>
        <p:spPr>
          <a:xfrm>
            <a:off x="10569600" y="13078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TextBox 6"/>
          <p:cNvSpPr/>
          <p:nvPr/>
        </p:nvSpPr>
        <p:spPr>
          <a:xfrm>
            <a:off x="11066040" y="22514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8" name="TextBox 7"/>
          <p:cNvSpPr/>
          <p:nvPr/>
        </p:nvSpPr>
        <p:spPr>
          <a:xfrm>
            <a:off x="11066040" y="13114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9" name="TextBox 12"/>
          <p:cNvSpPr/>
          <p:nvPr/>
        </p:nvSpPr>
        <p:spPr>
          <a:xfrm>
            <a:off x="9679320" y="22514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0" name="TextBox 13"/>
          <p:cNvSpPr/>
          <p:nvPr/>
        </p:nvSpPr>
        <p:spPr>
          <a:xfrm>
            <a:off x="9679320" y="13114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1" name="TextBox 8"/>
          <p:cNvSpPr/>
          <p:nvPr/>
        </p:nvSpPr>
        <p:spPr>
          <a:xfrm>
            <a:off x="9697320" y="50832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2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3" name="직사각형 69"/>
          <p:cNvSpPr/>
          <p:nvPr/>
        </p:nvSpPr>
        <p:spPr>
          <a:xfrm>
            <a:off x="3392640" y="1269360"/>
            <a:ext cx="3351240" cy="43977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직사각형 40"/>
          <p:cNvSpPr/>
          <p:nvPr/>
        </p:nvSpPr>
        <p:spPr>
          <a:xfrm>
            <a:off x="348372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직사각형 41"/>
          <p:cNvSpPr/>
          <p:nvPr/>
        </p:nvSpPr>
        <p:spPr>
          <a:xfrm>
            <a:off x="401616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직사각형 42"/>
          <p:cNvSpPr/>
          <p:nvPr/>
        </p:nvSpPr>
        <p:spPr>
          <a:xfrm>
            <a:off x="453708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직사각형 43"/>
          <p:cNvSpPr/>
          <p:nvPr/>
        </p:nvSpPr>
        <p:spPr>
          <a:xfrm>
            <a:off x="506952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직사각형 44"/>
          <p:cNvSpPr/>
          <p:nvPr/>
        </p:nvSpPr>
        <p:spPr>
          <a:xfrm>
            <a:off x="348372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직사각형 45"/>
          <p:cNvSpPr/>
          <p:nvPr/>
        </p:nvSpPr>
        <p:spPr>
          <a:xfrm>
            <a:off x="401616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직사각형 46"/>
          <p:cNvSpPr/>
          <p:nvPr/>
        </p:nvSpPr>
        <p:spPr>
          <a:xfrm>
            <a:off x="453708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47"/>
          <p:cNvSpPr/>
          <p:nvPr/>
        </p:nvSpPr>
        <p:spPr>
          <a:xfrm>
            <a:off x="506952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48"/>
          <p:cNvSpPr/>
          <p:nvPr/>
        </p:nvSpPr>
        <p:spPr>
          <a:xfrm>
            <a:off x="348372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49"/>
          <p:cNvSpPr/>
          <p:nvPr/>
        </p:nvSpPr>
        <p:spPr>
          <a:xfrm>
            <a:off x="401616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50"/>
          <p:cNvSpPr/>
          <p:nvPr/>
        </p:nvSpPr>
        <p:spPr>
          <a:xfrm>
            <a:off x="453708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51"/>
          <p:cNvSpPr/>
          <p:nvPr/>
        </p:nvSpPr>
        <p:spPr>
          <a:xfrm>
            <a:off x="506952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52"/>
          <p:cNvSpPr/>
          <p:nvPr/>
        </p:nvSpPr>
        <p:spPr>
          <a:xfrm>
            <a:off x="348372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53"/>
          <p:cNvSpPr/>
          <p:nvPr/>
        </p:nvSpPr>
        <p:spPr>
          <a:xfrm>
            <a:off x="401616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4"/>
          <p:cNvSpPr/>
          <p:nvPr/>
        </p:nvSpPr>
        <p:spPr>
          <a:xfrm>
            <a:off x="453708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5"/>
          <p:cNvSpPr/>
          <p:nvPr/>
        </p:nvSpPr>
        <p:spPr>
          <a:xfrm>
            <a:off x="506952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0" name="그룹 2"/>
          <p:cNvGrpSpPr/>
          <p:nvPr/>
        </p:nvGrpSpPr>
        <p:grpSpPr>
          <a:xfrm>
            <a:off x="3483720" y="3491640"/>
            <a:ext cx="3169440" cy="1062720"/>
            <a:chOff x="3483720" y="3491640"/>
            <a:chExt cx="3169440" cy="1062720"/>
          </a:xfrm>
        </p:grpSpPr>
        <p:sp>
          <p:nvSpPr>
            <p:cNvPr id="751" name="직사각형 32"/>
            <p:cNvSpPr/>
            <p:nvPr/>
          </p:nvSpPr>
          <p:spPr>
            <a:xfrm>
              <a:off x="348372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" name="직사각형 33"/>
            <p:cNvSpPr/>
            <p:nvPr/>
          </p:nvSpPr>
          <p:spPr>
            <a:xfrm>
              <a:off x="401616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직사각형 34"/>
            <p:cNvSpPr/>
            <p:nvPr/>
          </p:nvSpPr>
          <p:spPr>
            <a:xfrm>
              <a:off x="453708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직사각형 35"/>
            <p:cNvSpPr/>
            <p:nvPr/>
          </p:nvSpPr>
          <p:spPr>
            <a:xfrm>
              <a:off x="506952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직사각형 36"/>
            <p:cNvSpPr/>
            <p:nvPr/>
          </p:nvSpPr>
          <p:spPr>
            <a:xfrm>
              <a:off x="348372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직사각형 37"/>
            <p:cNvSpPr/>
            <p:nvPr/>
          </p:nvSpPr>
          <p:spPr>
            <a:xfrm>
              <a:off x="401616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직사각형 38"/>
            <p:cNvSpPr/>
            <p:nvPr/>
          </p:nvSpPr>
          <p:spPr>
            <a:xfrm>
              <a:off x="453708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직사각형 39"/>
            <p:cNvSpPr/>
            <p:nvPr/>
          </p:nvSpPr>
          <p:spPr>
            <a:xfrm>
              <a:off x="506952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직사각형 56"/>
            <p:cNvSpPr/>
            <p:nvPr/>
          </p:nvSpPr>
          <p:spPr>
            <a:xfrm>
              <a:off x="559044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직사각형 57"/>
            <p:cNvSpPr/>
            <p:nvPr/>
          </p:nvSpPr>
          <p:spPr>
            <a:xfrm>
              <a:off x="612288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직사각형 58"/>
            <p:cNvSpPr/>
            <p:nvPr/>
          </p:nvSpPr>
          <p:spPr>
            <a:xfrm>
              <a:off x="559044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직사각형 59"/>
            <p:cNvSpPr/>
            <p:nvPr/>
          </p:nvSpPr>
          <p:spPr>
            <a:xfrm>
              <a:off x="612288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3" name="직사각형 60"/>
          <p:cNvSpPr/>
          <p:nvPr/>
        </p:nvSpPr>
        <p:spPr>
          <a:xfrm>
            <a:off x="559044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61"/>
          <p:cNvSpPr/>
          <p:nvPr/>
        </p:nvSpPr>
        <p:spPr>
          <a:xfrm>
            <a:off x="612288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62"/>
          <p:cNvSpPr/>
          <p:nvPr/>
        </p:nvSpPr>
        <p:spPr>
          <a:xfrm>
            <a:off x="559044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63"/>
          <p:cNvSpPr/>
          <p:nvPr/>
        </p:nvSpPr>
        <p:spPr>
          <a:xfrm>
            <a:off x="612288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64"/>
          <p:cNvSpPr/>
          <p:nvPr/>
        </p:nvSpPr>
        <p:spPr>
          <a:xfrm>
            <a:off x="559044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65"/>
          <p:cNvSpPr/>
          <p:nvPr/>
        </p:nvSpPr>
        <p:spPr>
          <a:xfrm>
            <a:off x="612288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직사각형 66"/>
          <p:cNvSpPr/>
          <p:nvPr/>
        </p:nvSpPr>
        <p:spPr>
          <a:xfrm>
            <a:off x="559044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직사각형 67"/>
          <p:cNvSpPr/>
          <p:nvPr/>
        </p:nvSpPr>
        <p:spPr>
          <a:xfrm>
            <a:off x="612288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직사각형 71"/>
          <p:cNvSpPr/>
          <p:nvPr/>
        </p:nvSpPr>
        <p:spPr>
          <a:xfrm>
            <a:off x="4537080" y="1279440"/>
            <a:ext cx="1051200" cy="8964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타원 72"/>
          <p:cNvSpPr/>
          <p:nvPr/>
        </p:nvSpPr>
        <p:spPr>
          <a:xfrm>
            <a:off x="4424400" y="104508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773" name="그룹 1"/>
          <p:cNvGrpSpPr/>
          <p:nvPr/>
        </p:nvGrpSpPr>
        <p:grpSpPr>
          <a:xfrm>
            <a:off x="4424400" y="5342760"/>
            <a:ext cx="1163880" cy="921600"/>
            <a:chOff x="4424400" y="5342760"/>
            <a:chExt cx="1163880" cy="921600"/>
          </a:xfrm>
        </p:grpSpPr>
        <p:sp>
          <p:nvSpPr>
            <p:cNvPr id="774" name="직사각형 73"/>
            <p:cNvSpPr/>
            <p:nvPr/>
          </p:nvSpPr>
          <p:spPr>
            <a:xfrm>
              <a:off x="4537080" y="5577480"/>
              <a:ext cx="1051200" cy="896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타원 74"/>
            <p:cNvSpPr/>
            <p:nvPr/>
          </p:nvSpPr>
          <p:spPr>
            <a:xfrm>
              <a:off x="4424400" y="534276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776" name="직선 화살표 연결선 76"/>
            <p:cNvSpPr/>
            <p:nvPr/>
          </p:nvSpPr>
          <p:spPr>
            <a:xfrm flipV="1">
              <a:off x="5069520" y="5819400"/>
              <a:ext cx="360" cy="444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7" name="직선 화살표 연결선 77"/>
          <p:cNvSpPr/>
          <p:nvPr/>
        </p:nvSpPr>
        <p:spPr>
          <a:xfrm flipV="1">
            <a:off x="5069520" y="602280"/>
            <a:ext cx="360" cy="444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8" name="그룹 55"/>
          <p:cNvGrpSpPr/>
          <p:nvPr/>
        </p:nvGrpSpPr>
        <p:grpSpPr>
          <a:xfrm>
            <a:off x="3483720" y="4547880"/>
            <a:ext cx="3169440" cy="1062720"/>
            <a:chOff x="3483720" y="4547880"/>
            <a:chExt cx="3169440" cy="1062720"/>
          </a:xfrm>
        </p:grpSpPr>
        <p:sp>
          <p:nvSpPr>
            <p:cNvPr id="779" name="직사각형 32"/>
            <p:cNvSpPr/>
            <p:nvPr/>
          </p:nvSpPr>
          <p:spPr>
            <a:xfrm>
              <a:off x="348372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직사각형 33"/>
            <p:cNvSpPr/>
            <p:nvPr/>
          </p:nvSpPr>
          <p:spPr>
            <a:xfrm>
              <a:off x="401616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직사각형 34"/>
            <p:cNvSpPr/>
            <p:nvPr/>
          </p:nvSpPr>
          <p:spPr>
            <a:xfrm>
              <a:off x="453708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직사각형 35"/>
            <p:cNvSpPr/>
            <p:nvPr/>
          </p:nvSpPr>
          <p:spPr>
            <a:xfrm>
              <a:off x="506952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직사각형 36"/>
            <p:cNvSpPr/>
            <p:nvPr/>
          </p:nvSpPr>
          <p:spPr>
            <a:xfrm>
              <a:off x="348372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" name="직사각형 37"/>
            <p:cNvSpPr/>
            <p:nvPr/>
          </p:nvSpPr>
          <p:spPr>
            <a:xfrm>
              <a:off x="401616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직사각형 38"/>
            <p:cNvSpPr/>
            <p:nvPr/>
          </p:nvSpPr>
          <p:spPr>
            <a:xfrm>
              <a:off x="453708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직사각형 39"/>
            <p:cNvSpPr/>
            <p:nvPr/>
          </p:nvSpPr>
          <p:spPr>
            <a:xfrm>
              <a:off x="506952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직사각형 56"/>
            <p:cNvSpPr/>
            <p:nvPr/>
          </p:nvSpPr>
          <p:spPr>
            <a:xfrm>
              <a:off x="559044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직사각형 57"/>
            <p:cNvSpPr/>
            <p:nvPr/>
          </p:nvSpPr>
          <p:spPr>
            <a:xfrm>
              <a:off x="612288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직사각형 58"/>
            <p:cNvSpPr/>
            <p:nvPr/>
          </p:nvSpPr>
          <p:spPr>
            <a:xfrm>
              <a:off x="559044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" name="직사각형 59"/>
            <p:cNvSpPr/>
            <p:nvPr/>
          </p:nvSpPr>
          <p:spPr>
            <a:xfrm>
              <a:off x="612288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직사각형 142"/>
          <p:cNvSpPr/>
          <p:nvPr/>
        </p:nvSpPr>
        <p:spPr>
          <a:xfrm>
            <a:off x="10569600" y="22514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143"/>
          <p:cNvSpPr/>
          <p:nvPr/>
        </p:nvSpPr>
        <p:spPr>
          <a:xfrm>
            <a:off x="10569600" y="13078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TextBox 6"/>
          <p:cNvSpPr/>
          <p:nvPr/>
        </p:nvSpPr>
        <p:spPr>
          <a:xfrm>
            <a:off x="11066040" y="22514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6" name="TextBox 7"/>
          <p:cNvSpPr/>
          <p:nvPr/>
        </p:nvSpPr>
        <p:spPr>
          <a:xfrm>
            <a:off x="11066040" y="13114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7" name="TextBox 12"/>
          <p:cNvSpPr/>
          <p:nvPr/>
        </p:nvSpPr>
        <p:spPr>
          <a:xfrm>
            <a:off x="9679320" y="22514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8" name="TextBox 13"/>
          <p:cNvSpPr/>
          <p:nvPr/>
        </p:nvSpPr>
        <p:spPr>
          <a:xfrm>
            <a:off x="9679320" y="13114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9" name="TextBox 148"/>
          <p:cNvSpPr/>
          <p:nvPr/>
        </p:nvSpPr>
        <p:spPr>
          <a:xfrm>
            <a:off x="9697320" y="50832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12g 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00" name="그룹 4"/>
          <p:cNvGrpSpPr/>
          <p:nvPr/>
        </p:nvGrpSpPr>
        <p:grpSpPr>
          <a:xfrm>
            <a:off x="4227120" y="525960"/>
            <a:ext cx="2650680" cy="6036840"/>
            <a:chOff x="4227120" y="525960"/>
            <a:chExt cx="2650680" cy="6036840"/>
          </a:xfrm>
        </p:grpSpPr>
        <p:grpSp>
          <p:nvGrpSpPr>
            <p:cNvPr id="801" name="그룹 3"/>
            <p:cNvGrpSpPr/>
            <p:nvPr/>
          </p:nvGrpSpPr>
          <p:grpSpPr>
            <a:xfrm>
              <a:off x="4227120" y="525960"/>
              <a:ext cx="2650680" cy="6036840"/>
              <a:chOff x="4227120" y="525960"/>
              <a:chExt cx="2650680" cy="6036840"/>
            </a:xfrm>
          </p:grpSpPr>
          <p:sp>
            <p:nvSpPr>
              <p:cNvPr id="802" name="직사각형 140"/>
              <p:cNvSpPr/>
              <p:nvPr/>
            </p:nvSpPr>
            <p:spPr>
              <a:xfrm>
                <a:off x="4227120" y="983880"/>
                <a:ext cx="2650680" cy="51699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직사각형 68"/>
              <p:cNvSpPr/>
              <p:nvPr/>
            </p:nvSpPr>
            <p:spPr>
              <a:xfrm>
                <a:off x="42987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직사각형 69"/>
              <p:cNvSpPr/>
              <p:nvPr/>
            </p:nvSpPr>
            <p:spPr>
              <a:xfrm>
                <a:off x="472032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직사각형 70"/>
              <p:cNvSpPr/>
              <p:nvPr/>
            </p:nvSpPr>
            <p:spPr>
              <a:xfrm>
                <a:off x="51321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직사각형 71"/>
              <p:cNvSpPr/>
              <p:nvPr/>
            </p:nvSpPr>
            <p:spPr>
              <a:xfrm>
                <a:off x="55533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7" name="직사각형 72"/>
              <p:cNvSpPr/>
              <p:nvPr/>
            </p:nvSpPr>
            <p:spPr>
              <a:xfrm>
                <a:off x="42987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직사각형 73"/>
              <p:cNvSpPr/>
              <p:nvPr/>
            </p:nvSpPr>
            <p:spPr>
              <a:xfrm>
                <a:off x="472032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직사각형 74"/>
              <p:cNvSpPr/>
              <p:nvPr/>
            </p:nvSpPr>
            <p:spPr>
              <a:xfrm>
                <a:off x="51321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직사각형 75"/>
              <p:cNvSpPr/>
              <p:nvPr/>
            </p:nvSpPr>
            <p:spPr>
              <a:xfrm>
                <a:off x="55533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직사각형 76"/>
              <p:cNvSpPr/>
              <p:nvPr/>
            </p:nvSpPr>
            <p:spPr>
              <a:xfrm>
                <a:off x="59655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직사각형 77"/>
              <p:cNvSpPr/>
              <p:nvPr/>
            </p:nvSpPr>
            <p:spPr>
              <a:xfrm>
                <a:off x="63867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직사각형 78"/>
              <p:cNvSpPr/>
              <p:nvPr/>
            </p:nvSpPr>
            <p:spPr>
              <a:xfrm>
                <a:off x="59655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직사각형 79"/>
              <p:cNvSpPr/>
              <p:nvPr/>
            </p:nvSpPr>
            <p:spPr>
              <a:xfrm>
                <a:off x="63867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직사각형 92"/>
              <p:cNvSpPr/>
              <p:nvPr/>
            </p:nvSpPr>
            <p:spPr>
              <a:xfrm>
                <a:off x="42987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직사각형 93"/>
              <p:cNvSpPr/>
              <p:nvPr/>
            </p:nvSpPr>
            <p:spPr>
              <a:xfrm>
                <a:off x="472032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직사각형 94"/>
              <p:cNvSpPr/>
              <p:nvPr/>
            </p:nvSpPr>
            <p:spPr>
              <a:xfrm>
                <a:off x="51321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직사각형 95"/>
              <p:cNvSpPr/>
              <p:nvPr/>
            </p:nvSpPr>
            <p:spPr>
              <a:xfrm>
                <a:off x="55533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직사각형 96"/>
              <p:cNvSpPr/>
              <p:nvPr/>
            </p:nvSpPr>
            <p:spPr>
              <a:xfrm>
                <a:off x="42987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직사각형 97"/>
              <p:cNvSpPr/>
              <p:nvPr/>
            </p:nvSpPr>
            <p:spPr>
              <a:xfrm>
                <a:off x="472032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직사각형 98"/>
              <p:cNvSpPr/>
              <p:nvPr/>
            </p:nvSpPr>
            <p:spPr>
              <a:xfrm>
                <a:off x="51321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직사각형 99"/>
              <p:cNvSpPr/>
              <p:nvPr/>
            </p:nvSpPr>
            <p:spPr>
              <a:xfrm>
                <a:off x="55533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직사각형 100"/>
              <p:cNvSpPr/>
              <p:nvPr/>
            </p:nvSpPr>
            <p:spPr>
              <a:xfrm>
                <a:off x="59655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직사각형 101"/>
              <p:cNvSpPr/>
              <p:nvPr/>
            </p:nvSpPr>
            <p:spPr>
              <a:xfrm>
                <a:off x="63867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직사각형 102"/>
              <p:cNvSpPr/>
              <p:nvPr/>
            </p:nvSpPr>
            <p:spPr>
              <a:xfrm>
                <a:off x="59655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직사각형 103"/>
              <p:cNvSpPr/>
              <p:nvPr/>
            </p:nvSpPr>
            <p:spPr>
              <a:xfrm>
                <a:off x="63867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직사각형 104"/>
              <p:cNvSpPr/>
              <p:nvPr/>
            </p:nvSpPr>
            <p:spPr>
              <a:xfrm>
                <a:off x="42987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직사각형 105"/>
              <p:cNvSpPr/>
              <p:nvPr/>
            </p:nvSpPr>
            <p:spPr>
              <a:xfrm>
                <a:off x="472032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직사각형 106"/>
              <p:cNvSpPr/>
              <p:nvPr/>
            </p:nvSpPr>
            <p:spPr>
              <a:xfrm>
                <a:off x="51321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직사각형 107"/>
              <p:cNvSpPr/>
              <p:nvPr/>
            </p:nvSpPr>
            <p:spPr>
              <a:xfrm>
                <a:off x="55533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직사각형 108"/>
              <p:cNvSpPr/>
              <p:nvPr/>
            </p:nvSpPr>
            <p:spPr>
              <a:xfrm>
                <a:off x="59655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직사각형 109"/>
              <p:cNvSpPr/>
              <p:nvPr/>
            </p:nvSpPr>
            <p:spPr>
              <a:xfrm>
                <a:off x="63867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직사각형 110"/>
              <p:cNvSpPr/>
              <p:nvPr/>
            </p:nvSpPr>
            <p:spPr>
              <a:xfrm>
                <a:off x="42987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직사각형 111"/>
              <p:cNvSpPr/>
              <p:nvPr/>
            </p:nvSpPr>
            <p:spPr>
              <a:xfrm>
                <a:off x="472032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직사각형 112"/>
              <p:cNvSpPr/>
              <p:nvPr/>
            </p:nvSpPr>
            <p:spPr>
              <a:xfrm>
                <a:off x="51321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직사각형 113"/>
              <p:cNvSpPr/>
              <p:nvPr/>
            </p:nvSpPr>
            <p:spPr>
              <a:xfrm>
                <a:off x="55533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7" name="직사각형 114"/>
              <p:cNvSpPr/>
              <p:nvPr/>
            </p:nvSpPr>
            <p:spPr>
              <a:xfrm>
                <a:off x="42987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8" name="직사각형 115"/>
              <p:cNvSpPr/>
              <p:nvPr/>
            </p:nvSpPr>
            <p:spPr>
              <a:xfrm>
                <a:off x="472032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9" name="직사각형 116"/>
              <p:cNvSpPr/>
              <p:nvPr/>
            </p:nvSpPr>
            <p:spPr>
              <a:xfrm>
                <a:off x="51321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직사각형 117"/>
              <p:cNvSpPr/>
              <p:nvPr/>
            </p:nvSpPr>
            <p:spPr>
              <a:xfrm>
                <a:off x="55533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1" name="직사각형 118"/>
              <p:cNvSpPr/>
              <p:nvPr/>
            </p:nvSpPr>
            <p:spPr>
              <a:xfrm>
                <a:off x="59655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2" name="직사각형 119"/>
              <p:cNvSpPr/>
              <p:nvPr/>
            </p:nvSpPr>
            <p:spPr>
              <a:xfrm>
                <a:off x="63867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3" name="직사각형 120"/>
              <p:cNvSpPr/>
              <p:nvPr/>
            </p:nvSpPr>
            <p:spPr>
              <a:xfrm>
                <a:off x="59655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4" name="직사각형 121"/>
              <p:cNvSpPr/>
              <p:nvPr/>
            </p:nvSpPr>
            <p:spPr>
              <a:xfrm>
                <a:off x="63867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직사각형 122"/>
              <p:cNvSpPr/>
              <p:nvPr/>
            </p:nvSpPr>
            <p:spPr>
              <a:xfrm>
                <a:off x="42987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직사각형 123"/>
              <p:cNvSpPr/>
              <p:nvPr/>
            </p:nvSpPr>
            <p:spPr>
              <a:xfrm>
                <a:off x="472032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7" name="직사각형 124"/>
              <p:cNvSpPr/>
              <p:nvPr/>
            </p:nvSpPr>
            <p:spPr>
              <a:xfrm>
                <a:off x="51321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8" name="직사각형 125"/>
              <p:cNvSpPr/>
              <p:nvPr/>
            </p:nvSpPr>
            <p:spPr>
              <a:xfrm>
                <a:off x="55533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9" name="직사각형 126"/>
              <p:cNvSpPr/>
              <p:nvPr/>
            </p:nvSpPr>
            <p:spPr>
              <a:xfrm>
                <a:off x="42987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0" name="직사각형 127"/>
              <p:cNvSpPr/>
              <p:nvPr/>
            </p:nvSpPr>
            <p:spPr>
              <a:xfrm>
                <a:off x="472032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1" name="직사각형 128"/>
              <p:cNvSpPr/>
              <p:nvPr/>
            </p:nvSpPr>
            <p:spPr>
              <a:xfrm>
                <a:off x="51321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2" name="직사각형 129"/>
              <p:cNvSpPr/>
              <p:nvPr/>
            </p:nvSpPr>
            <p:spPr>
              <a:xfrm>
                <a:off x="55533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3" name="직사각형 130"/>
              <p:cNvSpPr/>
              <p:nvPr/>
            </p:nvSpPr>
            <p:spPr>
              <a:xfrm>
                <a:off x="59655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4" name="직사각형 131"/>
              <p:cNvSpPr/>
              <p:nvPr/>
            </p:nvSpPr>
            <p:spPr>
              <a:xfrm>
                <a:off x="63867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5" name="직사각형 132"/>
              <p:cNvSpPr/>
              <p:nvPr/>
            </p:nvSpPr>
            <p:spPr>
              <a:xfrm>
                <a:off x="59655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6" name="직사각형 133"/>
              <p:cNvSpPr/>
              <p:nvPr/>
            </p:nvSpPr>
            <p:spPr>
              <a:xfrm>
                <a:off x="63867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7" name="직사각형 134"/>
              <p:cNvSpPr/>
              <p:nvPr/>
            </p:nvSpPr>
            <p:spPr>
              <a:xfrm>
                <a:off x="42987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" name="직사각형 135"/>
              <p:cNvSpPr/>
              <p:nvPr/>
            </p:nvSpPr>
            <p:spPr>
              <a:xfrm>
                <a:off x="472032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9" name="직사각형 136"/>
              <p:cNvSpPr/>
              <p:nvPr/>
            </p:nvSpPr>
            <p:spPr>
              <a:xfrm>
                <a:off x="51321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0" name="직사각형 137"/>
              <p:cNvSpPr/>
              <p:nvPr/>
            </p:nvSpPr>
            <p:spPr>
              <a:xfrm>
                <a:off x="55533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1" name="직사각형 138"/>
              <p:cNvSpPr/>
              <p:nvPr/>
            </p:nvSpPr>
            <p:spPr>
              <a:xfrm>
                <a:off x="59655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2" name="직사각형 139"/>
              <p:cNvSpPr/>
              <p:nvPr/>
            </p:nvSpPr>
            <p:spPr>
              <a:xfrm>
                <a:off x="63867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3" name="직사각형 149"/>
              <p:cNvSpPr/>
              <p:nvPr/>
            </p:nvSpPr>
            <p:spPr>
              <a:xfrm>
                <a:off x="5132160" y="6073920"/>
                <a:ext cx="831240" cy="705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4" name="직선 화살표 연결선 151"/>
              <p:cNvSpPr/>
              <p:nvPr/>
            </p:nvSpPr>
            <p:spPr>
              <a:xfrm flipV="1">
                <a:off x="5553360" y="6210720"/>
                <a:ext cx="360" cy="351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5" name="직사각형 152"/>
              <p:cNvSpPr/>
              <p:nvPr/>
            </p:nvSpPr>
            <p:spPr>
              <a:xfrm>
                <a:off x="5132160" y="983880"/>
                <a:ext cx="831240" cy="7056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6" name="직선 화살표 연결선 154"/>
              <p:cNvSpPr/>
              <p:nvPr/>
            </p:nvSpPr>
            <p:spPr>
              <a:xfrm flipV="1">
                <a:off x="5558040" y="525600"/>
                <a:ext cx="360" cy="351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7" name="직사각형 68"/>
              <p:cNvSpPr/>
              <p:nvPr/>
            </p:nvSpPr>
            <p:spPr>
              <a:xfrm>
                <a:off x="42987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8" name="직사각형 69"/>
              <p:cNvSpPr/>
              <p:nvPr/>
            </p:nvSpPr>
            <p:spPr>
              <a:xfrm>
                <a:off x="472032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9" name="직사각형 70"/>
              <p:cNvSpPr/>
              <p:nvPr/>
            </p:nvSpPr>
            <p:spPr>
              <a:xfrm>
                <a:off x="51321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0" name="직사각형 71"/>
              <p:cNvSpPr/>
              <p:nvPr/>
            </p:nvSpPr>
            <p:spPr>
              <a:xfrm>
                <a:off x="55533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1" name="직사각형 76"/>
              <p:cNvSpPr/>
              <p:nvPr/>
            </p:nvSpPr>
            <p:spPr>
              <a:xfrm>
                <a:off x="59655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2" name="직사각형 77"/>
              <p:cNvSpPr/>
              <p:nvPr/>
            </p:nvSpPr>
            <p:spPr>
              <a:xfrm>
                <a:off x="63867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직사각형 134"/>
              <p:cNvSpPr/>
              <p:nvPr/>
            </p:nvSpPr>
            <p:spPr>
              <a:xfrm>
                <a:off x="42987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직사각형 135"/>
              <p:cNvSpPr/>
              <p:nvPr/>
            </p:nvSpPr>
            <p:spPr>
              <a:xfrm>
                <a:off x="472032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" name="직사각형 136"/>
              <p:cNvSpPr/>
              <p:nvPr/>
            </p:nvSpPr>
            <p:spPr>
              <a:xfrm>
                <a:off x="51321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6" name="직사각형 137"/>
              <p:cNvSpPr/>
              <p:nvPr/>
            </p:nvSpPr>
            <p:spPr>
              <a:xfrm>
                <a:off x="55533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7" name="직사각형 138"/>
              <p:cNvSpPr/>
              <p:nvPr/>
            </p:nvSpPr>
            <p:spPr>
              <a:xfrm>
                <a:off x="59655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직사각형 139"/>
              <p:cNvSpPr/>
              <p:nvPr/>
            </p:nvSpPr>
            <p:spPr>
              <a:xfrm>
                <a:off x="63867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79" name="타원 150"/>
            <p:cNvSpPr/>
            <p:nvPr/>
          </p:nvSpPr>
          <p:spPr>
            <a:xfrm>
              <a:off x="5021640" y="58795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880" name="타원 153"/>
            <p:cNvSpPr/>
            <p:nvPr/>
          </p:nvSpPr>
          <p:spPr>
            <a:xfrm>
              <a:off x="5030640" y="81504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</p:grpSp>
      <p:sp>
        <p:nvSpPr>
          <p:cNvPr id="881" name="TextBox 1"/>
          <p:cNvSpPr/>
          <p:nvPr/>
        </p:nvSpPr>
        <p:spPr>
          <a:xfrm>
            <a:off x="3429000" y="4893480"/>
            <a:ext cx="4571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2" name="TextBox 2"/>
          <p:cNvSpPr/>
          <p:nvPr/>
        </p:nvSpPr>
        <p:spPr>
          <a:xfrm>
            <a:off x="3200400" y="2743200"/>
            <a:ext cx="4571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3"/>
          <p:cNvSpPr/>
          <p:nvPr/>
        </p:nvSpPr>
        <p:spPr>
          <a:xfrm>
            <a:off x="10569600" y="222876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4"/>
          <p:cNvSpPr/>
          <p:nvPr/>
        </p:nvSpPr>
        <p:spPr>
          <a:xfrm>
            <a:off x="10569600" y="128484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TextBox 6"/>
          <p:cNvSpPr/>
          <p:nvPr/>
        </p:nvSpPr>
        <p:spPr>
          <a:xfrm>
            <a:off x="11066040" y="22287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7" name="TextBox 7"/>
          <p:cNvSpPr/>
          <p:nvPr/>
        </p:nvSpPr>
        <p:spPr>
          <a:xfrm>
            <a:off x="11066040" y="12884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88" name="TextBox 12"/>
          <p:cNvSpPr/>
          <p:nvPr/>
        </p:nvSpPr>
        <p:spPr>
          <a:xfrm>
            <a:off x="9679320" y="22287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89" name="TextBox 13"/>
          <p:cNvSpPr/>
          <p:nvPr/>
        </p:nvSpPr>
        <p:spPr>
          <a:xfrm>
            <a:off x="9679320" y="12884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0" name="TextBox 8"/>
          <p:cNvSpPr/>
          <p:nvPr/>
        </p:nvSpPr>
        <p:spPr>
          <a:xfrm>
            <a:off x="9650520" y="491040"/>
            <a:ext cx="2011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9g x 14g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2" name="직사각형 85"/>
          <p:cNvSpPr/>
          <p:nvPr/>
        </p:nvSpPr>
        <p:spPr>
          <a:xfrm>
            <a:off x="4962240" y="608760"/>
            <a:ext cx="955440" cy="90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직사각형 84"/>
          <p:cNvSpPr/>
          <p:nvPr/>
        </p:nvSpPr>
        <p:spPr>
          <a:xfrm>
            <a:off x="4116600" y="1453680"/>
            <a:ext cx="2653920" cy="4726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2"/>
          <p:cNvSpPr/>
          <p:nvPr/>
        </p:nvSpPr>
        <p:spPr>
          <a:xfrm>
            <a:off x="418104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3"/>
          <p:cNvSpPr/>
          <p:nvPr/>
        </p:nvSpPr>
        <p:spPr>
          <a:xfrm>
            <a:off x="460260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4"/>
          <p:cNvSpPr/>
          <p:nvPr/>
        </p:nvSpPr>
        <p:spPr>
          <a:xfrm>
            <a:off x="501480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5"/>
          <p:cNvSpPr/>
          <p:nvPr/>
        </p:nvSpPr>
        <p:spPr>
          <a:xfrm>
            <a:off x="543672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6"/>
          <p:cNvSpPr/>
          <p:nvPr/>
        </p:nvSpPr>
        <p:spPr>
          <a:xfrm>
            <a:off x="418104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7"/>
          <p:cNvSpPr/>
          <p:nvPr/>
        </p:nvSpPr>
        <p:spPr>
          <a:xfrm>
            <a:off x="460260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8"/>
          <p:cNvSpPr/>
          <p:nvPr/>
        </p:nvSpPr>
        <p:spPr>
          <a:xfrm>
            <a:off x="501480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9"/>
          <p:cNvSpPr/>
          <p:nvPr/>
        </p:nvSpPr>
        <p:spPr>
          <a:xfrm>
            <a:off x="543672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56"/>
          <p:cNvSpPr/>
          <p:nvPr/>
        </p:nvSpPr>
        <p:spPr>
          <a:xfrm>
            <a:off x="585828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57"/>
          <p:cNvSpPr/>
          <p:nvPr/>
        </p:nvSpPr>
        <p:spPr>
          <a:xfrm>
            <a:off x="628020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직사각형 58"/>
          <p:cNvSpPr/>
          <p:nvPr/>
        </p:nvSpPr>
        <p:spPr>
          <a:xfrm>
            <a:off x="585828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직사각형 59"/>
          <p:cNvSpPr/>
          <p:nvPr/>
        </p:nvSpPr>
        <p:spPr>
          <a:xfrm>
            <a:off x="628020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직사각형 68"/>
          <p:cNvSpPr/>
          <p:nvPr/>
        </p:nvSpPr>
        <p:spPr>
          <a:xfrm>
            <a:off x="418104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직사각형 69"/>
          <p:cNvSpPr/>
          <p:nvPr/>
        </p:nvSpPr>
        <p:spPr>
          <a:xfrm>
            <a:off x="460260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직사각형 70"/>
          <p:cNvSpPr/>
          <p:nvPr/>
        </p:nvSpPr>
        <p:spPr>
          <a:xfrm>
            <a:off x="501480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직사각형 71"/>
          <p:cNvSpPr/>
          <p:nvPr/>
        </p:nvSpPr>
        <p:spPr>
          <a:xfrm>
            <a:off x="543672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직사각형 72"/>
          <p:cNvSpPr/>
          <p:nvPr/>
        </p:nvSpPr>
        <p:spPr>
          <a:xfrm>
            <a:off x="418104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직사각형 73"/>
          <p:cNvSpPr/>
          <p:nvPr/>
        </p:nvSpPr>
        <p:spPr>
          <a:xfrm>
            <a:off x="460260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직사각형 74"/>
          <p:cNvSpPr/>
          <p:nvPr/>
        </p:nvSpPr>
        <p:spPr>
          <a:xfrm>
            <a:off x="501480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직사각형 75"/>
          <p:cNvSpPr/>
          <p:nvPr/>
        </p:nvSpPr>
        <p:spPr>
          <a:xfrm>
            <a:off x="543672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직사각형 76"/>
          <p:cNvSpPr/>
          <p:nvPr/>
        </p:nvSpPr>
        <p:spPr>
          <a:xfrm>
            <a:off x="585828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직사각형 77"/>
          <p:cNvSpPr/>
          <p:nvPr/>
        </p:nvSpPr>
        <p:spPr>
          <a:xfrm>
            <a:off x="628020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직사각형 78"/>
          <p:cNvSpPr/>
          <p:nvPr/>
        </p:nvSpPr>
        <p:spPr>
          <a:xfrm>
            <a:off x="585828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직사각형 79"/>
          <p:cNvSpPr/>
          <p:nvPr/>
        </p:nvSpPr>
        <p:spPr>
          <a:xfrm>
            <a:off x="628020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직사각형 80"/>
          <p:cNvSpPr/>
          <p:nvPr/>
        </p:nvSpPr>
        <p:spPr>
          <a:xfrm>
            <a:off x="5014800" y="108936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직사각형 81"/>
          <p:cNvSpPr/>
          <p:nvPr/>
        </p:nvSpPr>
        <p:spPr>
          <a:xfrm>
            <a:off x="5436720" y="108936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직사각형 82"/>
          <p:cNvSpPr/>
          <p:nvPr/>
        </p:nvSpPr>
        <p:spPr>
          <a:xfrm>
            <a:off x="5014800" y="66780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직사각형 83"/>
          <p:cNvSpPr/>
          <p:nvPr/>
        </p:nvSpPr>
        <p:spPr>
          <a:xfrm>
            <a:off x="5436720" y="66780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직사각형 92"/>
          <p:cNvSpPr/>
          <p:nvPr/>
        </p:nvSpPr>
        <p:spPr>
          <a:xfrm>
            <a:off x="5023080" y="599400"/>
            <a:ext cx="832320" cy="70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3" name="타원 93"/>
          <p:cNvSpPr/>
          <p:nvPr/>
        </p:nvSpPr>
        <p:spPr>
          <a:xfrm>
            <a:off x="4933800" y="413640"/>
            <a:ext cx="195120" cy="1951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924" name="직선 화살표 연결선 97"/>
          <p:cNvSpPr/>
          <p:nvPr/>
        </p:nvSpPr>
        <p:spPr>
          <a:xfrm flipV="1">
            <a:off x="5445000" y="200160"/>
            <a:ext cx="360" cy="35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직사각형 32"/>
          <p:cNvSpPr/>
          <p:nvPr/>
        </p:nvSpPr>
        <p:spPr>
          <a:xfrm>
            <a:off x="418104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직사각형 33"/>
          <p:cNvSpPr/>
          <p:nvPr/>
        </p:nvSpPr>
        <p:spPr>
          <a:xfrm>
            <a:off x="460260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직사각형 34"/>
          <p:cNvSpPr/>
          <p:nvPr/>
        </p:nvSpPr>
        <p:spPr>
          <a:xfrm>
            <a:off x="501480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직사각형 35"/>
          <p:cNvSpPr/>
          <p:nvPr/>
        </p:nvSpPr>
        <p:spPr>
          <a:xfrm>
            <a:off x="543672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6"/>
          <p:cNvSpPr/>
          <p:nvPr/>
        </p:nvSpPr>
        <p:spPr>
          <a:xfrm>
            <a:off x="418104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직사각형 37"/>
          <p:cNvSpPr/>
          <p:nvPr/>
        </p:nvSpPr>
        <p:spPr>
          <a:xfrm>
            <a:off x="460260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직사각형 38"/>
          <p:cNvSpPr/>
          <p:nvPr/>
        </p:nvSpPr>
        <p:spPr>
          <a:xfrm>
            <a:off x="501480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직사각형 39"/>
          <p:cNvSpPr/>
          <p:nvPr/>
        </p:nvSpPr>
        <p:spPr>
          <a:xfrm>
            <a:off x="543672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직사각형 56"/>
          <p:cNvSpPr/>
          <p:nvPr/>
        </p:nvSpPr>
        <p:spPr>
          <a:xfrm>
            <a:off x="585828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직사각형 57"/>
          <p:cNvSpPr/>
          <p:nvPr/>
        </p:nvSpPr>
        <p:spPr>
          <a:xfrm>
            <a:off x="628020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직사각형 58"/>
          <p:cNvSpPr/>
          <p:nvPr/>
        </p:nvSpPr>
        <p:spPr>
          <a:xfrm>
            <a:off x="585828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직사각형 59"/>
          <p:cNvSpPr/>
          <p:nvPr/>
        </p:nvSpPr>
        <p:spPr>
          <a:xfrm>
            <a:off x="628020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직사각형 68"/>
          <p:cNvSpPr/>
          <p:nvPr/>
        </p:nvSpPr>
        <p:spPr>
          <a:xfrm>
            <a:off x="418104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직사각형 69"/>
          <p:cNvSpPr/>
          <p:nvPr/>
        </p:nvSpPr>
        <p:spPr>
          <a:xfrm>
            <a:off x="460260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직사각형 70"/>
          <p:cNvSpPr/>
          <p:nvPr/>
        </p:nvSpPr>
        <p:spPr>
          <a:xfrm>
            <a:off x="501480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71"/>
          <p:cNvSpPr/>
          <p:nvPr/>
        </p:nvSpPr>
        <p:spPr>
          <a:xfrm>
            <a:off x="543672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직사각형 72"/>
          <p:cNvSpPr/>
          <p:nvPr/>
        </p:nvSpPr>
        <p:spPr>
          <a:xfrm>
            <a:off x="418104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직사각형 73"/>
          <p:cNvSpPr/>
          <p:nvPr/>
        </p:nvSpPr>
        <p:spPr>
          <a:xfrm>
            <a:off x="460260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직사각형 74"/>
          <p:cNvSpPr/>
          <p:nvPr/>
        </p:nvSpPr>
        <p:spPr>
          <a:xfrm>
            <a:off x="501480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직사각형 75"/>
          <p:cNvSpPr/>
          <p:nvPr/>
        </p:nvSpPr>
        <p:spPr>
          <a:xfrm>
            <a:off x="543672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직사각형 76"/>
          <p:cNvSpPr/>
          <p:nvPr/>
        </p:nvSpPr>
        <p:spPr>
          <a:xfrm>
            <a:off x="585828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77"/>
          <p:cNvSpPr/>
          <p:nvPr/>
        </p:nvSpPr>
        <p:spPr>
          <a:xfrm>
            <a:off x="628020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78"/>
          <p:cNvSpPr/>
          <p:nvPr/>
        </p:nvSpPr>
        <p:spPr>
          <a:xfrm>
            <a:off x="585828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79"/>
          <p:cNvSpPr/>
          <p:nvPr/>
        </p:nvSpPr>
        <p:spPr>
          <a:xfrm>
            <a:off x="628020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32"/>
          <p:cNvSpPr/>
          <p:nvPr/>
        </p:nvSpPr>
        <p:spPr>
          <a:xfrm>
            <a:off x="418104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33"/>
          <p:cNvSpPr/>
          <p:nvPr/>
        </p:nvSpPr>
        <p:spPr>
          <a:xfrm>
            <a:off x="460260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34"/>
          <p:cNvSpPr/>
          <p:nvPr/>
        </p:nvSpPr>
        <p:spPr>
          <a:xfrm>
            <a:off x="501480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35"/>
          <p:cNvSpPr/>
          <p:nvPr/>
        </p:nvSpPr>
        <p:spPr>
          <a:xfrm>
            <a:off x="543672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36"/>
          <p:cNvSpPr/>
          <p:nvPr/>
        </p:nvSpPr>
        <p:spPr>
          <a:xfrm>
            <a:off x="418104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37"/>
          <p:cNvSpPr/>
          <p:nvPr/>
        </p:nvSpPr>
        <p:spPr>
          <a:xfrm>
            <a:off x="460260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38"/>
          <p:cNvSpPr/>
          <p:nvPr/>
        </p:nvSpPr>
        <p:spPr>
          <a:xfrm>
            <a:off x="501480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39"/>
          <p:cNvSpPr/>
          <p:nvPr/>
        </p:nvSpPr>
        <p:spPr>
          <a:xfrm>
            <a:off x="543672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80"/>
          <p:cNvSpPr/>
          <p:nvPr/>
        </p:nvSpPr>
        <p:spPr>
          <a:xfrm>
            <a:off x="585828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81"/>
          <p:cNvSpPr/>
          <p:nvPr/>
        </p:nvSpPr>
        <p:spPr>
          <a:xfrm>
            <a:off x="628020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82"/>
          <p:cNvSpPr/>
          <p:nvPr/>
        </p:nvSpPr>
        <p:spPr>
          <a:xfrm>
            <a:off x="585828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83"/>
          <p:cNvSpPr/>
          <p:nvPr/>
        </p:nvSpPr>
        <p:spPr>
          <a:xfrm>
            <a:off x="628020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68"/>
          <p:cNvSpPr/>
          <p:nvPr/>
        </p:nvSpPr>
        <p:spPr>
          <a:xfrm>
            <a:off x="418104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69"/>
          <p:cNvSpPr/>
          <p:nvPr/>
        </p:nvSpPr>
        <p:spPr>
          <a:xfrm>
            <a:off x="460260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70"/>
          <p:cNvSpPr/>
          <p:nvPr/>
        </p:nvSpPr>
        <p:spPr>
          <a:xfrm>
            <a:off x="501480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71"/>
          <p:cNvSpPr/>
          <p:nvPr/>
        </p:nvSpPr>
        <p:spPr>
          <a:xfrm>
            <a:off x="543672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76"/>
          <p:cNvSpPr/>
          <p:nvPr/>
        </p:nvSpPr>
        <p:spPr>
          <a:xfrm>
            <a:off x="585828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77"/>
          <p:cNvSpPr/>
          <p:nvPr/>
        </p:nvSpPr>
        <p:spPr>
          <a:xfrm>
            <a:off x="628020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7" name="그룹 2"/>
          <p:cNvGrpSpPr/>
          <p:nvPr/>
        </p:nvGrpSpPr>
        <p:grpSpPr>
          <a:xfrm>
            <a:off x="4942080" y="5928480"/>
            <a:ext cx="921600" cy="729000"/>
            <a:chOff x="4942080" y="5928480"/>
            <a:chExt cx="921600" cy="729000"/>
          </a:xfrm>
        </p:grpSpPr>
        <p:sp>
          <p:nvSpPr>
            <p:cNvPr id="968" name="직사각형 94"/>
            <p:cNvSpPr/>
            <p:nvPr/>
          </p:nvSpPr>
          <p:spPr>
            <a:xfrm>
              <a:off x="5031360" y="6114240"/>
              <a:ext cx="832320" cy="70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9" name="타원 95"/>
            <p:cNvSpPr/>
            <p:nvPr/>
          </p:nvSpPr>
          <p:spPr>
            <a:xfrm>
              <a:off x="4942080" y="5928480"/>
              <a:ext cx="195120" cy="195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970" name="직선 화살표 연결선 96"/>
            <p:cNvSpPr/>
            <p:nvPr/>
          </p:nvSpPr>
          <p:spPr>
            <a:xfrm flipV="1">
              <a:off x="5452920" y="6305400"/>
              <a:ext cx="360" cy="352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1" name="TextBox 3"/>
          <p:cNvSpPr/>
          <p:nvPr/>
        </p:nvSpPr>
        <p:spPr>
          <a:xfrm>
            <a:off x="1371600" y="5486400"/>
            <a:ext cx="2602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세로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미터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가로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미터 늘렸슴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2" name="TextBox 18"/>
          <p:cNvSpPr/>
          <p:nvPr/>
        </p:nvSpPr>
        <p:spPr>
          <a:xfrm>
            <a:off x="2286000" y="733320"/>
            <a:ext cx="2602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가로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zh-CN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미터 늘렸슴 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1787</Words>
  <Application>Microsoft Office PowerPoint</Application>
  <PresentationFormat>와이드스크린</PresentationFormat>
  <Paragraphs>705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DejaVu Sans</vt:lpstr>
      <vt:lpstr>StarSymbol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157</cp:revision>
  <dcterms:created xsi:type="dcterms:W3CDTF">2022-04-14T06:34:29Z</dcterms:created>
  <dcterms:modified xsi:type="dcterms:W3CDTF">2022-09-22T07:31:17Z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29</vt:i4>
  </property>
</Properties>
</file>