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9" r:id="rId3"/>
    <p:sldId id="257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105" d="100"/>
          <a:sy n="105" d="100"/>
        </p:scale>
        <p:origin x="2814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3-28T11:12:59.397" v="1741" actId="1076"/>
      <pc:docMkLst>
        <pc:docMk/>
      </pc:docMkLst>
      <pc:sldChg chg="addSp delSp modSp mod">
        <pc:chgData name="남 상현" userId="03ad4a8e8f7310f3" providerId="LiveId" clId="{740A85CB-3805-4F51-AB96-76CBC9786805}" dt="2022-03-22T00:59:29.894" v="164" actId="2057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3-22T00:59:29.894" v="164" actId="2057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addSp modSp mod">
        <pc:chgData name="남 상현" userId="03ad4a8e8f7310f3" providerId="LiveId" clId="{740A85CB-3805-4F51-AB96-76CBC9786805}" dt="2022-03-28T11:12:59.397" v="1741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  <pc:picChg chg="add mod">
          <ac:chgData name="남 상현" userId="03ad4a8e8f7310f3" providerId="LiveId" clId="{740A85CB-3805-4F51-AB96-76CBC9786805}" dt="2022-03-28T11:12:59.397" v="1741" actId="1076"/>
          <ac:picMkLst>
            <pc:docMk/>
            <pc:sldMk cId="222466345" sldId="259"/>
            <ac:picMk id="1026" creationId="{F16CCD29-405D-42FC-B331-8B8124F5132A}"/>
          </ac:picMkLst>
        </pc:picChg>
      </pc:sldChg>
      <pc:sldChg chg="addSp delSp modSp mod">
        <pc:chgData name="남 상현" userId="03ad4a8e8f7310f3" providerId="LiveId" clId="{740A85CB-3805-4F51-AB96-76CBC9786805}" dt="2022-03-22T03:36:35.972" v="1506" actId="1076"/>
        <pc:sldMkLst>
          <pc:docMk/>
          <pc:sldMk cId="1013503219" sldId="261"/>
        </pc:sldMkLst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8" creationId="{F05DD6F9-9EC0-4F12-8768-2344E91171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1" creationId="{1D19B9AC-1F90-48B3-A660-F8FA382B5E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1" creationId="{1487C285-1C45-4D2F-8050-0F608B97289B}"/>
          </ac:spMkLst>
        </pc:spChg>
        <pc:spChg chg="add mod">
          <ac:chgData name="남 상현" userId="03ad4a8e8f7310f3" providerId="LiveId" clId="{740A85CB-3805-4F51-AB96-76CBC9786805}" dt="2022-03-22T03:36:31.628" v="1503" actId="1035"/>
          <ac:spMkLst>
            <pc:docMk/>
            <pc:sldMk cId="1013503219" sldId="261"/>
            <ac:spMk id="452" creationId="{A3C329C8-54DB-4D80-8294-C9349C4F7A0C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3" creationId="{A36114DF-661C-43E6-A56D-CCD57B68C161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8" creationId="{8C0515D5-EA95-4EB3-B8C9-A0E2D150DEF5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8" creationId="{9996FD15-0821-462B-B5E2-59DD7DC0DEB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9" creationId="{AEA93259-FC89-489C-8885-756418EF18B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0" creationId="{D14D1F4C-B471-4639-8686-885572F29462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1" creationId="{C8F82A6A-ED02-4CB9-8F30-62ED37D4CD1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2" creationId="{3E371505-C970-44DA-85B0-DED2F6458A64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6" creationId="{3E5C80BA-52BA-4C98-9738-783329D102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9" creationId="{FB1559B1-5EA4-4F17-A246-4AF50C9F5B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3" creationId="{0C0FC2CF-6AD8-405D-933F-A8FFDE6D39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4" creationId="{DC3F3863-6C1D-4591-83B4-2144D311FE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5" creationId="{C61AB9DA-5C00-4C9B-8C46-C77EF37C84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6" creationId="{73E7EEFA-FA72-4DEB-989A-03882E2BD73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7" creationId="{0BFAEEEA-7F88-4CEB-800F-F97D3A32D95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1" creationId="{F1DA300E-2FCF-4648-8BD0-A650BD10CDF7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9" creationId="{45CF7A8D-EBCA-48B7-BFB0-314BB333DCC4}"/>
          </ac:spMkLst>
        </pc:spChg>
        <pc:spChg chg="mod topLvl">
          <ac:chgData name="남 상현" userId="03ad4a8e8f7310f3" providerId="LiveId" clId="{740A85CB-3805-4F51-AB96-76CBC9786805}" dt="2022-03-22T03:35:21.340" v="1483" actId="164"/>
          <ac:spMkLst>
            <pc:docMk/>
            <pc:sldMk cId="1013503219" sldId="261"/>
            <ac:spMk id="624" creationId="{707833C1-E8EA-457E-8F3B-EEFFAD1F4BA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31" creationId="{988A8952-6295-4435-947E-F51E213DC716}"/>
          </ac:spMkLst>
        </pc:spChg>
        <pc:spChg chg="mod">
          <ac:chgData name="남 상현" userId="03ad4a8e8f7310f3" providerId="LiveId" clId="{740A85CB-3805-4F51-AB96-76CBC9786805}" dt="2022-03-22T03:36:21.041" v="1498" actId="14100"/>
          <ac:spMkLst>
            <pc:docMk/>
            <pc:sldMk cId="1013503219" sldId="261"/>
            <ac:spMk id="635" creationId="{D65EA351-EE46-4F7B-BD23-AB0D9BEA91D8}"/>
          </ac:spMkLst>
        </pc:spChg>
        <pc:spChg chg="mod topLvl">
          <ac:chgData name="남 상현" userId="03ad4a8e8f7310f3" providerId="LiveId" clId="{740A85CB-3805-4F51-AB96-76CBC9786805}" dt="2022-03-22T03:36:06.272" v="1493" actId="1036"/>
          <ac:spMkLst>
            <pc:docMk/>
            <pc:sldMk cId="1013503219" sldId="261"/>
            <ac:spMk id="640" creationId="{A8D87A33-301B-4847-8629-1088B008E60A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41" creationId="{0B3AB4C8-2687-4706-A006-F63A04E86087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42" creationId="{2D9CE551-A485-4716-8C53-5EFDE75C65DC}"/>
          </ac:spMkLst>
        </pc:spChg>
        <pc:spChg chg="mod">
          <ac:chgData name="남 상현" userId="03ad4a8e8f7310f3" providerId="LiveId" clId="{740A85CB-3805-4F51-AB96-76CBC9786805}" dt="2022-03-22T03:36:35.972" v="1506" actId="1076"/>
          <ac:spMkLst>
            <pc:docMk/>
            <pc:sldMk cId="1013503219" sldId="261"/>
            <ac:spMk id="644" creationId="{0EEA5D81-84C6-4AB0-A9E0-A3BF5FDA49FD}"/>
          </ac:spMkLst>
        </pc:spChg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  <pc:grpChg chg="add mod">
          <ac:chgData name="남 상현" userId="03ad4a8e8f7310f3" providerId="LiveId" clId="{740A85CB-3805-4F51-AB96-76CBC9786805}" dt="2022-03-22T03:35:23.681" v="1484" actId="1076"/>
          <ac:grpSpMkLst>
            <pc:docMk/>
            <pc:sldMk cId="1013503219" sldId="261"/>
            <ac:grpSpMk id="2" creationId="{B750B37B-BFF0-4A13-8E85-D1D273559D5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11" creationId="{0B25E4B5-7E02-45A4-BEDA-FC997896C2C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63" creationId="{534B3B89-B094-41F6-AD4B-9A06C7D9AE1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79" creationId="{A82DED0A-2D72-4C46-9D3D-8F42559F45A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95" creationId="{A922F02E-1E5A-418E-B4C7-93A1BB866F9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11" creationId="{7C78DB06-3A85-4052-9A9B-E57D140E8FB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27" creationId="{C4A8EFA3-3075-4A26-AD7F-989ECC1D68B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43" creationId="{F357B746-3480-4D96-BE71-45ABF462D59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59" creationId="{2E33EECF-5198-462C-B54E-E250970BA954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75" creationId="{DE939F37-427A-44A6-BB3A-ED60021B110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91" creationId="{E9E42CC2-2470-48B5-A7B6-3539895A4FA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07" creationId="{269E5CC2-1CC1-4B32-8D7D-3297748FB928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23" creationId="{B763DF3E-BC2F-44CB-94AF-FF0C0987DF18}"/>
          </ac:grpSpMkLst>
        </pc:grpChg>
        <pc:grpChg chg="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4" creationId="{C48FB048-8527-43A2-A706-AE73767A33E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5" creationId="{E4755DB9-5CBE-4A46-A641-EA5E4BEDEC7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8" creationId="{7E93B5CB-F926-4726-A7B4-4ADEABBE7C57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67" creationId="{D5B9F96A-93E7-4C79-9E81-A924FAAD7FF6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83" creationId="{EDBBB7C0-9815-439D-ACCD-A3DB3323594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99" creationId="{CCCBD3F0-BC35-46F3-9C7F-C668ACB94EEA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15" creationId="{06D21555-7AE6-4D38-A26A-BAF6279BADBC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31" creationId="{007FC34D-01AD-45A2-ADB4-B62CA13BEAB7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47" creationId="{2A7FCCCA-A6F1-4440-BE76-9A28A311D0B6}"/>
          </ac:grpSpMkLst>
        </pc:grpChg>
        <pc:grpChg chg="mod topLvl">
          <ac:chgData name="남 상현" userId="03ad4a8e8f7310f3" providerId="LiveId" clId="{740A85CB-3805-4F51-AB96-76CBC9786805}" dt="2022-03-22T03:35:25.870" v="1486" actId="1076"/>
          <ac:grpSpMkLst>
            <pc:docMk/>
            <pc:sldMk cId="1013503219" sldId="261"/>
            <ac:grpSpMk id="563" creationId="{889B41C2-D54C-4B61-9645-27DF068CC979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84" creationId="{95A73155-9569-4DC5-9CE4-2430EFDD8606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09" creationId="{832B787B-475A-4C08-877F-70823CE4AF9C}"/>
          </ac:grpSpMkLst>
        </pc:grpChg>
        <pc:grpChg chg="mod topLvl">
          <ac:chgData name="남 상현" userId="03ad4a8e8f7310f3" providerId="LiveId" clId="{740A85CB-3805-4F51-AB96-76CBC9786805}" dt="2022-03-22T03:36:33.337" v="1505" actId="1035"/>
          <ac:grpSpMkLst>
            <pc:docMk/>
            <pc:sldMk cId="1013503219" sldId="261"/>
            <ac:grpSpMk id="636" creationId="{A522CD6F-D1F1-434C-877A-D2DDB9164422}"/>
          </ac:grpSpMkLst>
        </pc:grpChg>
        <pc:grpChg chg="del 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43" creationId="{926916B7-5680-4D52-A285-DD00E3642E64}"/>
          </ac:grpSpMkLst>
        </pc:grpChg>
        <pc:grpChg chg="mod">
          <ac:chgData name="남 상현" userId="03ad4a8e8f7310f3" providerId="LiveId" clId="{740A85CB-3805-4F51-AB96-76CBC9786805}" dt="2022-03-22T03:35:21.340" v="1483" actId="164"/>
          <ac:grpSpMkLst>
            <pc:docMk/>
            <pc:sldMk cId="1013503219" sldId="261"/>
            <ac:grpSpMk id="655" creationId="{B988D1E4-9D5E-4B7E-9154-2EDAC08781F0}"/>
          </ac:grpSpMkLst>
        </pc:grpChg>
        <pc:cxnChg chg="mod">
          <ac:chgData name="남 상현" userId="03ad4a8e8f7310f3" providerId="LiveId" clId="{740A85CB-3805-4F51-AB96-76CBC9786805}" dt="2022-03-22T03:35:15.226" v="1479" actId="1076"/>
          <ac:cxnSpMkLst>
            <pc:docMk/>
            <pc:sldMk cId="1013503219" sldId="261"/>
            <ac:cxnSpMk id="3" creationId="{4EA37C05-BBDA-4BD3-B6B4-35550B8B4CFE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440" creationId="{8E5B5512-0BF4-4F94-B865-388B11F23EC0}"/>
          </ac:cxnSpMkLst>
        </pc:cxnChg>
        <pc:cxnChg chg="mod">
          <ac:chgData name="남 상현" userId="03ad4a8e8f7310f3" providerId="LiveId" clId="{740A85CB-3805-4F51-AB96-76CBC9786805}" dt="2022-03-22T03:35:15.226" v="1479" actId="1076"/>
          <ac:cxnSpMkLst>
            <pc:docMk/>
            <pc:sldMk cId="1013503219" sldId="261"/>
            <ac:cxnSpMk id="442" creationId="{AB26F6C7-2565-4186-AB74-D354F1F6492F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634" creationId="{38F432C9-AA71-472E-BC9F-7E1DACA34E45}"/>
          </ac:cxnSpMkLst>
        </pc:cxnChg>
      </pc:sldChg>
      <pc:sldChg chg="addSp delSp modSp mod">
        <pc:chgData name="남 상현" userId="03ad4a8e8f7310f3" providerId="LiveId" clId="{740A85CB-3805-4F51-AB96-76CBC9786805}" dt="2022-03-22T01:26:56.564" v="925" actId="1076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8T11:11:34.649" v="1739" actId="14100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8T11:11:25.754" v="1726" actId="14100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0" creationId="{A8EAFD4C-97A2-4892-9029-77BBDCA9041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1" creationId="{82A30D38-EB4A-438C-B3F4-E05B231D2F2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2" creationId="{9676D37E-D51E-49B4-B8C3-DCFF40674D7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48" creationId="{4AB8B903-5957-44F1-9B19-EF6DF064AB70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0" creationId="{22A8BF8D-98A7-4600-989F-CC3A6C195E3F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2" creationId="{E8AC7C72-FF33-47F9-AC9D-2356511309E5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3" creationId="{CE1360E1-8B95-4CD8-BA69-A6A8AA866B04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6" creationId="{2FCF2539-FF52-4297-A58B-C8FFF396661E}"/>
          </ac:spMkLst>
        </pc:spChg>
        <pc:spChg chg="add del mod topLvl">
          <ac:chgData name="남 상현" userId="03ad4a8e8f7310f3" providerId="LiveId" clId="{740A85CB-3805-4F51-AB96-76CBC9786805}" dt="2022-03-28T11:10:06.101" v="1525" actId="165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8T11:05:27.327" v="1511" actId="478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4" creationId="{E1E3C29B-B21D-4037-A727-61619016F09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5" creationId="{D136D8F3-ABB7-4D9A-B984-D11019FE1B81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87" creationId="{53C347D8-F7B1-452F-B323-9A74074E0407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8" creationId="{F7CC7BA9-6C3B-4295-B306-E6B233903748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89" creationId="{8DCF8DCB-C63A-40A9-B16F-176F8755A5A5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0" creationId="{06A60D0B-6300-40A2-9E9A-84D7B24FFE52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1" creationId="{99CC0B31-DC29-4C01-ADD9-ED334F0AF557}"/>
          </ac:spMkLst>
        </pc:spChg>
        <pc:spChg chg="add del mod or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2" creationId="{4B6D6BE2-9802-4A3C-9D42-4539D681802F}"/>
          </ac:spMkLst>
        </pc:spChg>
        <pc:spChg chg="add del mod topLvl">
          <ac:chgData name="남 상현" userId="03ad4a8e8f7310f3" providerId="LiveId" clId="{740A85CB-3805-4F51-AB96-76CBC9786805}" dt="2022-03-28T11:10:11.665" v="1529" actId="478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del mod">
          <ac:chgData name="남 상현" userId="03ad4a8e8f7310f3" providerId="LiveId" clId="{740A85CB-3805-4F51-AB96-76CBC9786805}" dt="2022-03-28T11:05:23.205" v="1509" actId="478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spChg chg="mod">
          <ac:chgData name="남 상현" userId="03ad4a8e8f7310f3" providerId="LiveId" clId="{740A85CB-3805-4F51-AB96-76CBC9786805}" dt="2022-03-28T11:10:05.058" v="1523" actId="164"/>
          <ac:spMkLst>
            <pc:docMk/>
            <pc:sldMk cId="1720477759" sldId="276"/>
            <ac:spMk id="128" creationId="{ABC5D7F6-5D13-410D-9FEB-5B93FD784267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3" creationId="{139E978A-6798-498A-BABB-3CEC2DC96F2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4" creationId="{26752464-AA8A-4048-A3C8-6BDE14D6FE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5" creationId="{49D4C05D-A4ED-43E1-8C78-AA7FEC4060D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6" creationId="{2AE511C2-8CA1-4252-9F26-908452A27B7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7" creationId="{B383E84D-E592-491E-BAE3-588B2B3439A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8" creationId="{DD99BA56-63AF-476E-8827-E7B8B203352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39" creationId="{C22B5A35-B107-405B-8AD6-D1FD7F3FE19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0" creationId="{5194928C-B14E-41C1-8C81-D71D1EFB86E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5" creationId="{9A18FE4B-61D9-4CB5-956A-36871325A22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7" creationId="{70363A28-7771-412A-98FF-CE0A8E5243FA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8" creationId="{1801F78D-E7EA-40F9-ACFE-BC2DD47FBEC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49" creationId="{6CE6B441-EA98-4D5A-BBC6-6089F726316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0" creationId="{40884398-F6FC-4E1C-95A1-5D3E89E41DFE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1" creationId="{A0518C7C-819D-4C16-98DB-E5699977670C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2" creationId="{CB46C5DA-904C-4A78-85F5-910580553256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3" creationId="{86EFFC63-C34D-4F21-938B-6326C15C15F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4" creationId="{F90DCAF9-803A-4EC5-B134-1E6D14889FA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5" creationId="{D355A5D0-BF18-4489-B654-C311734738D5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6" creationId="{0A40EC7C-5E85-490A-9E41-0BEC0E5FAC32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7" creationId="{C1C94F28-E298-40D1-8906-37A324C58F44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8" creationId="{6B651F21-AF18-42EC-83E5-5C71A8352929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59" creationId="{88DEC4C1-53F1-41F5-9355-AEDCE05DE36D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0" creationId="{D098FFA8-D7A3-4FB9-981E-42D0B51D5250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1" creationId="{133E0065-F533-441A-84E3-07CFBF8B381F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2" creationId="{255F1C49-4E4B-469C-A18A-4AE3D100DF08}"/>
          </ac:spMkLst>
        </pc:spChg>
        <pc:spChg chg="mod">
          <ac:chgData name="남 상현" userId="03ad4a8e8f7310f3" providerId="LiveId" clId="{740A85CB-3805-4F51-AB96-76CBC9786805}" dt="2022-03-28T11:10:14.209" v="1531"/>
          <ac:spMkLst>
            <pc:docMk/>
            <pc:sldMk cId="1720477759" sldId="276"/>
            <ac:spMk id="163" creationId="{BE03E081-E10C-40A3-AB0C-2011E002959C}"/>
          </ac:spMkLst>
        </pc:spChg>
        <pc:spChg chg="add mod">
          <ac:chgData name="남 상현" userId="03ad4a8e8f7310f3" providerId="LiveId" clId="{740A85CB-3805-4F51-AB96-76CBC9786805}" dt="2022-03-28T11:11:34.649" v="1739" actId="14100"/>
          <ac:spMkLst>
            <pc:docMk/>
            <pc:sldMk cId="1720477759" sldId="276"/>
            <ac:spMk id="165" creationId="{D406FF8E-ED16-4604-B07B-EFF188CDF5FD}"/>
          </ac:spMkLst>
        </pc:spChg>
        <pc:grpChg chg="add mod">
          <ac:chgData name="남 상현" userId="03ad4a8e8f7310f3" providerId="LiveId" clId="{740A85CB-3805-4F51-AB96-76CBC9786805}" dt="2022-03-28T11:10:05.058" v="1523" actId="164"/>
          <ac:grpSpMkLst>
            <pc:docMk/>
            <pc:sldMk cId="1720477759" sldId="276"/>
            <ac:grpSpMk id="3" creationId="{5DB33533-53E0-4C16-A30D-E1BE3CFDB7FF}"/>
          </ac:grpSpMkLst>
        </pc:gr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add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5" creationId="{4478BFF0-6EF8-45DC-A427-1C5086F11245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8" creationId="{D7021945-3885-448C-A79C-829CF878B97E}"/>
          </ac:grpSpMkLst>
        </pc:grpChg>
        <pc:grpChg chg="add mo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39" creationId="{C5755DBC-DDE2-403B-8764-6BA7668CF2B3}"/>
          </ac:grpSpMkLst>
        </pc:grpChg>
        <pc:grpChg chg="add mod ord topLvl">
          <ac:chgData name="남 상현" userId="03ad4a8e8f7310f3" providerId="LiveId" clId="{740A85CB-3805-4F51-AB96-76CBC9786805}" dt="2022-03-28T11:10:06.101" v="1525" actId="165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 or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3" creationId="{843CEC92-4B57-4993-B6E3-5E5250E64355}"/>
          </ac:grpSpMkLst>
        </pc:grpChg>
        <pc:grpChg chg="add del mod">
          <ac:chgData name="남 상현" userId="03ad4a8e8f7310f3" providerId="LiveId" clId="{740A85CB-3805-4F51-AB96-76CBC9786805}" dt="2022-03-28T11:10:13.931" v="1530" actId="164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2" creationId="{84D32406-57A9-4626-91F8-19B05D743509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3" creationId="{2D46062E-C50E-4615-B86D-C5610AB4A355}"/>
          </ac:grpSpMkLst>
        </pc:grpChg>
        <pc:grpChg chg="add del mod topLvl">
          <ac:chgData name="남 상현" userId="03ad4a8e8f7310f3" providerId="LiveId" clId="{740A85CB-3805-4F51-AB96-76CBC9786805}" dt="2022-03-28T11:10:11.665" v="1529" actId="478"/>
          <ac:grpSpMkLst>
            <pc:docMk/>
            <pc:sldMk cId="1720477759" sldId="276"/>
            <ac:grpSpMk id="94" creationId="{20DEF71E-ECF4-4333-8E16-41F3FF32D4AC}"/>
          </ac:grpSpMkLst>
        </pc:grpChg>
        <pc:grpChg chg="add del mod">
          <ac:chgData name="남 상현" userId="03ad4a8e8f7310f3" providerId="LiveId" clId="{740A85CB-3805-4F51-AB96-76CBC9786805}" dt="2022-03-28T11:05:21.795" v="1508" actId="478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del mod ord">
          <ac:chgData name="남 상현" userId="03ad4a8e8f7310f3" providerId="LiveId" clId="{740A85CB-3805-4F51-AB96-76CBC9786805}" dt="2022-03-28T11:05:30.407" v="1512" actId="21"/>
          <ac:grpSpMkLst>
            <pc:docMk/>
            <pc:sldMk cId="1720477759" sldId="276"/>
            <ac:grpSpMk id="129" creationId="{90B070BE-3573-407E-8184-71114B1DBC68}"/>
          </ac:grpSpMkLst>
        </pc:grpChg>
        <pc:grpChg chg="add mod">
          <ac:chgData name="남 상현" userId="03ad4a8e8f7310f3" providerId="LiveId" clId="{740A85CB-3805-4F51-AB96-76CBC9786805}" dt="2022-03-28T11:10:16.160" v="1532" actId="1076"/>
          <ac:grpSpMkLst>
            <pc:docMk/>
            <pc:sldMk cId="1720477759" sldId="276"/>
            <ac:grpSpMk id="130" creationId="{EA6F4723-52F9-4FED-B3A6-5279C3E5556C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1" creationId="{2B8569FA-C564-4843-8650-95E3789CD36A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32" creationId="{CFB084B7-DDEB-49CB-9AA2-2E14B3B89C8F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1" creationId="{4A65585A-EC4F-4984-8AE1-A0399D0676AB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2" creationId="{2C7D04F7-5EF2-468C-875A-BCAECDE2F9A1}"/>
          </ac:grpSpMkLst>
        </pc:grpChg>
        <pc:grpChg chg="mod">
          <ac:chgData name="남 상현" userId="03ad4a8e8f7310f3" providerId="LiveId" clId="{740A85CB-3805-4F51-AB96-76CBC9786805}" dt="2022-03-28T11:10:14.209" v="1531"/>
          <ac:grpSpMkLst>
            <pc:docMk/>
            <pc:sldMk cId="1720477759" sldId="276"/>
            <ac:grpSpMk id="143" creationId="{74344A29-A6C6-42FA-A567-52EABB8DEE08}"/>
          </ac:grpSpMkLst>
        </pc:grpChg>
        <pc:graphicFrameChg chg="add mod modGraphic">
          <ac:chgData name="남 상현" userId="03ad4a8e8f7310f3" providerId="LiveId" clId="{740A85CB-3805-4F51-AB96-76CBC9786805}" dt="2022-03-28T11:10:57.077" v="1616" actId="1076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del mod modGraphic">
          <ac:chgData name="남 상현" userId="03ad4a8e8f7310f3" providerId="LiveId" clId="{740A85CB-3805-4F51-AB96-76CBC9786805}" dt="2022-03-28T11:05:20.535" v="1507" actId="478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graphicFrameChg chg="add mod modGraphic">
          <ac:chgData name="남 상현" userId="03ad4a8e8f7310f3" providerId="LiveId" clId="{740A85CB-3805-4F51-AB96-76CBC9786805}" dt="2022-03-28T11:11:20.875" v="1718"/>
          <ac:graphicFrameMkLst>
            <pc:docMk/>
            <pc:sldMk cId="1720477759" sldId="276"/>
            <ac:graphicFrameMk id="164" creationId="{69C2D710-0280-40AD-BAB2-4DE364E4499B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49" creationId="{CBB8B3C0-4C80-455C-B106-95F9699D5606}"/>
          </ac:cxnSpMkLst>
        </pc:cxnChg>
        <pc:cxnChg chg="add mod topLvl">
          <ac:chgData name="남 상현" userId="03ad4a8e8f7310f3" providerId="LiveId" clId="{740A85CB-3805-4F51-AB96-76CBC9786805}" dt="2022-03-28T11:10:06.101" v="1525" actId="165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5" creationId="{087FC523-FFED-4AC0-B57B-0F078605639F}"/>
          </ac:cxnSpMkLst>
        </pc:cxnChg>
        <pc:cxnChg chg="add del mod topLvl">
          <ac:chgData name="남 상현" userId="03ad4a8e8f7310f3" providerId="LiveId" clId="{740A85CB-3805-4F51-AB96-76CBC9786805}" dt="2022-03-28T11:10:11.665" v="1529" actId="478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4" creationId="{2F97ABFA-302D-4156-A0E4-618977ED7A1D}"/>
          </ac:cxnSpMkLst>
        </pc:cxnChg>
        <pc:cxnChg chg="mod">
          <ac:chgData name="남 상현" userId="03ad4a8e8f7310f3" providerId="LiveId" clId="{740A85CB-3805-4F51-AB96-76CBC9786805}" dt="2022-03-28T11:10:14.209" v="1531"/>
          <ac:cxnSpMkLst>
            <pc:docMk/>
            <pc:sldMk cId="1720477759" sldId="276"/>
            <ac:cxnSpMk id="146" creationId="{29313477-2CBF-4AD0-9C05-5919923C2F33}"/>
          </ac:cxnSpMkLst>
        </pc:cxn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EA90B8-C603-4DD0-9BC9-DA22847D5F0E}"/>
              </a:ext>
            </a:extLst>
          </p:cNvPr>
          <p:cNvSpPr/>
          <p:nvPr/>
        </p:nvSpPr>
        <p:spPr>
          <a:xfrm>
            <a:off x="168533" y="107014"/>
            <a:ext cx="23257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Exit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4g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32095"/>
              </p:ext>
            </p:extLst>
          </p:nvPr>
        </p:nvGraphicFramePr>
        <p:xfrm>
          <a:off x="152660" y="2099917"/>
          <a:ext cx="322184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트리거 볼륨과 페이드인아웃으로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478BFF0-6EF8-45DC-A427-1C5086F11245}"/>
              </a:ext>
            </a:extLst>
          </p:cNvPr>
          <p:cNvGrpSpPr/>
          <p:nvPr/>
        </p:nvGrpSpPr>
        <p:grpSpPr>
          <a:xfrm>
            <a:off x="152660" y="4677280"/>
            <a:ext cx="2456688" cy="1986031"/>
            <a:chOff x="152660" y="4677280"/>
            <a:chExt cx="2456688" cy="1986031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EBB120-B1FF-447E-A51F-EA10F08D7F76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AFD4C-97A2-4892-9029-77BBDCA90415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2A30D38-EB4A-438C-B3F4-E05B231D2F2F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676D37E-D51E-49B4-B8C3-DCFF40674D7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04DFE5F-CD87-43DD-A62F-039245426DE8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7021945-3885-448C-A79C-829CF878B97E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F586D43-8FB3-427F-93A5-291F862441A4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071D29E-6FA4-455D-9C8E-09C127E3EA6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6103EDB-68F9-49A7-A5DE-3FE060AEFD4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667ED90-035B-4F9C-BDAB-5A781E2FD1DB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5755DBC-DDE2-403B-8764-6BA7668CF2B3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D44D7FFD-D872-46C7-B7E2-8CDE6FF5F91C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D1D7460-56EB-45F7-836E-819C3BB6159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4262F64-46F0-48E5-B483-E84CD5BD7F1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3D103D-80E3-4932-9DDB-D2D46D35FD0A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98F44BCF-9D2E-413A-8FB6-608B8C6F45A0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5904F8C1-C1F6-4D2D-A69F-267C256EBAFB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1886344-2607-479B-BA2D-773719F1318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1386A4D-4A09-4633-AA7A-3AE4A06ED06E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AB8B903-5957-44F1-9B19-EF6DF064AB70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CBB8B3C0-4C80-455C-B106-95F9699D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2A8BF8D-98A7-4600-989F-CC3A6C195E3F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95DAE75C-D674-4357-AAEB-FE069DD1B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8AC7C72-FF33-47F9-AC9D-2356511309E5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CE1360E1-8B95-4CD8-BA69-A6A8AA866B04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FE813F7-5730-4D58-BEDE-57EBC919C702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FCF2539-FF52-4297-A58B-C8FFF396661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83E07F-EE8D-4126-8E31-0738E5278409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43CEC92-4B57-4993-B6E3-5E5250E64355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1E3C29B-B21D-4037-A727-61619016F094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136D8F3-ABB7-4D9A-B984-D11019FE1B81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53C347D8-F7B1-452F-B323-9A74074E0407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BC5D7F6-5D13-410D-9FEB-5B93FD784267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EA6F4723-52F9-4FED-B3A6-5279C3E5556C}"/>
              </a:ext>
            </a:extLst>
          </p:cNvPr>
          <p:cNvGrpSpPr/>
          <p:nvPr/>
        </p:nvGrpSpPr>
        <p:grpSpPr>
          <a:xfrm>
            <a:off x="3706517" y="4685739"/>
            <a:ext cx="2456688" cy="1986031"/>
            <a:chOff x="152660" y="4677280"/>
            <a:chExt cx="2456688" cy="1986031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2B8569FA-C564-4843-8650-95E3789CD36A}"/>
                </a:ext>
              </a:extLst>
            </p:cNvPr>
            <p:cNvGrpSpPr/>
            <p:nvPr/>
          </p:nvGrpSpPr>
          <p:grpSpPr>
            <a:xfrm>
              <a:off x="152660" y="4681611"/>
              <a:ext cx="2456688" cy="1981700"/>
              <a:chOff x="1216932" y="1355695"/>
              <a:chExt cx="2456688" cy="1981700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B383E84D-E592-491E-BAE3-588B2B3439A4}"/>
                  </a:ext>
                </a:extLst>
              </p:cNvPr>
              <p:cNvSpPr/>
              <p:nvPr/>
            </p:nvSpPr>
            <p:spPr>
              <a:xfrm>
                <a:off x="1834559" y="1434860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DD99BA56-63AF-476E-8827-E7B8B203352D}"/>
                  </a:ext>
                </a:extLst>
              </p:cNvPr>
              <p:cNvSpPr/>
              <p:nvPr/>
            </p:nvSpPr>
            <p:spPr>
              <a:xfrm>
                <a:off x="1834559" y="189470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22B5A35-B107-405B-8AD6-D1FD7F3FE196}"/>
                  </a:ext>
                </a:extLst>
              </p:cNvPr>
              <p:cNvSpPr/>
              <p:nvPr/>
            </p:nvSpPr>
            <p:spPr>
              <a:xfrm>
                <a:off x="1834558" y="235571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5194928C-B14E-41C1-8C81-D71D1EFB86E4}"/>
                  </a:ext>
                </a:extLst>
              </p:cNvPr>
              <p:cNvSpPr/>
              <p:nvPr/>
            </p:nvSpPr>
            <p:spPr>
              <a:xfrm>
                <a:off x="1834557" y="2814064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4A65585A-EC4F-4984-8AE1-A0399D0676AB}"/>
                  </a:ext>
                </a:extLst>
              </p:cNvPr>
              <p:cNvGrpSpPr/>
              <p:nvPr/>
            </p:nvGrpSpPr>
            <p:grpSpPr>
              <a:xfrm>
                <a:off x="229429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098FFA8-D7A3-4FB9-981E-42D0B51D5250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33E0065-F533-441A-84E3-07CFBF8B381F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55F1C49-4E4B-469C-A18A-4AE3D100DF08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E03E081-E10C-40A3-AB0C-2011E002959C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2C7D04F7-5EF2-468C-875A-BCAECDE2F9A1}"/>
                  </a:ext>
                </a:extLst>
              </p:cNvPr>
              <p:cNvGrpSpPr/>
              <p:nvPr/>
            </p:nvGrpSpPr>
            <p:grpSpPr>
              <a:xfrm>
                <a:off x="275403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A40EC7C-5E85-490A-9E41-0BEC0E5FAC32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C1C94F28-E298-40D1-8906-37A324C58F44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6B651F21-AF18-42EC-83E5-5C71A8352929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8DEC4C1-53F1-41F5-9355-AEDCE05DE36D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74344A29-A6C6-42FA-A567-52EABB8DEE08}"/>
                  </a:ext>
                </a:extLst>
              </p:cNvPr>
              <p:cNvGrpSpPr/>
              <p:nvPr/>
            </p:nvGrpSpPr>
            <p:grpSpPr>
              <a:xfrm>
                <a:off x="3213777" y="1436231"/>
                <a:ext cx="459843" cy="1839045"/>
                <a:chOff x="2352717" y="1433691"/>
                <a:chExt cx="459843" cy="1839045"/>
              </a:xfrm>
            </p:grpSpPr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CB46C5DA-904C-4A78-85F5-910580553256}"/>
                    </a:ext>
                  </a:extLst>
                </p:cNvPr>
                <p:cNvSpPr/>
                <p:nvPr/>
              </p:nvSpPr>
              <p:spPr>
                <a:xfrm>
                  <a:off x="2352719" y="1433691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6EFFC63-C34D-4F21-938B-6326C15C15F0}"/>
                    </a:ext>
                  </a:extLst>
                </p:cNvPr>
                <p:cNvSpPr/>
                <p:nvPr/>
              </p:nvSpPr>
              <p:spPr>
                <a:xfrm>
                  <a:off x="2352719" y="189353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F90DCAF9-803A-4EC5-B134-1E6D14889FA0}"/>
                    </a:ext>
                  </a:extLst>
                </p:cNvPr>
                <p:cNvSpPr/>
                <p:nvPr/>
              </p:nvSpPr>
              <p:spPr>
                <a:xfrm>
                  <a:off x="2352718" y="2354542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D355A5D0-BF18-4489-B654-C311734738D5}"/>
                    </a:ext>
                  </a:extLst>
                </p:cNvPr>
                <p:cNvSpPr/>
                <p:nvPr/>
              </p:nvSpPr>
              <p:spPr>
                <a:xfrm>
                  <a:off x="2352717" y="2812895"/>
                  <a:ext cx="459841" cy="45984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2F97ABFA-302D-4156-A0E4-618977ED7A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4600" y="2811300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A18FE4B-61D9-4CB5-956A-36871325A220}"/>
                  </a:ext>
                </a:extLst>
              </p:cNvPr>
              <p:cNvSpPr/>
              <p:nvPr/>
            </p:nvSpPr>
            <p:spPr>
              <a:xfrm>
                <a:off x="1747038" y="2352839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46" name="직선 화살표 연결선 145">
                <a:extLst>
                  <a:ext uri="{FF2B5EF4-FFF2-40B4-BE49-F238E27FC236}">
                    <a16:creationId xmlns:a16="http://schemas.microsoft.com/office/drawing/2014/main" id="{29313477-2CBF-4AD0-9C05-5919923C2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6932" y="1901878"/>
                <a:ext cx="292568" cy="27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0363A28-7771-412A-98FF-CE0A8E5243FA}"/>
                  </a:ext>
                </a:extLst>
              </p:cNvPr>
              <p:cNvSpPr/>
              <p:nvPr/>
            </p:nvSpPr>
            <p:spPr>
              <a:xfrm>
                <a:off x="1748084" y="1393690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1801F78D-E7EA-40F9-ACFE-BC2DD47FBECF}"/>
                  </a:ext>
                </a:extLst>
              </p:cNvPr>
              <p:cNvSpPr/>
              <p:nvPr/>
            </p:nvSpPr>
            <p:spPr>
              <a:xfrm rot="10800000" flipV="1">
                <a:off x="1626984" y="161789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CE6B441-EA98-4D5A-BBC6-6089F726316E}"/>
                  </a:ext>
                </a:extLst>
              </p:cNvPr>
              <p:cNvSpPr/>
              <p:nvPr/>
            </p:nvSpPr>
            <p:spPr>
              <a:xfrm rot="10800000" flipV="1">
                <a:off x="1613712" y="2726970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40884398-F6FC-4E1C-95A1-5D3E89E41DFE}"/>
                  </a:ext>
                </a:extLst>
              </p:cNvPr>
              <p:cNvSpPr/>
              <p:nvPr/>
            </p:nvSpPr>
            <p:spPr>
              <a:xfrm rot="5400000">
                <a:off x="2659827" y="23236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A0518C7C-819D-4C16-98DB-E5699977670C}"/>
                  </a:ext>
                </a:extLst>
              </p:cNvPr>
              <p:cNvSpPr/>
              <p:nvPr/>
            </p:nvSpPr>
            <p:spPr>
              <a:xfrm rot="5400000">
                <a:off x="2659827" y="442905"/>
                <a:ext cx="101000" cy="1926580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FB084B7-DDEB-49CB-9AA2-2E14B3B89C8F}"/>
                </a:ext>
              </a:extLst>
            </p:cNvPr>
            <p:cNvGrpSpPr/>
            <p:nvPr/>
          </p:nvGrpSpPr>
          <p:grpSpPr>
            <a:xfrm>
              <a:off x="2367053" y="4677280"/>
              <a:ext cx="235372" cy="1922541"/>
              <a:chOff x="4352687" y="4759839"/>
              <a:chExt cx="235372" cy="1922541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39E978A-6798-498A-BABB-3CEC2DC96F2F}"/>
                  </a:ext>
                </a:extLst>
              </p:cNvPr>
              <p:cNvSpPr/>
              <p:nvPr/>
            </p:nvSpPr>
            <p:spPr>
              <a:xfrm>
                <a:off x="4486013" y="5718988"/>
                <a:ext cx="101000" cy="963392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26752464-AA8A-4048-A3C8-6BDE14D6FED6}"/>
                  </a:ext>
                </a:extLst>
              </p:cNvPr>
              <p:cNvSpPr/>
              <p:nvPr/>
            </p:nvSpPr>
            <p:spPr>
              <a:xfrm>
                <a:off x="4487059" y="4759839"/>
                <a:ext cx="101000" cy="96339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9D4C05D-A4ED-43E1-8C78-AA7FEC4060D6}"/>
                  </a:ext>
                </a:extLst>
              </p:cNvPr>
              <p:cNvSpPr/>
              <p:nvPr/>
            </p:nvSpPr>
            <p:spPr>
              <a:xfrm rot="10800000" flipV="1">
                <a:off x="4365959" y="4984048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AE511C2-8CA1-4252-9F26-908452A27B72}"/>
                  </a:ext>
                </a:extLst>
              </p:cNvPr>
              <p:cNvSpPr/>
              <p:nvPr/>
            </p:nvSpPr>
            <p:spPr>
              <a:xfrm rot="10800000" flipV="1">
                <a:off x="4352687" y="6093119"/>
                <a:ext cx="207573" cy="207573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1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64" name="표 2">
            <a:extLst>
              <a:ext uri="{FF2B5EF4-FFF2-40B4-BE49-F238E27FC236}">
                <a16:creationId xmlns:a16="http://schemas.microsoft.com/office/drawing/2014/main" id="{69C2D710-0280-40AD-BAB2-4DE364E44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7125"/>
              </p:ext>
            </p:extLst>
          </p:nvPr>
        </p:nvGraphicFramePr>
        <p:xfrm>
          <a:off x="3706517" y="2106018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</a:t>
                      </a:r>
                      <a:r>
                        <a:rPr lang="ko-KR" altLang="en-US" dirty="0"/>
                        <a:t>이하 동일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다만 볼륨이 없음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맵의 입구에 넣을 예정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D406FF8E-ED16-4604-B07B-EFF188CDF5FD}"/>
              </a:ext>
            </a:extLst>
          </p:cNvPr>
          <p:cNvSpPr/>
          <p:nvPr/>
        </p:nvSpPr>
        <p:spPr>
          <a:xfrm>
            <a:off x="3696917" y="107014"/>
            <a:ext cx="3221841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 Entrance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CCD29-405D-42FC-B331-8B8124F5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84" y="148769"/>
            <a:ext cx="60198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25E4B5-7E02-45A4-BEDA-FC997896C2C1}"/>
              </a:ext>
            </a:extLst>
          </p:cNvPr>
          <p:cNvGrpSpPr/>
          <p:nvPr/>
        </p:nvGrpSpPr>
        <p:grpSpPr>
          <a:xfrm>
            <a:off x="445696" y="5635556"/>
            <a:ext cx="5122829" cy="341529"/>
            <a:chOff x="7685319" y="7001721"/>
            <a:chExt cx="7426528" cy="4951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557FB1C-C839-4DDE-AAB1-0B34FA085987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C3B9790-7E98-435F-A26B-0020F43DDE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88876A3-0AF3-4251-904B-06021768927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5DE4006-223F-4602-92B6-5416428A47E3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D533A77-9F1C-46D9-9DB6-EA1683A7466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A3FE46B-2C4B-41D8-82DE-E6B9A2245B88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2DB3E1D-9A4D-447A-8802-53B9744F21F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9110AD3-9D1B-479D-B2B7-333EFBC112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3CF0AF8-72B3-450A-95D5-C078F2B5B9A7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9A1B9B2-E011-489A-B307-FB5B1205439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EC23A79-23F6-48D4-B42A-097C812CA4A9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7687C65D-01CC-444F-8F11-6E16155AA516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1E9893F-E119-443E-A9B0-8EFE804E0FA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E4983ED-A040-401E-BBA2-F53F9C43782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A0DA76A-2623-4EBA-A395-ED050D475FB5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34B3B89-B094-41F6-AD4B-9A06C7D9AE12}"/>
              </a:ext>
            </a:extLst>
          </p:cNvPr>
          <p:cNvGrpSpPr/>
          <p:nvPr/>
        </p:nvGrpSpPr>
        <p:grpSpPr>
          <a:xfrm>
            <a:off x="446244" y="5294027"/>
            <a:ext cx="5122829" cy="341529"/>
            <a:chOff x="7685319" y="7001721"/>
            <a:chExt cx="7426528" cy="495112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46AFE49-7C2E-467E-A9A5-F11CFCA0D9E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8248EF0-E090-4DD0-898D-446E439CA315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E3431FAE-118A-4212-874B-06E077A2D4B5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410E78E-6005-458D-B8F5-05105647861D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E7115AC6-F0BA-4427-80E8-00D5A1766015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D1D17C1-5A0B-4B6F-BCBF-B9B56F162D9E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115BE832-7889-4FA2-8A5B-D583E447BDE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9CDD64A-DE77-482D-9699-B3D60C749D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B6C57E44-F934-4A77-8D27-A353AAFB2E88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2569C78-54BA-449C-AF05-A72E669F09CA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FE1D173D-775B-4DBA-91E5-0B0E1F62F8A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145D3F07-C022-4A0D-AB04-98F2A520CA39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9F5D42D-DB50-43BE-A2CB-9A9A57E3E1F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19708D69-28BE-4E2C-9B7B-5E9C6D01CB5F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9713AA02-5585-4F50-97C6-4EED23129637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A82DED0A-2D72-4C46-9D3D-8F42559F45AD}"/>
              </a:ext>
            </a:extLst>
          </p:cNvPr>
          <p:cNvGrpSpPr/>
          <p:nvPr/>
        </p:nvGrpSpPr>
        <p:grpSpPr>
          <a:xfrm>
            <a:off x="445696" y="4952498"/>
            <a:ext cx="5122829" cy="341529"/>
            <a:chOff x="7685319" y="7001721"/>
            <a:chExt cx="7426528" cy="495112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94CD409-AF87-4C36-B7D8-8F4E36553C3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0D76AD9-7794-4F3C-8A6D-9B87A1C9448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87403DED-24E1-4248-8B62-D617BCF57FE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FB73646-64D4-4513-9AF2-23C5442F04C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EA7AF53E-605A-4D2A-A0CC-12B23F5F7DD6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13ED50F3-6DD9-4173-9E75-27F8383D986B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D6C95F95-0D57-4ED8-A675-A51EB6A7D0B2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02C0C19D-367A-460C-967A-86C299C594A3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EFA9A433-C6A5-4519-9F8F-C2A0EEB044ED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921BC3E1-DB6D-4BA3-9DC1-A1F6B4D00364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1413D049-1B48-411E-8AF2-1E959178A1E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5423DACB-0AAD-4A53-B803-6D49B726CF4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8015C0D0-4F2E-481A-814C-A2AE6E779532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3E5EE77-0782-428D-B48B-6C1078C24FB9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94A4BDF-22D3-4F5B-B3FA-154372D00C8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A922F02E-1E5A-418E-B4C7-93A1BB866F9E}"/>
              </a:ext>
            </a:extLst>
          </p:cNvPr>
          <p:cNvGrpSpPr/>
          <p:nvPr/>
        </p:nvGrpSpPr>
        <p:grpSpPr>
          <a:xfrm>
            <a:off x="446244" y="4610970"/>
            <a:ext cx="5122829" cy="341529"/>
            <a:chOff x="7685319" y="7001721"/>
            <a:chExt cx="7426528" cy="495112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D3C5EE64-ADC4-4C4F-BA09-647157E2B281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CAEC1069-D000-47AB-A46D-E1E9FA8C6AE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19EB1610-E5E0-4671-9516-BA544C44EE6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ECDA107D-F1BE-45A8-8EA8-8FCBD409AF2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F41054C0-5AC4-4435-ACAE-2836E1D5855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71CD4BB9-BF78-4765-BDCA-7889CDE9DEE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A3FF605-A912-42D6-A48B-4BF8CD8934A4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709C4319-D702-4C23-87E3-D6A0D715629C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3FDAB446-780C-4730-92DC-FC368299B915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0F821F02-244B-4C91-B890-FA5A63011022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63095760-D1A6-4F7E-81B4-E6DDF367EB54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868AD10-2CCC-462C-9BAB-FEA9DFE1FE7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416A1A6-1BB1-4C46-90E6-23EC9963CBAF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8DD00BBA-A931-4D69-B770-CFD2DE786F30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DB8C7C29-79BF-4B21-AC63-3B366AC6BF84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7C78DB06-3A85-4052-9A9B-E57D140E8FB1}"/>
              </a:ext>
            </a:extLst>
          </p:cNvPr>
          <p:cNvGrpSpPr/>
          <p:nvPr/>
        </p:nvGrpSpPr>
        <p:grpSpPr>
          <a:xfrm>
            <a:off x="445696" y="4269441"/>
            <a:ext cx="5122829" cy="341529"/>
            <a:chOff x="7685319" y="7001721"/>
            <a:chExt cx="7426528" cy="495112"/>
          </a:xfrm>
        </p:grpSpPr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7F9BD817-45A6-497B-A602-944AEB5D7FC0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573E8D00-5EE2-437A-B915-3FC699FBA3F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1FC9E7D7-0F0D-4E70-98D7-D27F66C2638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0719635F-B079-4B79-B242-1640A0C0C72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C8EFA5A1-A622-4F2F-8DA4-1B942299804B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55E6F0A5-AC08-49F6-B03A-FF657FC4C17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886C8E13-8B1D-44AD-8411-058618A41549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919CCA4-C26E-4605-9A45-1FDD9D7FFCF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65440E0A-7657-4CB2-A719-C09D26DDA181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C673933B-93BC-4A2A-B867-8338EC8BC28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18B4932F-BB9C-4246-A7C2-F10CB06FA7EC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18A98D61-8E18-4F80-819A-838873B3B4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DB9DE6A4-7E8C-4E1B-A5ED-D38C7967AF9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01197123-FE82-4712-8A06-9D10B6E66754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A73EB79D-7C26-452D-9B8D-018121B4EB93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C4A8EFA3-3075-4A26-AD7F-989ECC1D68BE}"/>
              </a:ext>
            </a:extLst>
          </p:cNvPr>
          <p:cNvGrpSpPr/>
          <p:nvPr/>
        </p:nvGrpSpPr>
        <p:grpSpPr>
          <a:xfrm>
            <a:off x="446244" y="3927912"/>
            <a:ext cx="5122829" cy="341529"/>
            <a:chOff x="7685319" y="7001721"/>
            <a:chExt cx="7426528" cy="495112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F3BA833C-EAE4-44C9-A2BE-8619E6C093E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695DD554-143C-44DF-BAF8-1F675399565E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43BF6A12-2378-4FE3-A999-EB477867E2C0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14DCDC71-820D-44C7-8BC3-7A92B9797A0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A266F968-0545-4816-8210-7424582717DB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74304F83-2D6F-45BD-9AB5-92C39E748A00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A68FE578-79ED-427D-B4D6-2542932FF9B9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AFBD46B8-0794-4B47-AB34-D19D334529F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29FF89A5-9A7E-4BB6-AC97-D080A5652648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047949E-487F-4AA0-92AB-8E6DB145E922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7829FB36-9C98-4B9E-B6AC-F2D03DC910E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30608378-F6D8-448F-8777-F89E273AF9E1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BEA4C2D3-8C80-4F64-9E54-DC4762925FD5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EA485BF-A853-43E5-94C2-9C423191497A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DD58ECA-272E-4348-95FA-0310C89044C6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F357B746-3480-4D96-BE71-45ABF462D591}"/>
              </a:ext>
            </a:extLst>
          </p:cNvPr>
          <p:cNvGrpSpPr/>
          <p:nvPr/>
        </p:nvGrpSpPr>
        <p:grpSpPr>
          <a:xfrm>
            <a:off x="445696" y="3586383"/>
            <a:ext cx="5122829" cy="341529"/>
            <a:chOff x="7685319" y="7001721"/>
            <a:chExt cx="7426528" cy="495112"/>
          </a:xfrm>
        </p:grpSpPr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3378E8F7-F73F-4502-8741-3449E843607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BB08E00-D856-4B28-B1AC-00D02C844F07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98176AEA-9D63-4C47-83A7-9AA0DDDBC190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C03B6FEF-3571-49F4-A63A-526914EDACB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416121A6-39AF-46F7-A3C7-E28B71615570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7718CE4-829B-44DC-A70F-C210E0E8FFB2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FCB7CC4B-1B6C-4AA9-9859-556AEB55D73C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B54BFA95-3186-4CC3-B500-813629F439D5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9C1D2BDD-95C2-4A9F-BFEF-AAE4263DEE59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2AEDB481-4DD9-4748-BD48-9B882447305B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FCDEE83A-AA5F-46B7-833C-F1D425A82DF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6FCA2F93-B883-443B-A49D-B607E5CDFB0E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4EB990F-95A5-4DFE-8090-149758C4B70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0E8F0978-BD84-48BB-BF9E-2255653F74E6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5CD54C7C-1316-4D15-BFCE-9C8C8AB308D3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id="{2E33EECF-5198-462C-B54E-E250970BA954}"/>
              </a:ext>
            </a:extLst>
          </p:cNvPr>
          <p:cNvGrpSpPr/>
          <p:nvPr/>
        </p:nvGrpSpPr>
        <p:grpSpPr>
          <a:xfrm>
            <a:off x="446244" y="3244854"/>
            <a:ext cx="5122829" cy="341529"/>
            <a:chOff x="7685319" y="7001721"/>
            <a:chExt cx="7426528" cy="4951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EDA3FB9D-EDD1-4F9E-9623-6BD4909D9A05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9500EB52-CF4D-420C-A50D-2E8CF79AB73B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BC1F212E-0C18-4020-A81C-E9042B68445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D96E4B67-582E-48CD-9CFC-FC9C08C1BEF0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670AFE5C-15BC-4E7C-B434-27D6C45B5E7D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632007A2-5371-4C82-A2B8-4A28888B673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59CEE08C-AA3D-4CF5-A850-FDC1ADD2E4CD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BF55E28D-96A8-4F3D-9594-84691A9F5FEA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F960328B-A461-4152-8024-F23AD7D421BB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F227A71F-4ECC-4E83-94C1-CD993D1EBAC7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9B5E1A1B-6FA3-44F8-9D76-7EC66FB05655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A092B711-1CDB-4682-8559-0DFB8206B3FA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8ED89CA7-AF8C-4623-9D52-272F1105563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008575D1-E3AC-410A-A41E-E22FC98C5649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0D900648-B380-4C17-ABE1-32F03F79F70B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DE939F37-427A-44A6-BB3A-ED60021B110D}"/>
              </a:ext>
            </a:extLst>
          </p:cNvPr>
          <p:cNvGrpSpPr/>
          <p:nvPr/>
        </p:nvGrpSpPr>
        <p:grpSpPr>
          <a:xfrm>
            <a:off x="445696" y="2903325"/>
            <a:ext cx="5122829" cy="341529"/>
            <a:chOff x="7685319" y="7001721"/>
            <a:chExt cx="7426528" cy="495112"/>
          </a:xfrm>
        </p:grpSpPr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AD0D2FBC-123F-4053-8650-1F9C888E1B62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51E69B0E-4075-45D7-BE92-7E040C8A2E0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F9EE5EDC-890C-4FC2-B147-68806F75FBF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76A91A7-4EA1-42A4-A0E9-27DEB97CA050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417019F1-F404-4C5B-963C-3890448383AA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F9D438EC-E4C8-44DA-B5EB-CCFDE8972F21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2B146270-A6C9-462B-9891-678A0D3B4CED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D35D6042-F87C-4DAC-9C6D-B6587CF30E3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78D817C3-118D-43DA-805D-B4A8EACD0842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1FFC4E5-1D29-469D-9F1F-C57042228805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1423E090-C913-4C70-97DB-494383B35D07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88EA2423-0CA7-40A7-860C-3EA1C4B074D4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91905176-97C3-45E9-B60F-CA91C59885F0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B2D43ECF-5FDB-45A6-B3E2-BA8040DF0D2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A3DFE67C-C9EC-4357-9A08-6F53395D078F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269E5CC2-1CC1-4B32-8D7D-3297748FB928}"/>
              </a:ext>
            </a:extLst>
          </p:cNvPr>
          <p:cNvGrpSpPr/>
          <p:nvPr/>
        </p:nvGrpSpPr>
        <p:grpSpPr>
          <a:xfrm>
            <a:off x="445148" y="6318614"/>
            <a:ext cx="5122829" cy="341529"/>
            <a:chOff x="7685319" y="7001721"/>
            <a:chExt cx="7426528" cy="495112"/>
          </a:xfrm>
        </p:grpSpPr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362CFB8A-28A7-47EA-BB14-9ECC1FB3B7F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0E745DF2-B1DB-4006-A501-4FED6F175CDE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743E7031-B87B-4350-9459-8503ABD9BD2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4AFE0767-4DD5-4B52-94D5-F4BE7C93EF65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2DF31C47-889D-47CE-89AE-B67C5D031A1C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4256B02A-2786-4B3D-8DD4-8BB477011554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9F885A05-65FB-41DC-B753-A5A805504F65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B383BED5-B884-4F29-B096-3AEF764E3564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41AE85A7-CE6F-4FDF-8C1E-38FBF0AC3FD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08E2F377-91F3-4AA1-A0D6-5794CE033A20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EAD7BA72-297C-4E8F-9418-A870F74522E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5806E2B2-11CF-4880-9A07-BEC5B1636334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492BE3B1-5974-4077-81E3-71966F1F2A9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B1853DC0-0B51-4976-856C-49E1B6277BE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3EC0C377-D216-4359-B27B-2C2B97349428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B763DF3E-BC2F-44CB-94AF-FF0C0987DF18}"/>
              </a:ext>
            </a:extLst>
          </p:cNvPr>
          <p:cNvGrpSpPr/>
          <p:nvPr/>
        </p:nvGrpSpPr>
        <p:grpSpPr>
          <a:xfrm>
            <a:off x="445696" y="5977085"/>
            <a:ext cx="5122829" cy="341529"/>
            <a:chOff x="7685319" y="7001721"/>
            <a:chExt cx="7426528" cy="495112"/>
          </a:xfrm>
        </p:grpSpPr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F704DA76-E296-4F44-861B-B4769363BEB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3BC9B4FB-16D4-46AD-B20C-6A35939F3C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6B8D7CD4-4D97-4CE7-9391-C52E08F14E4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61ABDA4D-DE6A-4662-8E07-9B29439EE64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DDACB1CF-4D50-4F0A-9C54-00B32C5FFF91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A1ECAA67-4CB8-42EF-A0BF-9F95072223DD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2FC7D4D6-32CB-49B8-BC31-4BAFB0FE6F21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251A28D8-BE5C-439D-895E-78543B28CB06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A886A1F2-A9E8-4500-85D0-CC57BD9C4633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41BE06A6-B707-4224-BEBD-669CDD6000DD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E0A4370A-C3EB-4AAF-B651-370C0BE3A983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9BA684C0-A6FB-47AC-8C61-EF2A36B2C5FA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5179BEAD-462E-4053-A268-6C7717F3BA1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0D56C8BB-3AB9-4C73-8CA3-CE79EE71005E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id="{F05DD6F9-9EC0-4F12-8768-2344E911715C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id="{E4755DB9-5CBE-4A46-A641-EA5E4BEDEC72}"/>
              </a:ext>
            </a:extLst>
          </p:cNvPr>
          <p:cNvGrpSpPr/>
          <p:nvPr/>
        </p:nvGrpSpPr>
        <p:grpSpPr>
          <a:xfrm>
            <a:off x="5566335" y="5323032"/>
            <a:ext cx="485006" cy="1308105"/>
            <a:chOff x="6788529" y="4748922"/>
            <a:chExt cx="703110" cy="1896351"/>
          </a:xfrm>
        </p:grpSpPr>
        <p:cxnSp>
          <p:nvCxnSpPr>
            <p:cNvPr id="440" name="직선 화살표 연결선 439">
              <a:extLst>
                <a:ext uri="{FF2B5EF4-FFF2-40B4-BE49-F238E27FC236}">
                  <a16:creationId xmlns:a16="http://schemas.microsoft.com/office/drawing/2014/main" id="{8E5B5512-0BF4-4F94-B865-388B11F23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47" y="5232540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id="{C48FB048-8527-43A2-A706-AE73767A33EE}"/>
                </a:ext>
              </a:extLst>
            </p:cNvPr>
            <p:cNvGrpSpPr/>
            <p:nvPr/>
          </p:nvGrpSpPr>
          <p:grpSpPr>
            <a:xfrm>
              <a:off x="6788529" y="4748922"/>
              <a:ext cx="105454" cy="1896351"/>
              <a:chOff x="6788529" y="4748922"/>
              <a:chExt cx="105454" cy="1896351"/>
            </a:xfrm>
          </p:grpSpPr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1D19B9AC-1F90-48B3-A660-F8FA382B5E93}"/>
                  </a:ext>
                </a:extLst>
              </p:cNvPr>
              <p:cNvSpPr/>
              <p:nvPr/>
            </p:nvSpPr>
            <p:spPr>
              <a:xfrm rot="10800000">
                <a:off x="6788529" y="4748922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27B84E4-7190-4585-B02A-A2D79EC9FEB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CFD2B6B6-B564-4F43-A4F5-B1CFC903C752}"/>
              </a:ext>
            </a:extLst>
          </p:cNvPr>
          <p:cNvGrpSpPr/>
          <p:nvPr/>
        </p:nvGrpSpPr>
        <p:grpSpPr>
          <a:xfrm>
            <a:off x="2153701" y="4265420"/>
            <a:ext cx="3412633" cy="1014105"/>
            <a:chOff x="763707" y="4423595"/>
            <a:chExt cx="1798598" cy="534475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id="{0768C6BE-6922-4F9E-B09D-51B6385231FC}"/>
                </a:ext>
              </a:extLst>
            </p:cNvPr>
            <p:cNvSpPr/>
            <p:nvPr/>
          </p:nvSpPr>
          <p:spPr>
            <a:xfrm>
              <a:off x="763707" y="4423595"/>
              <a:ext cx="1798598" cy="5344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7E93B5CB-F926-4726-A7B4-4ADEABBE7C57}"/>
                </a:ext>
              </a:extLst>
            </p:cNvPr>
            <p:cNvGrpSpPr/>
            <p:nvPr/>
          </p:nvGrpSpPr>
          <p:grpSpPr>
            <a:xfrm>
              <a:off x="1137921" y="4440674"/>
              <a:ext cx="1043655" cy="492182"/>
              <a:chOff x="1847154" y="4464012"/>
              <a:chExt cx="1043655" cy="492182"/>
            </a:xfrm>
          </p:grpSpPr>
          <p:sp>
            <p:nvSpPr>
              <p:cNvPr id="449" name="화살표: 오른쪽 448">
                <a:extLst>
                  <a:ext uri="{FF2B5EF4-FFF2-40B4-BE49-F238E27FC236}">
                    <a16:creationId xmlns:a16="http://schemas.microsoft.com/office/drawing/2014/main" id="{C39F914C-5374-41A3-B39A-A9DB9FAAB003}"/>
                  </a:ext>
                </a:extLst>
              </p:cNvPr>
              <p:cNvSpPr/>
              <p:nvPr/>
            </p:nvSpPr>
            <p:spPr>
              <a:xfrm rot="10800000">
                <a:off x="1863363" y="4812178"/>
                <a:ext cx="1027446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화살표: 오른쪽 449">
                <a:extLst>
                  <a:ext uri="{FF2B5EF4-FFF2-40B4-BE49-F238E27FC236}">
                    <a16:creationId xmlns:a16="http://schemas.microsoft.com/office/drawing/2014/main" id="{EB0B747A-50EB-4D43-A4F8-DD6AB5E56E6C}"/>
                  </a:ext>
                </a:extLst>
              </p:cNvPr>
              <p:cNvSpPr/>
              <p:nvPr/>
            </p:nvSpPr>
            <p:spPr>
              <a:xfrm rot="10800000">
                <a:off x="1858466" y="4647015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화살표: 오른쪽 450">
                <a:extLst>
                  <a:ext uri="{FF2B5EF4-FFF2-40B4-BE49-F238E27FC236}">
                    <a16:creationId xmlns:a16="http://schemas.microsoft.com/office/drawing/2014/main" id="{1487C285-1C45-4D2F-8050-0F608B97289B}"/>
                  </a:ext>
                </a:extLst>
              </p:cNvPr>
              <p:cNvSpPr/>
              <p:nvPr/>
            </p:nvSpPr>
            <p:spPr>
              <a:xfrm rot="10800000">
                <a:off x="1847154" y="4464012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A36114DF-661C-43E6-A56D-CCD57B68C161}"/>
              </a:ext>
            </a:extLst>
          </p:cNvPr>
          <p:cNvSpPr/>
          <p:nvPr/>
        </p:nvSpPr>
        <p:spPr>
          <a:xfrm>
            <a:off x="1587976" y="3288241"/>
            <a:ext cx="504161" cy="93154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8" name="사각형: 둥근 모서리 457">
            <a:extLst>
              <a:ext uri="{FF2B5EF4-FFF2-40B4-BE49-F238E27FC236}">
                <a16:creationId xmlns:a16="http://schemas.microsoft.com/office/drawing/2014/main" id="{8C0515D5-EA95-4EB3-B8C9-A0E2D150DEF5}"/>
              </a:ext>
            </a:extLst>
          </p:cNvPr>
          <p:cNvSpPr/>
          <p:nvPr/>
        </p:nvSpPr>
        <p:spPr>
          <a:xfrm>
            <a:off x="4256263" y="3277560"/>
            <a:ext cx="538055" cy="94969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id="{A9119F50-E0FC-45BD-B47A-8FF09AAAD2CC}"/>
              </a:ext>
            </a:extLst>
          </p:cNvPr>
          <p:cNvSpPr/>
          <p:nvPr/>
        </p:nvSpPr>
        <p:spPr>
          <a:xfrm>
            <a:off x="3273014" y="3260582"/>
            <a:ext cx="538055" cy="98477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E9E42CC2-2470-48B5-A7B6-3539895A4FAE}"/>
              </a:ext>
            </a:extLst>
          </p:cNvPr>
          <p:cNvGrpSpPr/>
          <p:nvPr/>
        </p:nvGrpSpPr>
        <p:grpSpPr>
          <a:xfrm>
            <a:off x="446244" y="2561796"/>
            <a:ext cx="5122829" cy="341529"/>
            <a:chOff x="7685319" y="7001721"/>
            <a:chExt cx="7426528" cy="495112"/>
          </a:xfrm>
        </p:grpSpPr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1B3EFCE3-88DF-4435-8F72-2E981958CBF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A1D6EC91-4B75-4BCE-BFBE-EF32636843C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8526AFC7-BBFD-4E3B-9FA5-E25D025002CB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9BDCC09B-05B1-4718-9135-1356391E4DD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47FC926E-1932-472B-AB34-79C3CBB80ACF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FAC57335-17CC-41CD-A0F5-CCF4C0CABBE9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B77AC3EC-6276-4B5A-A6F4-1F9A4CC7C1FC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F975BF6E-BC21-4944-9A5F-6235599F5BFC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BA55C229-F2A7-4623-963B-6DD58BDF441F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09852A86-46C7-49CC-93BE-B01B876C625D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C71E2F29-458A-4EB4-92A2-73D017DB4B2F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6EFB4D2A-02C6-4ACF-B77A-422816B6CE4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F4676E1A-C49A-40B7-8541-340144FA49B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15C84B77-11B5-4226-8E2D-F911666E8A0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D1C9453C-9DFB-4BB7-AC7B-16DBE2D5ED80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D5B9F96A-93E7-4C79-9E81-A924FAAD7FF6}"/>
              </a:ext>
            </a:extLst>
          </p:cNvPr>
          <p:cNvGrpSpPr/>
          <p:nvPr/>
        </p:nvGrpSpPr>
        <p:grpSpPr>
          <a:xfrm>
            <a:off x="445148" y="2221966"/>
            <a:ext cx="5122829" cy="341529"/>
            <a:chOff x="7685319" y="7001721"/>
            <a:chExt cx="7426528" cy="495112"/>
          </a:xfrm>
        </p:grpSpPr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482550D1-AC38-4712-8689-01A7C9577A9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46B1D440-81A8-4363-8698-6D79D6F9EC5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4DEA4F27-47A4-4FAA-BE30-C2AC6A2B976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id="{7DFDA3EA-D2FE-4A26-8C35-54AF642CCAF1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id="{E4C94BA9-FDF1-4697-A146-F5FDFF98B3B4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D4DEB454-4823-4743-8C6F-113B41F2CD54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A7E3A650-DBE3-4F36-9CD9-8FC8ACF10118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id="{55C89CEC-68FF-4575-A805-D21512D5D6D8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id="{98AA87E8-D2DA-4742-9BF6-C2D451CB1CD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id="{57E4D404-5AA6-4F47-A223-DCDC61A25B57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id="{2B60E230-0FB1-4D04-8457-2954FFB17CAC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9BE87D9B-1A50-4B8B-81AA-6F499816988E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E2202E8B-C4C2-4348-B876-B842B5065DC1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A5F3969B-4F87-437C-B680-90D764F3D7F8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C7E763C8-C151-452C-9EBE-339994A78DC4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3" name="그룹 482">
            <a:extLst>
              <a:ext uri="{FF2B5EF4-FFF2-40B4-BE49-F238E27FC236}">
                <a16:creationId xmlns:a16="http://schemas.microsoft.com/office/drawing/2014/main" id="{EDBBB7C0-9815-439D-ACCD-A3DB3323594D}"/>
              </a:ext>
            </a:extLst>
          </p:cNvPr>
          <p:cNvGrpSpPr/>
          <p:nvPr/>
        </p:nvGrpSpPr>
        <p:grpSpPr>
          <a:xfrm>
            <a:off x="445148" y="1902367"/>
            <a:ext cx="5122829" cy="341529"/>
            <a:chOff x="7685319" y="7001721"/>
            <a:chExt cx="7426528" cy="495112"/>
          </a:xfrm>
        </p:grpSpPr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id="{519E2060-F4FC-4271-A603-FD1DF49089CA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4CA8D721-35C8-4C47-B3BD-EE12D43B22B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id="{599BA280-5642-4DED-A813-BCBE9A0B147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id="{661343D1-FDCD-40C4-A3FB-A083B3184775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26BF8946-2535-427E-986A-7C6C68BDD83F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E2FA1BDE-FD69-42F6-896C-DDC3DDA07C11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AB9487C4-5C7D-44AE-A467-19C724C329A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EC4B91C3-AD6A-4E06-A7CA-B8E23A0C0D69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4E118FB9-0456-4F25-BF31-81FF6975117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D300224D-09C9-4C3F-A029-9C2A4EDF309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3170CE2B-C3EC-4A9C-87F7-AA1BD59D82F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D4D7BCBB-36C0-4E67-8EED-56C40633D01F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E2D9B34D-79D0-4700-9E48-2FAB17D7EF13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F02467AA-82D8-40A3-B994-0599A2D75DD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4E61AF44-CBFF-4CB7-A9B7-9B6C65AE7DF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CCCBD3F0-BC35-46F3-9C7F-C668ACB94EEA}"/>
              </a:ext>
            </a:extLst>
          </p:cNvPr>
          <p:cNvGrpSpPr/>
          <p:nvPr/>
        </p:nvGrpSpPr>
        <p:grpSpPr>
          <a:xfrm>
            <a:off x="445148" y="1582769"/>
            <a:ext cx="5122829" cy="341529"/>
            <a:chOff x="7685319" y="7001721"/>
            <a:chExt cx="7426528" cy="495112"/>
          </a:xfrm>
        </p:grpSpPr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4C04117B-082E-4947-ADBC-A7E736ED4559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DC2C99A3-FE22-4353-8B7D-E5720186B164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1501EA03-0CBD-4E28-BC5D-411674110026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FC14661C-CD94-4270-8413-29DDA9B13DC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A336ABDE-A1D3-46F2-84CB-97C5A245FCD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DE880DA2-F855-4C1B-A7EF-153AAF8749A9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63C9A75C-1EB1-4E96-83BC-3E994CF9E940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56105480-51DA-445B-ADC8-7F27C6660FB9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B7793E34-02EF-4D9D-8349-F8D32F1ABC7E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BEF87CA9-12CC-4F35-AB77-D9F0C3CFF925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F6422C4B-598C-4F27-B932-6AECDCAC85D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25AFE8D2-ADF6-457F-9DEE-CB103F1A63F2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03307349-E042-4791-988F-7E61798F121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300BD0FA-300F-45CE-9ADF-9AF3BC719372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642AD4DF-E31B-4C65-AB9E-43D178D17E1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그룹 514">
            <a:extLst>
              <a:ext uri="{FF2B5EF4-FFF2-40B4-BE49-F238E27FC236}">
                <a16:creationId xmlns:a16="http://schemas.microsoft.com/office/drawing/2014/main" id="{06D21555-7AE6-4D38-A26A-BAF6279BADBC}"/>
              </a:ext>
            </a:extLst>
          </p:cNvPr>
          <p:cNvGrpSpPr/>
          <p:nvPr/>
        </p:nvGrpSpPr>
        <p:grpSpPr>
          <a:xfrm>
            <a:off x="445148" y="1263170"/>
            <a:ext cx="5122829" cy="341529"/>
            <a:chOff x="7685319" y="7001721"/>
            <a:chExt cx="7426528" cy="495112"/>
          </a:xfrm>
        </p:grpSpPr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091EB9DB-FCA5-4EF2-BFED-9D2C8193C2E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46FEE335-8960-4F04-843F-404CC83A824F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89A1D4E4-59C7-4A32-BEBF-4F173125738C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2EF96461-EB12-4964-9643-A09527B1033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00638BD7-391F-4E93-AD82-53B17B5F2BA2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3102B7E5-EFED-4A9E-94E2-4B05191F1E2F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F30BD22A-0C8F-4E72-BBAD-0AEBB01594F7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050900CD-E5C8-4218-9977-4CDDB750EA0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450FD401-DBF2-4938-85DC-BA73CE5629A6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0CCF3099-3598-463F-83BA-3421B0A5BD21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4C5D635E-A869-4BEA-934E-B6289C789D81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EA735C11-1F2B-4F49-8A86-63195D26775D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38AFAC07-ECBD-4FB6-84C7-12A81CC72427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20162998-DF9E-48E0-8EE7-FD4B6CC74892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F0A3094D-1E9F-41AB-85C4-5133B1674D5C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그룹 530">
            <a:extLst>
              <a:ext uri="{FF2B5EF4-FFF2-40B4-BE49-F238E27FC236}">
                <a16:creationId xmlns:a16="http://schemas.microsoft.com/office/drawing/2014/main" id="{007FC34D-01AD-45A2-ADB4-B62CA13BEAB7}"/>
              </a:ext>
            </a:extLst>
          </p:cNvPr>
          <p:cNvGrpSpPr/>
          <p:nvPr/>
        </p:nvGrpSpPr>
        <p:grpSpPr>
          <a:xfrm>
            <a:off x="445148" y="943571"/>
            <a:ext cx="5122829" cy="341529"/>
            <a:chOff x="7685319" y="7001721"/>
            <a:chExt cx="7426528" cy="495112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0F78CEC8-9E5F-48CB-8D5D-550E683E648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4D800C88-8295-43BA-BF8E-E1FAB3261578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BF9415A5-4145-476F-B649-AA6D65567FB5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0B93FCC4-48C4-48CD-B557-F0316E428386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0C4A14FB-D41B-49C1-8567-FA7E81E55E72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AC0AA551-5FEE-4860-8E1D-E65EDD3A7C3C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C10164B2-91C8-4B38-933F-B4A20B16174F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F1304B51-9204-46BB-898C-7180CC1562C5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C64ECAE5-1BF7-4030-B43A-182882F57386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7EA10606-AE73-4FAE-8017-4A2DFAF9BFCE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FCC7C58B-69D8-49B6-8931-6FB4E2131D94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75D867A2-988A-41FE-8B01-BAF64EF676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560A8198-3F5A-4178-BD2F-9DAFE8CF757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8589CE10-06AD-4B07-8DE8-BF54EE691C6B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5D758545-7D58-48F2-8BF1-9119A97EDA62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2A7FCCCA-A6F1-4440-BE76-9A28A311D0B6}"/>
              </a:ext>
            </a:extLst>
          </p:cNvPr>
          <p:cNvGrpSpPr/>
          <p:nvPr/>
        </p:nvGrpSpPr>
        <p:grpSpPr>
          <a:xfrm>
            <a:off x="445148" y="623972"/>
            <a:ext cx="5122829" cy="341529"/>
            <a:chOff x="7685319" y="7001721"/>
            <a:chExt cx="7426528" cy="495112"/>
          </a:xfrm>
        </p:grpSpPr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0302C55B-A14D-478C-8F63-B1BD1AB0F9C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57BB75E5-57C8-4762-B4D3-7C6FF567BEA0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3DF86DE9-2E13-4D2D-80AE-BBC664CEF7AC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CF464075-4754-4A14-9887-15CE2472B936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D50C2F47-0EFB-4BA9-83DC-35EF75C7A9ED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81E72AAB-2DA0-4279-8906-C550ED41FB4B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4FEF765D-E876-4053-8BE0-8D5BD0C0602B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751DC27A-9AD4-4D98-962E-C0A6AA55F7F8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3019A316-5798-4145-A0D7-5AD73FB38DAB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A91605E8-C555-45B8-8B54-12C6AD0FEE5E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030C2627-BF35-46FB-B8ED-315A51454FC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000B0B8A-E638-4B4C-8091-ACA6F17EB1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DEF60155-9198-4E56-B7AB-1309A69B96A2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AC4DD1D2-5F71-4B07-9669-AA2871EE731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782AA938-C886-455A-B959-1F443F4E828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3" name="그룹 562">
            <a:extLst>
              <a:ext uri="{FF2B5EF4-FFF2-40B4-BE49-F238E27FC236}">
                <a16:creationId xmlns:a16="http://schemas.microsoft.com/office/drawing/2014/main" id="{889B41C2-D54C-4B61-9645-27DF068CC979}"/>
              </a:ext>
            </a:extLst>
          </p:cNvPr>
          <p:cNvGrpSpPr/>
          <p:nvPr/>
        </p:nvGrpSpPr>
        <p:grpSpPr>
          <a:xfrm>
            <a:off x="445148" y="304374"/>
            <a:ext cx="5122829" cy="341529"/>
            <a:chOff x="7685319" y="7001721"/>
            <a:chExt cx="7426528" cy="495112"/>
          </a:xfrm>
        </p:grpSpPr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B22B3D1E-02B8-466D-B5F6-7128A4B8AFA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135B426F-AC4A-40BB-81C5-0D29B4EA634B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39C37CBB-AC46-41FC-850C-0F95AEEA0CB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5EA6BCBC-E66D-4031-A401-93442DB6D3BF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5C03EF45-9564-4724-803B-171E9F099549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48400BE6-6101-4A8D-92AF-85532F9E1CC5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54B11970-081F-4DF6-BE42-BC640225CBF6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42EE4834-31DA-490E-9E21-C3ED458D268A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483DAA2F-D83E-45CB-AAAE-E093E875EBAE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68E4FB48-4C6E-4092-BCBE-FD758B062BF0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92FB17B7-DBE2-4831-8B54-DF4C5B17C33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61530A7C-2D6F-43C8-8CB0-5DAB1FE7CA8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6F3E25B4-2D93-47B3-9A80-A6876CC0CBF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72477534-7A49-44C7-A20C-6AC1C837700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9996FD15-0821-462B-B5E2-59DD7DC0DEBD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EA93259-FC89-489C-8885-756418EF18BD}"/>
              </a:ext>
            </a:extLst>
          </p:cNvPr>
          <p:cNvSpPr/>
          <p:nvPr/>
        </p:nvSpPr>
        <p:spPr>
          <a:xfrm rot="5400000" flipV="1">
            <a:off x="3359271" y="3037851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D14D1F4C-B471-4639-8686-885572F29462}"/>
              </a:ext>
            </a:extLst>
          </p:cNvPr>
          <p:cNvSpPr/>
          <p:nvPr/>
        </p:nvSpPr>
        <p:spPr>
          <a:xfrm rot="5400000" flipV="1">
            <a:off x="2640892" y="2012260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8F82A6A-ED02-4CB9-8F30-62ED37D4CD1D}"/>
              </a:ext>
            </a:extLst>
          </p:cNvPr>
          <p:cNvSpPr/>
          <p:nvPr/>
        </p:nvSpPr>
        <p:spPr>
          <a:xfrm rot="5400000" flipV="1">
            <a:off x="3320829" y="976863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id="{74DBBE77-03A5-4572-9E1A-F983AD21E0A5}"/>
              </a:ext>
            </a:extLst>
          </p:cNvPr>
          <p:cNvSpPr/>
          <p:nvPr/>
        </p:nvSpPr>
        <p:spPr>
          <a:xfrm>
            <a:off x="1963967" y="2510053"/>
            <a:ext cx="409187" cy="4091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3" name="별: 꼭짓점 4개 462">
            <a:extLst>
              <a:ext uri="{FF2B5EF4-FFF2-40B4-BE49-F238E27FC236}">
                <a16:creationId xmlns:a16="http://schemas.microsoft.com/office/drawing/2014/main" id="{257F905B-DBD1-4288-AEB3-49B5744E8A84}"/>
              </a:ext>
            </a:extLst>
          </p:cNvPr>
          <p:cNvSpPr/>
          <p:nvPr/>
        </p:nvSpPr>
        <p:spPr>
          <a:xfrm>
            <a:off x="2044560" y="2605740"/>
            <a:ext cx="243748" cy="243748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3E371505-C970-44DA-85B0-DED2F6458A64}"/>
              </a:ext>
            </a:extLst>
          </p:cNvPr>
          <p:cNvSpPr/>
          <p:nvPr/>
        </p:nvSpPr>
        <p:spPr>
          <a:xfrm rot="5400000" flipV="1">
            <a:off x="2640891" y="-16374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632465DE-4B73-4AFC-84DC-ADC02152E54A}"/>
              </a:ext>
            </a:extLst>
          </p:cNvPr>
          <p:cNvSpPr/>
          <p:nvPr/>
        </p:nvSpPr>
        <p:spPr>
          <a:xfrm rot="5400000" flipV="1">
            <a:off x="2640890" y="-966433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95A73155-9569-4DC5-9CE4-2430EFDD8606}"/>
              </a:ext>
            </a:extLst>
          </p:cNvPr>
          <p:cNvGrpSpPr/>
          <p:nvPr/>
        </p:nvGrpSpPr>
        <p:grpSpPr>
          <a:xfrm>
            <a:off x="5566107" y="279086"/>
            <a:ext cx="2081543" cy="1066321"/>
            <a:chOff x="6824977" y="-750867"/>
            <a:chExt cx="3017598" cy="1545838"/>
          </a:xfrm>
        </p:grpSpPr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DC3F3863-6C1D-4591-83B4-2144D311FE49}"/>
                </a:ext>
              </a:extLst>
            </p:cNvPr>
            <p:cNvSpPr/>
            <p:nvPr/>
          </p:nvSpPr>
          <p:spPr>
            <a:xfrm flipV="1">
              <a:off x="8309658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C61AB9DA-5C00-4C9B-8C46-C77EF37C8437}"/>
                </a:ext>
              </a:extLst>
            </p:cNvPr>
            <p:cNvSpPr/>
            <p:nvPr/>
          </p:nvSpPr>
          <p:spPr>
            <a:xfrm flipV="1">
              <a:off x="8804771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73E7EEFA-FA72-4DEB-989A-03882E2BD73E}"/>
                </a:ext>
              </a:extLst>
            </p:cNvPr>
            <p:cNvSpPr/>
            <p:nvPr/>
          </p:nvSpPr>
          <p:spPr>
            <a:xfrm flipV="1">
              <a:off x="9299883" y="-7271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C2E6829F-428E-4C13-B752-C4E5003674FD}"/>
                </a:ext>
              </a:extLst>
            </p:cNvPr>
            <p:cNvSpPr/>
            <p:nvPr/>
          </p:nvSpPr>
          <p:spPr>
            <a:xfrm flipV="1">
              <a:off x="7812492" y="264649"/>
              <a:ext cx="498309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7DC71142-E073-4E3F-B6CA-E08E75CA876F}"/>
                </a:ext>
              </a:extLst>
            </p:cNvPr>
            <p:cNvSpPr/>
            <p:nvPr/>
          </p:nvSpPr>
          <p:spPr>
            <a:xfrm flipV="1">
              <a:off x="8309987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5EDED58D-508F-4645-B01B-963EDA4556A7}"/>
                </a:ext>
              </a:extLst>
            </p:cNvPr>
            <p:cNvSpPr/>
            <p:nvPr/>
          </p:nvSpPr>
          <p:spPr>
            <a:xfrm flipV="1">
              <a:off x="7814873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ADC1C188-8F73-4C60-B123-1B6A644A4D8B}"/>
                </a:ext>
              </a:extLst>
            </p:cNvPr>
            <p:cNvSpPr/>
            <p:nvPr/>
          </p:nvSpPr>
          <p:spPr>
            <a:xfrm flipV="1">
              <a:off x="8309987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09DC0239-A334-4299-BE3B-E06B39CEB11F}"/>
                </a:ext>
              </a:extLst>
            </p:cNvPr>
            <p:cNvSpPr/>
            <p:nvPr/>
          </p:nvSpPr>
          <p:spPr>
            <a:xfrm flipV="1">
              <a:off x="8805100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73B8054B-092B-414E-ABDB-0BE41BA0A71F}"/>
                </a:ext>
              </a:extLst>
            </p:cNvPr>
            <p:cNvSpPr/>
            <p:nvPr/>
          </p:nvSpPr>
          <p:spPr>
            <a:xfrm flipV="1">
              <a:off x="8805100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BDA382F4-5687-421E-9979-4A07D3B35E4F}"/>
                </a:ext>
              </a:extLst>
            </p:cNvPr>
            <p:cNvSpPr/>
            <p:nvPr/>
          </p:nvSpPr>
          <p:spPr>
            <a:xfrm flipV="1">
              <a:off x="9300212" y="264538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F2617BC5-D6A0-4407-9BBD-701773AD1B6D}"/>
                </a:ext>
              </a:extLst>
            </p:cNvPr>
            <p:cNvSpPr/>
            <p:nvPr/>
          </p:nvSpPr>
          <p:spPr>
            <a:xfrm flipV="1">
              <a:off x="9300212" y="-23057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8942DF3D-B44D-4C2B-8779-7A4976E9A34F}"/>
                </a:ext>
              </a:extLst>
            </p:cNvPr>
            <p:cNvSpPr/>
            <p:nvPr/>
          </p:nvSpPr>
          <p:spPr>
            <a:xfrm flipV="1">
              <a:off x="7317080" y="265582"/>
              <a:ext cx="49792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474E132E-2F4C-4CFB-9342-91E229BE76AD}"/>
                </a:ext>
              </a:extLst>
            </p:cNvPr>
            <p:cNvSpPr/>
            <p:nvPr/>
          </p:nvSpPr>
          <p:spPr>
            <a:xfrm flipV="1">
              <a:off x="6825306" y="2655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7FCFED18-0793-45FB-B73D-E26F1B89F5C7}"/>
                </a:ext>
              </a:extLst>
            </p:cNvPr>
            <p:cNvSpPr/>
            <p:nvPr/>
          </p:nvSpPr>
          <p:spPr>
            <a:xfrm flipV="1">
              <a:off x="7320472" y="-2291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3E5C80BA-52BA-4C98-9738-783329D1026F}"/>
                </a:ext>
              </a:extLst>
            </p:cNvPr>
            <p:cNvSpPr/>
            <p:nvPr/>
          </p:nvSpPr>
          <p:spPr>
            <a:xfrm flipV="1">
              <a:off x="6825306" y="-22830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B2EEC705-3994-4621-8A79-619697211A11}"/>
                </a:ext>
              </a:extLst>
            </p:cNvPr>
            <p:cNvSpPr/>
            <p:nvPr/>
          </p:nvSpPr>
          <p:spPr>
            <a:xfrm rot="5400000" flipV="1">
              <a:off x="8312137" y="-735467"/>
              <a:ext cx="45719" cy="301515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FB1559B1-5EA4-4F17-A246-4AF50C9F5B37}"/>
                </a:ext>
              </a:extLst>
            </p:cNvPr>
            <p:cNvSpPr/>
            <p:nvPr/>
          </p:nvSpPr>
          <p:spPr>
            <a:xfrm flipV="1">
              <a:off x="9796308" y="-750867"/>
              <a:ext cx="45719" cy="151051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0C0FC2CF-6AD8-405D-933F-A8FFDE6D39D2}"/>
                </a:ext>
              </a:extLst>
            </p:cNvPr>
            <p:cNvSpPr/>
            <p:nvPr/>
          </p:nvSpPr>
          <p:spPr>
            <a:xfrm flipV="1">
              <a:off x="7814544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0BFAEEEA-7F88-4CEB-800F-F97D3A32D952}"/>
                </a:ext>
              </a:extLst>
            </p:cNvPr>
            <p:cNvSpPr/>
            <p:nvPr/>
          </p:nvSpPr>
          <p:spPr>
            <a:xfrm flipV="1">
              <a:off x="7320143" y="-725729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03411DDF-C8F1-43EB-B044-A470E135CE3A}"/>
                </a:ext>
              </a:extLst>
            </p:cNvPr>
            <p:cNvSpPr/>
            <p:nvPr/>
          </p:nvSpPr>
          <p:spPr>
            <a:xfrm flipV="1">
              <a:off x="6824977" y="-72491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7" name="사각형: 둥근 모서리 596">
              <a:extLst>
                <a:ext uri="{FF2B5EF4-FFF2-40B4-BE49-F238E27FC236}">
                  <a16:creationId xmlns:a16="http://schemas.microsoft.com/office/drawing/2014/main" id="{DDB25F01-8FEA-439F-AAED-A481355C72E9}"/>
                </a:ext>
              </a:extLst>
            </p:cNvPr>
            <p:cNvSpPr/>
            <p:nvPr/>
          </p:nvSpPr>
          <p:spPr>
            <a:xfrm>
              <a:off x="8802058" y="-201037"/>
              <a:ext cx="495113" cy="49511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id="{832B787B-475A-4C08-877F-70823CE4AF9C}"/>
              </a:ext>
            </a:extLst>
          </p:cNvPr>
          <p:cNvGrpSpPr/>
          <p:nvPr/>
        </p:nvGrpSpPr>
        <p:grpSpPr>
          <a:xfrm>
            <a:off x="3560659" y="1270304"/>
            <a:ext cx="238403" cy="953206"/>
            <a:chOff x="4929921" y="668964"/>
            <a:chExt cx="345611" cy="1381856"/>
          </a:xfrm>
        </p:grpSpPr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9135A0B6-B87E-4161-A61D-FF6DA8019E8A}"/>
                </a:ext>
              </a:extLst>
            </p:cNvPr>
            <p:cNvSpPr/>
            <p:nvPr/>
          </p:nvSpPr>
          <p:spPr>
            <a:xfrm rot="5400000" flipV="1">
              <a:off x="5051468" y="570655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F1DA300E-2FCF-4648-8BD0-A650BD10CDF7}"/>
                </a:ext>
              </a:extLst>
            </p:cNvPr>
            <p:cNvSpPr/>
            <p:nvPr/>
          </p:nvSpPr>
          <p:spPr>
            <a:xfrm rot="5400000" flipV="1">
              <a:off x="5028230" y="1826755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9" name="타원 618">
            <a:extLst>
              <a:ext uri="{FF2B5EF4-FFF2-40B4-BE49-F238E27FC236}">
                <a16:creationId xmlns:a16="http://schemas.microsoft.com/office/drawing/2014/main" id="{45CF7A8D-EBCA-48B7-BFB0-314BB333DCC4}"/>
              </a:ext>
            </a:extLst>
          </p:cNvPr>
          <p:cNvSpPr/>
          <p:nvPr/>
        </p:nvSpPr>
        <p:spPr>
          <a:xfrm>
            <a:off x="433013" y="1556593"/>
            <a:ext cx="95128" cy="4068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631" name="직사각형 630">
            <a:extLst>
              <a:ext uri="{FF2B5EF4-FFF2-40B4-BE49-F238E27FC236}">
                <a16:creationId xmlns:a16="http://schemas.microsoft.com/office/drawing/2014/main" id="{988A8952-6295-4435-947E-F51E213DC716}"/>
              </a:ext>
            </a:extLst>
          </p:cNvPr>
          <p:cNvSpPr/>
          <p:nvPr/>
        </p:nvSpPr>
        <p:spPr>
          <a:xfrm rot="10800000" flipV="1">
            <a:off x="387053" y="226744"/>
            <a:ext cx="60560" cy="64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A522CD6F-D1F1-434C-877A-D2DDB9164422}"/>
              </a:ext>
            </a:extLst>
          </p:cNvPr>
          <p:cNvGrpSpPr/>
          <p:nvPr/>
        </p:nvGrpSpPr>
        <p:grpSpPr>
          <a:xfrm rot="16200000">
            <a:off x="921745" y="99040"/>
            <a:ext cx="415545" cy="686182"/>
            <a:chOff x="7594534" y="8278098"/>
            <a:chExt cx="602414" cy="994753"/>
          </a:xfrm>
        </p:grpSpPr>
        <p:cxnSp>
          <p:nvCxnSpPr>
            <p:cNvPr id="634" name="직선 화살표 연결선 633">
              <a:extLst>
                <a:ext uri="{FF2B5EF4-FFF2-40B4-BE49-F238E27FC236}">
                  <a16:creationId xmlns:a16="http://schemas.microsoft.com/office/drawing/2014/main" id="{38F432C9-AA71-472E-BC9F-7E1DACA34E4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19707" y="8571757"/>
              <a:ext cx="0" cy="45034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D65EA351-EE46-4F7B-BD23-AB0D9BEA91D8}"/>
                </a:ext>
              </a:extLst>
            </p:cNvPr>
            <p:cNvSpPr/>
            <p:nvPr/>
          </p:nvSpPr>
          <p:spPr>
            <a:xfrm rot="10800000">
              <a:off x="8105690" y="8278098"/>
              <a:ext cx="91258" cy="994753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A8D87A33-301B-4847-8629-1088B008E60A}"/>
              </a:ext>
            </a:extLst>
          </p:cNvPr>
          <p:cNvSpPr/>
          <p:nvPr/>
        </p:nvSpPr>
        <p:spPr>
          <a:xfrm rot="5400000" flipV="1">
            <a:off x="4532517" y="-2810782"/>
            <a:ext cx="61096" cy="616635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id="{0B3AB4C8-2687-4706-A006-F63A04E86087}"/>
              </a:ext>
            </a:extLst>
          </p:cNvPr>
          <p:cNvSpPr/>
          <p:nvPr/>
        </p:nvSpPr>
        <p:spPr>
          <a:xfrm rot="10800000" flipV="1">
            <a:off x="5565185" y="1321041"/>
            <a:ext cx="77292" cy="400199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2D9CE551-A485-4716-8C53-5EFDE75C65DC}"/>
              </a:ext>
            </a:extLst>
          </p:cNvPr>
          <p:cNvSpPr/>
          <p:nvPr/>
        </p:nvSpPr>
        <p:spPr>
          <a:xfrm rot="5400000" flipV="1">
            <a:off x="2988593" y="4030450"/>
            <a:ext cx="48648" cy="525232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1157337" y="-687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50B37B-BFF0-4A13-8E85-D1D273559D52}"/>
              </a:ext>
            </a:extLst>
          </p:cNvPr>
          <p:cNvGrpSpPr/>
          <p:nvPr/>
        </p:nvGrpSpPr>
        <p:grpSpPr>
          <a:xfrm>
            <a:off x="1490046" y="309845"/>
            <a:ext cx="522311" cy="942526"/>
            <a:chOff x="1162515" y="318582"/>
            <a:chExt cx="522311" cy="942526"/>
          </a:xfrm>
        </p:grpSpPr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162515" y="318582"/>
              <a:ext cx="273254" cy="942526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655" name="그룹 654">
              <a:extLst>
                <a:ext uri="{FF2B5EF4-FFF2-40B4-BE49-F238E27FC236}">
                  <a16:creationId xmlns:a16="http://schemas.microsoft.com/office/drawing/2014/main" id="{B988D1E4-9D5E-4B7E-9154-2EDAC08781F0}"/>
                </a:ext>
              </a:extLst>
            </p:cNvPr>
            <p:cNvGrpSpPr/>
            <p:nvPr/>
          </p:nvGrpSpPr>
          <p:grpSpPr>
            <a:xfrm>
              <a:off x="1321526" y="554408"/>
              <a:ext cx="363300" cy="369332"/>
              <a:chOff x="2462096" y="2823519"/>
              <a:chExt cx="363300" cy="369332"/>
            </a:xfrm>
          </p:grpSpPr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id="{24ABA452-9CC9-499C-9E27-3E2E79E9CCC5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16986F12-8AEE-4ECF-8886-8B3A3475F84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14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8612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0039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A3C329C8-54DB-4D80-8294-C9349C4F7A0C}"/>
              </a:ext>
            </a:extLst>
          </p:cNvPr>
          <p:cNvSpPr/>
          <p:nvPr/>
        </p:nvSpPr>
        <p:spPr>
          <a:xfrm rot="5400000">
            <a:off x="559528" y="67693"/>
            <a:ext cx="75159" cy="39898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280</Words>
  <Application>Microsoft Office PowerPoint</Application>
  <PresentationFormat>와이드스크린</PresentationFormat>
  <Paragraphs>142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35</cp:revision>
  <dcterms:created xsi:type="dcterms:W3CDTF">2022-01-21T10:55:11Z</dcterms:created>
  <dcterms:modified xsi:type="dcterms:W3CDTF">2022-03-28T11:21:16Z</dcterms:modified>
</cp:coreProperties>
</file>