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it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F674C6B-6794-42F1-9075-459928FCE0A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62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0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91A41-B53D-4F8F-9AEB-883A91006F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63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3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1E2E0-CCC5-436B-AF75-8720267DC8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63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6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51BC87-295D-440E-95DE-B5A7684902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63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9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EC249-39E3-4D6E-A363-5244FFB777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364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2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91C2A-DD26-4991-B237-C625B96C64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0800" cy="339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8560" cy="108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7320" cy="247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724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2560" cy="41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8560" cy="108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2028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390"/>
          <p:cNvSpPr/>
          <p:nvPr/>
        </p:nvSpPr>
        <p:spPr>
          <a:xfrm>
            <a:off x="7951680" y="3050280"/>
            <a:ext cx="3453480" cy="24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9" name="그림 4" descr=""/>
          <p:cNvPicPr/>
          <p:nvPr/>
        </p:nvPicPr>
        <p:blipFill>
          <a:blip r:embed="rId1"/>
          <a:stretch/>
        </p:blipFill>
        <p:spPr>
          <a:xfrm>
            <a:off x="8244000" y="4805640"/>
            <a:ext cx="285480" cy="281160"/>
          </a:xfrm>
          <a:prstGeom prst="rect">
            <a:avLst/>
          </a:prstGeom>
          <a:ln w="0">
            <a:noFill/>
          </a:ln>
        </p:spPr>
      </p:pic>
      <p:grpSp>
        <p:nvGrpSpPr>
          <p:cNvPr id="170" name="그룹 141"/>
          <p:cNvGrpSpPr/>
          <p:nvPr/>
        </p:nvGrpSpPr>
        <p:grpSpPr>
          <a:xfrm>
            <a:off x="6328440" y="1919880"/>
            <a:ext cx="317160" cy="252000"/>
            <a:chOff x="6328440" y="1919880"/>
            <a:chExt cx="317160" cy="252000"/>
          </a:xfrm>
        </p:grpSpPr>
        <p:sp>
          <p:nvSpPr>
            <p:cNvPr id="171" name="타원 142"/>
            <p:cNvSpPr/>
            <p:nvPr/>
          </p:nvSpPr>
          <p:spPr>
            <a:xfrm>
              <a:off x="6350040" y="191988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Box 143"/>
            <p:cNvSpPr/>
            <p:nvPr/>
          </p:nvSpPr>
          <p:spPr>
            <a:xfrm>
              <a:off x="6328440" y="192240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23"/>
          <p:cNvSpPr/>
          <p:nvPr/>
        </p:nvSpPr>
        <p:spPr>
          <a:xfrm>
            <a:off x="10569600" y="124056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TextBox 6"/>
          <p:cNvSpPr/>
          <p:nvPr/>
        </p:nvSpPr>
        <p:spPr>
          <a:xfrm>
            <a:off x="11066040" y="124056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9" name="TextBox 12"/>
          <p:cNvSpPr/>
          <p:nvPr/>
        </p:nvSpPr>
        <p:spPr>
          <a:xfrm>
            <a:off x="9679320" y="12405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0" name="TextBox 8"/>
          <p:cNvSpPr/>
          <p:nvPr/>
        </p:nvSpPr>
        <p:spPr>
          <a:xfrm>
            <a:off x="965052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1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2" name="직선 화살표 연결선 11"/>
          <p:cNvSpPr/>
          <p:nvPr/>
        </p:nvSpPr>
        <p:spPr>
          <a:xfrm>
            <a:off x="5011920" y="396324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TextBox 345"/>
          <p:cNvSpPr/>
          <p:nvPr/>
        </p:nvSpPr>
        <p:spPr>
          <a:xfrm>
            <a:off x="5541480" y="3810240"/>
            <a:ext cx="1591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4" name="직선 화살표 연결선 441"/>
          <p:cNvSpPr/>
          <p:nvPr/>
        </p:nvSpPr>
        <p:spPr>
          <a:xfrm>
            <a:off x="5011920" y="586116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TextBox 345"/>
          <p:cNvSpPr/>
          <p:nvPr/>
        </p:nvSpPr>
        <p:spPr>
          <a:xfrm>
            <a:off x="5611680" y="5717880"/>
            <a:ext cx="2510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6" name="TextBox 345"/>
          <p:cNvSpPr/>
          <p:nvPr/>
        </p:nvSpPr>
        <p:spPr>
          <a:xfrm>
            <a:off x="1658160" y="453240"/>
            <a:ext cx="3538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197" name="그룹 14"/>
          <p:cNvGrpSpPr/>
          <p:nvPr/>
        </p:nvGrpSpPr>
        <p:grpSpPr>
          <a:xfrm>
            <a:off x="1019880" y="914040"/>
            <a:ext cx="3779280" cy="5943240"/>
            <a:chOff x="1019880" y="914040"/>
            <a:chExt cx="3779280" cy="5943240"/>
          </a:xfrm>
        </p:grpSpPr>
        <p:pic>
          <p:nvPicPr>
            <p:cNvPr id="1198" name="그림 7" descr=""/>
            <p:cNvPicPr/>
            <p:nvPr/>
          </p:nvPicPr>
          <p:blipFill>
            <a:blip r:embed="rId1"/>
            <a:stretch/>
          </p:blipFill>
          <p:spPr>
            <a:xfrm>
              <a:off x="1026000" y="914040"/>
              <a:ext cx="3773160" cy="594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99" name="직사각형 5"/>
            <p:cNvSpPr/>
            <p:nvPr/>
          </p:nvSpPr>
          <p:spPr>
            <a:xfrm>
              <a:off x="1019880" y="3940560"/>
              <a:ext cx="3779280" cy="4500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0" name="타원 95"/>
            <p:cNvSpPr/>
            <p:nvPr/>
          </p:nvSpPr>
          <p:spPr>
            <a:xfrm>
              <a:off x="2418120" y="623232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201" name="직사각형 37"/>
            <p:cNvSpPr/>
            <p:nvPr/>
          </p:nvSpPr>
          <p:spPr>
            <a:xfrm>
              <a:off x="2753640" y="5711760"/>
              <a:ext cx="311760" cy="31176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2" name="직사각형 190"/>
            <p:cNvSpPr/>
            <p:nvPr/>
          </p:nvSpPr>
          <p:spPr>
            <a:xfrm>
              <a:off x="2581200" y="1417680"/>
              <a:ext cx="642960" cy="828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3" name="직선 화살표 연결선 449"/>
            <p:cNvSpPr/>
            <p:nvPr/>
          </p:nvSpPr>
          <p:spPr>
            <a:xfrm flipV="1">
              <a:off x="2928960" y="1068840"/>
              <a:ext cx="360" cy="252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4" name="그룹 323"/>
            <p:cNvGrpSpPr/>
            <p:nvPr/>
          </p:nvGrpSpPr>
          <p:grpSpPr>
            <a:xfrm>
              <a:off x="2418120" y="1203120"/>
              <a:ext cx="317160" cy="251640"/>
              <a:chOff x="2418120" y="1203120"/>
              <a:chExt cx="317160" cy="251640"/>
            </a:xfrm>
          </p:grpSpPr>
          <p:sp>
            <p:nvSpPr>
              <p:cNvPr id="1205" name="타원 324"/>
              <p:cNvSpPr/>
              <p:nvPr/>
            </p:nvSpPr>
            <p:spPr>
              <a:xfrm>
                <a:off x="2439720" y="1203120"/>
                <a:ext cx="247320" cy="247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6" name="TextBox 325"/>
              <p:cNvSpPr/>
              <p:nvPr/>
            </p:nvSpPr>
            <p:spPr>
              <a:xfrm>
                <a:off x="2418120" y="1205280"/>
                <a:ext cx="317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8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TextBox 148"/>
          <p:cNvSpPr/>
          <p:nvPr/>
        </p:nvSpPr>
        <p:spPr>
          <a:xfrm>
            <a:off x="9697320" y="50832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0" name="직사각형 92"/>
          <p:cNvSpPr/>
          <p:nvPr/>
        </p:nvSpPr>
        <p:spPr>
          <a:xfrm>
            <a:off x="257328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93"/>
          <p:cNvSpPr/>
          <p:nvPr/>
        </p:nvSpPr>
        <p:spPr>
          <a:xfrm>
            <a:off x="287028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94"/>
          <p:cNvSpPr/>
          <p:nvPr/>
        </p:nvSpPr>
        <p:spPr>
          <a:xfrm>
            <a:off x="316008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95"/>
          <p:cNvSpPr/>
          <p:nvPr/>
        </p:nvSpPr>
        <p:spPr>
          <a:xfrm>
            <a:off x="345708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96"/>
          <p:cNvSpPr/>
          <p:nvPr/>
        </p:nvSpPr>
        <p:spPr>
          <a:xfrm>
            <a:off x="257328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97"/>
          <p:cNvSpPr/>
          <p:nvPr/>
        </p:nvSpPr>
        <p:spPr>
          <a:xfrm>
            <a:off x="287028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98"/>
          <p:cNvSpPr/>
          <p:nvPr/>
        </p:nvSpPr>
        <p:spPr>
          <a:xfrm>
            <a:off x="316008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99"/>
          <p:cNvSpPr/>
          <p:nvPr/>
        </p:nvSpPr>
        <p:spPr>
          <a:xfrm>
            <a:off x="345708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00"/>
          <p:cNvSpPr/>
          <p:nvPr/>
        </p:nvSpPr>
        <p:spPr>
          <a:xfrm>
            <a:off x="374760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01"/>
          <p:cNvSpPr/>
          <p:nvPr/>
        </p:nvSpPr>
        <p:spPr>
          <a:xfrm>
            <a:off x="404424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02"/>
          <p:cNvSpPr/>
          <p:nvPr/>
        </p:nvSpPr>
        <p:spPr>
          <a:xfrm>
            <a:off x="374760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03"/>
          <p:cNvSpPr/>
          <p:nvPr/>
        </p:nvSpPr>
        <p:spPr>
          <a:xfrm>
            <a:off x="404424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4"/>
          <p:cNvSpPr/>
          <p:nvPr/>
        </p:nvSpPr>
        <p:spPr>
          <a:xfrm>
            <a:off x="257328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5"/>
          <p:cNvSpPr/>
          <p:nvPr/>
        </p:nvSpPr>
        <p:spPr>
          <a:xfrm>
            <a:off x="287028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6"/>
          <p:cNvSpPr/>
          <p:nvPr/>
        </p:nvSpPr>
        <p:spPr>
          <a:xfrm>
            <a:off x="316008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07"/>
          <p:cNvSpPr/>
          <p:nvPr/>
        </p:nvSpPr>
        <p:spPr>
          <a:xfrm>
            <a:off x="345708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08"/>
          <p:cNvSpPr/>
          <p:nvPr/>
        </p:nvSpPr>
        <p:spPr>
          <a:xfrm>
            <a:off x="374760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09"/>
          <p:cNvSpPr/>
          <p:nvPr/>
        </p:nvSpPr>
        <p:spPr>
          <a:xfrm>
            <a:off x="404424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10"/>
          <p:cNvSpPr/>
          <p:nvPr/>
        </p:nvSpPr>
        <p:spPr>
          <a:xfrm>
            <a:off x="257328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11"/>
          <p:cNvSpPr/>
          <p:nvPr/>
        </p:nvSpPr>
        <p:spPr>
          <a:xfrm>
            <a:off x="287028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12"/>
          <p:cNvSpPr/>
          <p:nvPr/>
        </p:nvSpPr>
        <p:spPr>
          <a:xfrm>
            <a:off x="316008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113"/>
          <p:cNvSpPr/>
          <p:nvPr/>
        </p:nvSpPr>
        <p:spPr>
          <a:xfrm>
            <a:off x="345708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114"/>
          <p:cNvSpPr/>
          <p:nvPr/>
        </p:nvSpPr>
        <p:spPr>
          <a:xfrm>
            <a:off x="257328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115"/>
          <p:cNvSpPr/>
          <p:nvPr/>
        </p:nvSpPr>
        <p:spPr>
          <a:xfrm>
            <a:off x="287028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116"/>
          <p:cNvSpPr/>
          <p:nvPr/>
        </p:nvSpPr>
        <p:spPr>
          <a:xfrm>
            <a:off x="316008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17"/>
          <p:cNvSpPr/>
          <p:nvPr/>
        </p:nvSpPr>
        <p:spPr>
          <a:xfrm>
            <a:off x="345708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18"/>
          <p:cNvSpPr/>
          <p:nvPr/>
        </p:nvSpPr>
        <p:spPr>
          <a:xfrm>
            <a:off x="374760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9"/>
          <p:cNvSpPr/>
          <p:nvPr/>
        </p:nvSpPr>
        <p:spPr>
          <a:xfrm>
            <a:off x="404424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20"/>
          <p:cNvSpPr/>
          <p:nvPr/>
        </p:nvSpPr>
        <p:spPr>
          <a:xfrm>
            <a:off x="374760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121"/>
          <p:cNvSpPr/>
          <p:nvPr/>
        </p:nvSpPr>
        <p:spPr>
          <a:xfrm>
            <a:off x="404424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92"/>
          <p:cNvSpPr/>
          <p:nvPr/>
        </p:nvSpPr>
        <p:spPr>
          <a:xfrm>
            <a:off x="257328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93"/>
          <p:cNvSpPr/>
          <p:nvPr/>
        </p:nvSpPr>
        <p:spPr>
          <a:xfrm>
            <a:off x="287028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94"/>
          <p:cNvSpPr/>
          <p:nvPr/>
        </p:nvSpPr>
        <p:spPr>
          <a:xfrm>
            <a:off x="316008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95"/>
          <p:cNvSpPr/>
          <p:nvPr/>
        </p:nvSpPr>
        <p:spPr>
          <a:xfrm>
            <a:off x="345708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96"/>
          <p:cNvSpPr/>
          <p:nvPr/>
        </p:nvSpPr>
        <p:spPr>
          <a:xfrm>
            <a:off x="257328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97"/>
          <p:cNvSpPr/>
          <p:nvPr/>
        </p:nvSpPr>
        <p:spPr>
          <a:xfrm>
            <a:off x="287028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98"/>
          <p:cNvSpPr/>
          <p:nvPr/>
        </p:nvSpPr>
        <p:spPr>
          <a:xfrm>
            <a:off x="316008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99"/>
          <p:cNvSpPr/>
          <p:nvPr/>
        </p:nvSpPr>
        <p:spPr>
          <a:xfrm>
            <a:off x="345708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100"/>
          <p:cNvSpPr/>
          <p:nvPr/>
        </p:nvSpPr>
        <p:spPr>
          <a:xfrm>
            <a:off x="374760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101"/>
          <p:cNvSpPr/>
          <p:nvPr/>
        </p:nvSpPr>
        <p:spPr>
          <a:xfrm>
            <a:off x="404424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102"/>
          <p:cNvSpPr/>
          <p:nvPr/>
        </p:nvSpPr>
        <p:spPr>
          <a:xfrm>
            <a:off x="374760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103"/>
          <p:cNvSpPr/>
          <p:nvPr/>
        </p:nvSpPr>
        <p:spPr>
          <a:xfrm>
            <a:off x="404424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104"/>
          <p:cNvSpPr/>
          <p:nvPr/>
        </p:nvSpPr>
        <p:spPr>
          <a:xfrm>
            <a:off x="257328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105"/>
          <p:cNvSpPr/>
          <p:nvPr/>
        </p:nvSpPr>
        <p:spPr>
          <a:xfrm>
            <a:off x="287028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106"/>
          <p:cNvSpPr/>
          <p:nvPr/>
        </p:nvSpPr>
        <p:spPr>
          <a:xfrm>
            <a:off x="316008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107"/>
          <p:cNvSpPr/>
          <p:nvPr/>
        </p:nvSpPr>
        <p:spPr>
          <a:xfrm>
            <a:off x="345708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108"/>
          <p:cNvSpPr/>
          <p:nvPr/>
        </p:nvSpPr>
        <p:spPr>
          <a:xfrm>
            <a:off x="374760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109"/>
          <p:cNvSpPr/>
          <p:nvPr/>
        </p:nvSpPr>
        <p:spPr>
          <a:xfrm>
            <a:off x="404424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110"/>
          <p:cNvSpPr/>
          <p:nvPr/>
        </p:nvSpPr>
        <p:spPr>
          <a:xfrm>
            <a:off x="257328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직사각형 111"/>
          <p:cNvSpPr/>
          <p:nvPr/>
        </p:nvSpPr>
        <p:spPr>
          <a:xfrm>
            <a:off x="287028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직사각형 112"/>
          <p:cNvSpPr/>
          <p:nvPr/>
        </p:nvSpPr>
        <p:spPr>
          <a:xfrm>
            <a:off x="316008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13"/>
          <p:cNvSpPr/>
          <p:nvPr/>
        </p:nvSpPr>
        <p:spPr>
          <a:xfrm>
            <a:off x="345708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14"/>
          <p:cNvSpPr/>
          <p:nvPr/>
        </p:nvSpPr>
        <p:spPr>
          <a:xfrm>
            <a:off x="257328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15"/>
          <p:cNvSpPr/>
          <p:nvPr/>
        </p:nvSpPr>
        <p:spPr>
          <a:xfrm>
            <a:off x="287028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16"/>
          <p:cNvSpPr/>
          <p:nvPr/>
        </p:nvSpPr>
        <p:spPr>
          <a:xfrm>
            <a:off x="316008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17"/>
          <p:cNvSpPr/>
          <p:nvPr/>
        </p:nvSpPr>
        <p:spPr>
          <a:xfrm>
            <a:off x="345708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18"/>
          <p:cNvSpPr/>
          <p:nvPr/>
        </p:nvSpPr>
        <p:spPr>
          <a:xfrm>
            <a:off x="374760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19"/>
          <p:cNvSpPr/>
          <p:nvPr/>
        </p:nvSpPr>
        <p:spPr>
          <a:xfrm>
            <a:off x="404424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20"/>
          <p:cNvSpPr/>
          <p:nvPr/>
        </p:nvSpPr>
        <p:spPr>
          <a:xfrm>
            <a:off x="374760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21"/>
          <p:cNvSpPr/>
          <p:nvPr/>
        </p:nvSpPr>
        <p:spPr>
          <a:xfrm>
            <a:off x="404424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92"/>
          <p:cNvSpPr/>
          <p:nvPr/>
        </p:nvSpPr>
        <p:spPr>
          <a:xfrm>
            <a:off x="432864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93"/>
          <p:cNvSpPr/>
          <p:nvPr/>
        </p:nvSpPr>
        <p:spPr>
          <a:xfrm>
            <a:off x="4625640" y="5885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96"/>
          <p:cNvSpPr/>
          <p:nvPr/>
        </p:nvSpPr>
        <p:spPr>
          <a:xfrm>
            <a:off x="432864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97"/>
          <p:cNvSpPr/>
          <p:nvPr/>
        </p:nvSpPr>
        <p:spPr>
          <a:xfrm>
            <a:off x="4625640" y="55886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104"/>
          <p:cNvSpPr/>
          <p:nvPr/>
        </p:nvSpPr>
        <p:spPr>
          <a:xfrm>
            <a:off x="432864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105"/>
          <p:cNvSpPr/>
          <p:nvPr/>
        </p:nvSpPr>
        <p:spPr>
          <a:xfrm>
            <a:off x="4625640" y="5292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110"/>
          <p:cNvSpPr/>
          <p:nvPr/>
        </p:nvSpPr>
        <p:spPr>
          <a:xfrm>
            <a:off x="432864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111"/>
          <p:cNvSpPr/>
          <p:nvPr/>
        </p:nvSpPr>
        <p:spPr>
          <a:xfrm>
            <a:off x="4625640" y="49950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14"/>
          <p:cNvSpPr/>
          <p:nvPr/>
        </p:nvSpPr>
        <p:spPr>
          <a:xfrm>
            <a:off x="432864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15"/>
          <p:cNvSpPr/>
          <p:nvPr/>
        </p:nvSpPr>
        <p:spPr>
          <a:xfrm>
            <a:off x="4625640" y="469836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92"/>
          <p:cNvSpPr/>
          <p:nvPr/>
        </p:nvSpPr>
        <p:spPr>
          <a:xfrm>
            <a:off x="432864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93"/>
          <p:cNvSpPr/>
          <p:nvPr/>
        </p:nvSpPr>
        <p:spPr>
          <a:xfrm>
            <a:off x="4625640" y="4403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96"/>
          <p:cNvSpPr/>
          <p:nvPr/>
        </p:nvSpPr>
        <p:spPr>
          <a:xfrm>
            <a:off x="432864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97"/>
          <p:cNvSpPr/>
          <p:nvPr/>
        </p:nvSpPr>
        <p:spPr>
          <a:xfrm>
            <a:off x="4625640" y="4107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104"/>
          <p:cNvSpPr/>
          <p:nvPr/>
        </p:nvSpPr>
        <p:spPr>
          <a:xfrm>
            <a:off x="432864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105"/>
          <p:cNvSpPr/>
          <p:nvPr/>
        </p:nvSpPr>
        <p:spPr>
          <a:xfrm>
            <a:off x="4625640" y="38102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110"/>
          <p:cNvSpPr/>
          <p:nvPr/>
        </p:nvSpPr>
        <p:spPr>
          <a:xfrm>
            <a:off x="432864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111"/>
          <p:cNvSpPr/>
          <p:nvPr/>
        </p:nvSpPr>
        <p:spPr>
          <a:xfrm>
            <a:off x="4625640" y="3513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14"/>
          <p:cNvSpPr/>
          <p:nvPr/>
        </p:nvSpPr>
        <p:spPr>
          <a:xfrm>
            <a:off x="432864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15"/>
          <p:cNvSpPr/>
          <p:nvPr/>
        </p:nvSpPr>
        <p:spPr>
          <a:xfrm>
            <a:off x="4625640" y="32169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93"/>
          <p:cNvSpPr/>
          <p:nvPr/>
        </p:nvSpPr>
        <p:spPr>
          <a:xfrm>
            <a:off x="3605400" y="4105080"/>
            <a:ext cx="295560" cy="29556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92"/>
          <p:cNvSpPr/>
          <p:nvPr/>
        </p:nvSpPr>
        <p:spPr>
          <a:xfrm>
            <a:off x="257328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93"/>
          <p:cNvSpPr/>
          <p:nvPr/>
        </p:nvSpPr>
        <p:spPr>
          <a:xfrm>
            <a:off x="287028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94"/>
          <p:cNvSpPr/>
          <p:nvPr/>
        </p:nvSpPr>
        <p:spPr>
          <a:xfrm>
            <a:off x="316008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95"/>
          <p:cNvSpPr/>
          <p:nvPr/>
        </p:nvSpPr>
        <p:spPr>
          <a:xfrm>
            <a:off x="345708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96"/>
          <p:cNvSpPr/>
          <p:nvPr/>
        </p:nvSpPr>
        <p:spPr>
          <a:xfrm>
            <a:off x="257328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97"/>
          <p:cNvSpPr/>
          <p:nvPr/>
        </p:nvSpPr>
        <p:spPr>
          <a:xfrm>
            <a:off x="287028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98"/>
          <p:cNvSpPr/>
          <p:nvPr/>
        </p:nvSpPr>
        <p:spPr>
          <a:xfrm>
            <a:off x="316008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99"/>
          <p:cNvSpPr/>
          <p:nvPr/>
        </p:nvSpPr>
        <p:spPr>
          <a:xfrm>
            <a:off x="345708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100"/>
          <p:cNvSpPr/>
          <p:nvPr/>
        </p:nvSpPr>
        <p:spPr>
          <a:xfrm>
            <a:off x="374760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01"/>
          <p:cNvSpPr/>
          <p:nvPr/>
        </p:nvSpPr>
        <p:spPr>
          <a:xfrm>
            <a:off x="404424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02"/>
          <p:cNvSpPr/>
          <p:nvPr/>
        </p:nvSpPr>
        <p:spPr>
          <a:xfrm>
            <a:off x="374760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03"/>
          <p:cNvSpPr/>
          <p:nvPr/>
        </p:nvSpPr>
        <p:spPr>
          <a:xfrm>
            <a:off x="404424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04"/>
          <p:cNvSpPr/>
          <p:nvPr/>
        </p:nvSpPr>
        <p:spPr>
          <a:xfrm>
            <a:off x="257328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05"/>
          <p:cNvSpPr/>
          <p:nvPr/>
        </p:nvSpPr>
        <p:spPr>
          <a:xfrm>
            <a:off x="287028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06"/>
          <p:cNvSpPr/>
          <p:nvPr/>
        </p:nvSpPr>
        <p:spPr>
          <a:xfrm>
            <a:off x="316008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07"/>
          <p:cNvSpPr/>
          <p:nvPr/>
        </p:nvSpPr>
        <p:spPr>
          <a:xfrm>
            <a:off x="345708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08"/>
          <p:cNvSpPr/>
          <p:nvPr/>
        </p:nvSpPr>
        <p:spPr>
          <a:xfrm>
            <a:off x="374760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09"/>
          <p:cNvSpPr/>
          <p:nvPr/>
        </p:nvSpPr>
        <p:spPr>
          <a:xfrm>
            <a:off x="404424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10"/>
          <p:cNvSpPr/>
          <p:nvPr/>
        </p:nvSpPr>
        <p:spPr>
          <a:xfrm>
            <a:off x="257328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11"/>
          <p:cNvSpPr/>
          <p:nvPr/>
        </p:nvSpPr>
        <p:spPr>
          <a:xfrm>
            <a:off x="287028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12"/>
          <p:cNvSpPr/>
          <p:nvPr/>
        </p:nvSpPr>
        <p:spPr>
          <a:xfrm>
            <a:off x="316008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13"/>
          <p:cNvSpPr/>
          <p:nvPr/>
        </p:nvSpPr>
        <p:spPr>
          <a:xfrm>
            <a:off x="345708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18"/>
          <p:cNvSpPr/>
          <p:nvPr/>
        </p:nvSpPr>
        <p:spPr>
          <a:xfrm>
            <a:off x="374760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19"/>
          <p:cNvSpPr/>
          <p:nvPr/>
        </p:nvSpPr>
        <p:spPr>
          <a:xfrm>
            <a:off x="404424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92"/>
          <p:cNvSpPr/>
          <p:nvPr/>
        </p:nvSpPr>
        <p:spPr>
          <a:xfrm>
            <a:off x="432864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93"/>
          <p:cNvSpPr/>
          <p:nvPr/>
        </p:nvSpPr>
        <p:spPr>
          <a:xfrm>
            <a:off x="4625640" y="2921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96"/>
          <p:cNvSpPr/>
          <p:nvPr/>
        </p:nvSpPr>
        <p:spPr>
          <a:xfrm>
            <a:off x="432864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97"/>
          <p:cNvSpPr/>
          <p:nvPr/>
        </p:nvSpPr>
        <p:spPr>
          <a:xfrm>
            <a:off x="4625640" y="2624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04"/>
          <p:cNvSpPr/>
          <p:nvPr/>
        </p:nvSpPr>
        <p:spPr>
          <a:xfrm>
            <a:off x="432864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05"/>
          <p:cNvSpPr/>
          <p:nvPr/>
        </p:nvSpPr>
        <p:spPr>
          <a:xfrm>
            <a:off x="4625640" y="2327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110"/>
          <p:cNvSpPr/>
          <p:nvPr/>
        </p:nvSpPr>
        <p:spPr>
          <a:xfrm>
            <a:off x="432864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111"/>
          <p:cNvSpPr/>
          <p:nvPr/>
        </p:nvSpPr>
        <p:spPr>
          <a:xfrm>
            <a:off x="4625640" y="2030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92"/>
          <p:cNvSpPr/>
          <p:nvPr/>
        </p:nvSpPr>
        <p:spPr>
          <a:xfrm>
            <a:off x="257328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93"/>
          <p:cNvSpPr/>
          <p:nvPr/>
        </p:nvSpPr>
        <p:spPr>
          <a:xfrm>
            <a:off x="287028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94"/>
          <p:cNvSpPr/>
          <p:nvPr/>
        </p:nvSpPr>
        <p:spPr>
          <a:xfrm>
            <a:off x="316008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95"/>
          <p:cNvSpPr/>
          <p:nvPr/>
        </p:nvSpPr>
        <p:spPr>
          <a:xfrm>
            <a:off x="345708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96"/>
          <p:cNvSpPr/>
          <p:nvPr/>
        </p:nvSpPr>
        <p:spPr>
          <a:xfrm>
            <a:off x="257328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97"/>
          <p:cNvSpPr/>
          <p:nvPr/>
        </p:nvSpPr>
        <p:spPr>
          <a:xfrm>
            <a:off x="287028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98"/>
          <p:cNvSpPr/>
          <p:nvPr/>
        </p:nvSpPr>
        <p:spPr>
          <a:xfrm>
            <a:off x="316008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99"/>
          <p:cNvSpPr/>
          <p:nvPr/>
        </p:nvSpPr>
        <p:spPr>
          <a:xfrm>
            <a:off x="345708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100"/>
          <p:cNvSpPr/>
          <p:nvPr/>
        </p:nvSpPr>
        <p:spPr>
          <a:xfrm>
            <a:off x="374760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101"/>
          <p:cNvSpPr/>
          <p:nvPr/>
        </p:nvSpPr>
        <p:spPr>
          <a:xfrm>
            <a:off x="404424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102"/>
          <p:cNvSpPr/>
          <p:nvPr/>
        </p:nvSpPr>
        <p:spPr>
          <a:xfrm>
            <a:off x="374760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103"/>
          <p:cNvSpPr/>
          <p:nvPr/>
        </p:nvSpPr>
        <p:spPr>
          <a:xfrm>
            <a:off x="404424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04"/>
          <p:cNvSpPr/>
          <p:nvPr/>
        </p:nvSpPr>
        <p:spPr>
          <a:xfrm>
            <a:off x="257328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05"/>
          <p:cNvSpPr/>
          <p:nvPr/>
        </p:nvSpPr>
        <p:spPr>
          <a:xfrm>
            <a:off x="287028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06"/>
          <p:cNvSpPr/>
          <p:nvPr/>
        </p:nvSpPr>
        <p:spPr>
          <a:xfrm>
            <a:off x="316008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07"/>
          <p:cNvSpPr/>
          <p:nvPr/>
        </p:nvSpPr>
        <p:spPr>
          <a:xfrm>
            <a:off x="345708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08"/>
          <p:cNvSpPr/>
          <p:nvPr/>
        </p:nvSpPr>
        <p:spPr>
          <a:xfrm>
            <a:off x="374760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09"/>
          <p:cNvSpPr/>
          <p:nvPr/>
        </p:nvSpPr>
        <p:spPr>
          <a:xfrm>
            <a:off x="404424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10"/>
          <p:cNvSpPr/>
          <p:nvPr/>
        </p:nvSpPr>
        <p:spPr>
          <a:xfrm>
            <a:off x="257328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11"/>
          <p:cNvSpPr/>
          <p:nvPr/>
        </p:nvSpPr>
        <p:spPr>
          <a:xfrm>
            <a:off x="287028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12"/>
          <p:cNvSpPr/>
          <p:nvPr/>
        </p:nvSpPr>
        <p:spPr>
          <a:xfrm>
            <a:off x="316008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13"/>
          <p:cNvSpPr/>
          <p:nvPr/>
        </p:nvSpPr>
        <p:spPr>
          <a:xfrm>
            <a:off x="345708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18"/>
          <p:cNvSpPr/>
          <p:nvPr/>
        </p:nvSpPr>
        <p:spPr>
          <a:xfrm>
            <a:off x="374760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19"/>
          <p:cNvSpPr/>
          <p:nvPr/>
        </p:nvSpPr>
        <p:spPr>
          <a:xfrm>
            <a:off x="404424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92"/>
          <p:cNvSpPr/>
          <p:nvPr/>
        </p:nvSpPr>
        <p:spPr>
          <a:xfrm>
            <a:off x="432864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93"/>
          <p:cNvSpPr/>
          <p:nvPr/>
        </p:nvSpPr>
        <p:spPr>
          <a:xfrm>
            <a:off x="4625640" y="17262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96"/>
          <p:cNvSpPr/>
          <p:nvPr/>
        </p:nvSpPr>
        <p:spPr>
          <a:xfrm>
            <a:off x="432864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97"/>
          <p:cNvSpPr/>
          <p:nvPr/>
        </p:nvSpPr>
        <p:spPr>
          <a:xfrm>
            <a:off x="4625640" y="14295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104"/>
          <p:cNvSpPr/>
          <p:nvPr/>
        </p:nvSpPr>
        <p:spPr>
          <a:xfrm>
            <a:off x="432864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105"/>
          <p:cNvSpPr/>
          <p:nvPr/>
        </p:nvSpPr>
        <p:spPr>
          <a:xfrm>
            <a:off x="4625640" y="11440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110"/>
          <p:cNvSpPr/>
          <p:nvPr/>
        </p:nvSpPr>
        <p:spPr>
          <a:xfrm>
            <a:off x="432864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111"/>
          <p:cNvSpPr/>
          <p:nvPr/>
        </p:nvSpPr>
        <p:spPr>
          <a:xfrm>
            <a:off x="4625640" y="8474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23"/>
          <p:cNvSpPr/>
          <p:nvPr/>
        </p:nvSpPr>
        <p:spPr>
          <a:xfrm>
            <a:off x="10569600" y="30535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24"/>
          <p:cNvSpPr/>
          <p:nvPr/>
        </p:nvSpPr>
        <p:spPr>
          <a:xfrm>
            <a:off x="10569600" y="210996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25"/>
          <p:cNvSpPr/>
          <p:nvPr/>
        </p:nvSpPr>
        <p:spPr>
          <a:xfrm>
            <a:off x="10569600" y="1166040"/>
            <a:ext cx="458280" cy="458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TextBox 6"/>
          <p:cNvSpPr/>
          <p:nvPr/>
        </p:nvSpPr>
        <p:spPr>
          <a:xfrm>
            <a:off x="11066040" y="30535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9" name="TextBox 7"/>
          <p:cNvSpPr/>
          <p:nvPr/>
        </p:nvSpPr>
        <p:spPr>
          <a:xfrm>
            <a:off x="11066040" y="211320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0" name="TextBox 8"/>
          <p:cNvSpPr/>
          <p:nvPr/>
        </p:nvSpPr>
        <p:spPr>
          <a:xfrm>
            <a:off x="11066040" y="11732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1" name="TextBox 12"/>
          <p:cNvSpPr/>
          <p:nvPr/>
        </p:nvSpPr>
        <p:spPr>
          <a:xfrm>
            <a:off x="9679320" y="30535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2" name="TextBox 13"/>
          <p:cNvSpPr/>
          <p:nvPr/>
        </p:nvSpPr>
        <p:spPr>
          <a:xfrm>
            <a:off x="9679320" y="21132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3" name="TextBox 14"/>
          <p:cNvSpPr/>
          <p:nvPr/>
        </p:nvSpPr>
        <p:spPr>
          <a:xfrm>
            <a:off x="9679320" y="1173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4" name="직사각형 190"/>
          <p:cNvSpPr/>
          <p:nvPr/>
        </p:nvSpPr>
        <p:spPr>
          <a:xfrm>
            <a:off x="3472920" y="6100200"/>
            <a:ext cx="558000" cy="69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선 화살표 연결선 6"/>
          <p:cNvSpPr/>
          <p:nvPr/>
        </p:nvSpPr>
        <p:spPr>
          <a:xfrm flipV="1">
            <a:off x="3747600" y="6285960"/>
            <a:ext cx="360" cy="2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190"/>
          <p:cNvSpPr/>
          <p:nvPr/>
        </p:nvSpPr>
        <p:spPr>
          <a:xfrm>
            <a:off x="3472920" y="856440"/>
            <a:ext cx="558000" cy="6984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선 화살표 연결선 254"/>
          <p:cNvSpPr/>
          <p:nvPr/>
        </p:nvSpPr>
        <p:spPr>
          <a:xfrm flipV="1">
            <a:off x="3747600" y="507600"/>
            <a:ext cx="360" cy="2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선 화살표 연결선 255"/>
          <p:cNvSpPr/>
          <p:nvPr/>
        </p:nvSpPr>
        <p:spPr>
          <a:xfrm>
            <a:off x="5011920" y="4238280"/>
            <a:ext cx="52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TextBox 345"/>
          <p:cNvSpPr/>
          <p:nvPr/>
        </p:nvSpPr>
        <p:spPr>
          <a:xfrm>
            <a:off x="5611680" y="4095000"/>
            <a:ext cx="2510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23"/>
          <p:cNvSpPr/>
          <p:nvPr/>
        </p:nvSpPr>
        <p:spPr>
          <a:xfrm>
            <a:off x="10569600" y="13219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TextBox 6"/>
          <p:cNvSpPr/>
          <p:nvPr/>
        </p:nvSpPr>
        <p:spPr>
          <a:xfrm>
            <a:off x="11066040" y="13219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3" name="TextBox 12"/>
          <p:cNvSpPr/>
          <p:nvPr/>
        </p:nvSpPr>
        <p:spPr>
          <a:xfrm>
            <a:off x="9679320" y="13219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4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5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6" name="직사각형 123"/>
          <p:cNvSpPr/>
          <p:nvPr/>
        </p:nvSpPr>
        <p:spPr>
          <a:xfrm>
            <a:off x="1740240" y="1020600"/>
            <a:ext cx="6748200" cy="4867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124"/>
          <p:cNvSpPr/>
          <p:nvPr/>
        </p:nvSpPr>
        <p:spPr>
          <a:xfrm>
            <a:off x="182088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125"/>
          <p:cNvSpPr/>
          <p:nvPr/>
        </p:nvSpPr>
        <p:spPr>
          <a:xfrm>
            <a:off x="229392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126"/>
          <p:cNvSpPr/>
          <p:nvPr/>
        </p:nvSpPr>
        <p:spPr>
          <a:xfrm>
            <a:off x="275616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127"/>
          <p:cNvSpPr/>
          <p:nvPr/>
        </p:nvSpPr>
        <p:spPr>
          <a:xfrm>
            <a:off x="322920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28"/>
          <p:cNvSpPr/>
          <p:nvPr/>
        </p:nvSpPr>
        <p:spPr>
          <a:xfrm>
            <a:off x="182088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29"/>
          <p:cNvSpPr/>
          <p:nvPr/>
        </p:nvSpPr>
        <p:spPr>
          <a:xfrm>
            <a:off x="229392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30"/>
          <p:cNvSpPr/>
          <p:nvPr/>
        </p:nvSpPr>
        <p:spPr>
          <a:xfrm>
            <a:off x="275616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31"/>
          <p:cNvSpPr/>
          <p:nvPr/>
        </p:nvSpPr>
        <p:spPr>
          <a:xfrm>
            <a:off x="322920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32"/>
          <p:cNvSpPr/>
          <p:nvPr/>
        </p:nvSpPr>
        <p:spPr>
          <a:xfrm>
            <a:off x="369180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33"/>
          <p:cNvSpPr/>
          <p:nvPr/>
        </p:nvSpPr>
        <p:spPr>
          <a:xfrm>
            <a:off x="416448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4"/>
          <p:cNvSpPr/>
          <p:nvPr/>
        </p:nvSpPr>
        <p:spPr>
          <a:xfrm>
            <a:off x="369180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5"/>
          <p:cNvSpPr/>
          <p:nvPr/>
        </p:nvSpPr>
        <p:spPr>
          <a:xfrm>
            <a:off x="416448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36"/>
          <p:cNvSpPr/>
          <p:nvPr/>
        </p:nvSpPr>
        <p:spPr>
          <a:xfrm>
            <a:off x="182088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37"/>
          <p:cNvSpPr/>
          <p:nvPr/>
        </p:nvSpPr>
        <p:spPr>
          <a:xfrm>
            <a:off x="229392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38"/>
          <p:cNvSpPr/>
          <p:nvPr/>
        </p:nvSpPr>
        <p:spPr>
          <a:xfrm>
            <a:off x="275616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39"/>
          <p:cNvSpPr/>
          <p:nvPr/>
        </p:nvSpPr>
        <p:spPr>
          <a:xfrm>
            <a:off x="322920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40"/>
          <p:cNvSpPr/>
          <p:nvPr/>
        </p:nvSpPr>
        <p:spPr>
          <a:xfrm>
            <a:off x="182088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47"/>
          <p:cNvSpPr/>
          <p:nvPr/>
        </p:nvSpPr>
        <p:spPr>
          <a:xfrm>
            <a:off x="229392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48"/>
          <p:cNvSpPr/>
          <p:nvPr/>
        </p:nvSpPr>
        <p:spPr>
          <a:xfrm>
            <a:off x="275616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49"/>
          <p:cNvSpPr/>
          <p:nvPr/>
        </p:nvSpPr>
        <p:spPr>
          <a:xfrm>
            <a:off x="322920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50"/>
          <p:cNvSpPr/>
          <p:nvPr/>
        </p:nvSpPr>
        <p:spPr>
          <a:xfrm>
            <a:off x="369180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51"/>
          <p:cNvSpPr/>
          <p:nvPr/>
        </p:nvSpPr>
        <p:spPr>
          <a:xfrm>
            <a:off x="416448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52"/>
          <p:cNvSpPr/>
          <p:nvPr/>
        </p:nvSpPr>
        <p:spPr>
          <a:xfrm>
            <a:off x="369180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53"/>
          <p:cNvSpPr/>
          <p:nvPr/>
        </p:nvSpPr>
        <p:spPr>
          <a:xfrm>
            <a:off x="416448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54"/>
          <p:cNvSpPr/>
          <p:nvPr/>
        </p:nvSpPr>
        <p:spPr>
          <a:xfrm>
            <a:off x="182088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55"/>
          <p:cNvSpPr/>
          <p:nvPr/>
        </p:nvSpPr>
        <p:spPr>
          <a:xfrm>
            <a:off x="229392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56"/>
          <p:cNvSpPr/>
          <p:nvPr/>
        </p:nvSpPr>
        <p:spPr>
          <a:xfrm>
            <a:off x="275616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57"/>
          <p:cNvSpPr/>
          <p:nvPr/>
        </p:nvSpPr>
        <p:spPr>
          <a:xfrm>
            <a:off x="322920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158"/>
          <p:cNvSpPr/>
          <p:nvPr/>
        </p:nvSpPr>
        <p:spPr>
          <a:xfrm>
            <a:off x="369180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159"/>
          <p:cNvSpPr/>
          <p:nvPr/>
        </p:nvSpPr>
        <p:spPr>
          <a:xfrm>
            <a:off x="416448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160"/>
          <p:cNvSpPr/>
          <p:nvPr/>
        </p:nvSpPr>
        <p:spPr>
          <a:xfrm>
            <a:off x="182088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161"/>
          <p:cNvSpPr/>
          <p:nvPr/>
        </p:nvSpPr>
        <p:spPr>
          <a:xfrm>
            <a:off x="229392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162"/>
          <p:cNvSpPr/>
          <p:nvPr/>
        </p:nvSpPr>
        <p:spPr>
          <a:xfrm>
            <a:off x="275616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163"/>
          <p:cNvSpPr/>
          <p:nvPr/>
        </p:nvSpPr>
        <p:spPr>
          <a:xfrm>
            <a:off x="322920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164"/>
          <p:cNvSpPr/>
          <p:nvPr/>
        </p:nvSpPr>
        <p:spPr>
          <a:xfrm>
            <a:off x="182088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165"/>
          <p:cNvSpPr/>
          <p:nvPr/>
        </p:nvSpPr>
        <p:spPr>
          <a:xfrm>
            <a:off x="229392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166"/>
          <p:cNvSpPr/>
          <p:nvPr/>
        </p:nvSpPr>
        <p:spPr>
          <a:xfrm>
            <a:off x="275616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167"/>
          <p:cNvSpPr/>
          <p:nvPr/>
        </p:nvSpPr>
        <p:spPr>
          <a:xfrm>
            <a:off x="322920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168"/>
          <p:cNvSpPr/>
          <p:nvPr/>
        </p:nvSpPr>
        <p:spPr>
          <a:xfrm>
            <a:off x="369180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169"/>
          <p:cNvSpPr/>
          <p:nvPr/>
        </p:nvSpPr>
        <p:spPr>
          <a:xfrm>
            <a:off x="416448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170"/>
          <p:cNvSpPr/>
          <p:nvPr/>
        </p:nvSpPr>
        <p:spPr>
          <a:xfrm>
            <a:off x="369180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171"/>
          <p:cNvSpPr/>
          <p:nvPr/>
        </p:nvSpPr>
        <p:spPr>
          <a:xfrm>
            <a:off x="416448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172"/>
          <p:cNvSpPr/>
          <p:nvPr/>
        </p:nvSpPr>
        <p:spPr>
          <a:xfrm>
            <a:off x="182088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173"/>
          <p:cNvSpPr/>
          <p:nvPr/>
        </p:nvSpPr>
        <p:spPr>
          <a:xfrm>
            <a:off x="229392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174"/>
          <p:cNvSpPr/>
          <p:nvPr/>
        </p:nvSpPr>
        <p:spPr>
          <a:xfrm>
            <a:off x="275616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175"/>
          <p:cNvSpPr/>
          <p:nvPr/>
        </p:nvSpPr>
        <p:spPr>
          <a:xfrm>
            <a:off x="322920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176"/>
          <p:cNvSpPr/>
          <p:nvPr/>
        </p:nvSpPr>
        <p:spPr>
          <a:xfrm>
            <a:off x="182088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177"/>
          <p:cNvSpPr/>
          <p:nvPr/>
        </p:nvSpPr>
        <p:spPr>
          <a:xfrm>
            <a:off x="229392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178"/>
          <p:cNvSpPr/>
          <p:nvPr/>
        </p:nvSpPr>
        <p:spPr>
          <a:xfrm>
            <a:off x="275616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179"/>
          <p:cNvSpPr/>
          <p:nvPr/>
        </p:nvSpPr>
        <p:spPr>
          <a:xfrm>
            <a:off x="322920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180"/>
          <p:cNvSpPr/>
          <p:nvPr/>
        </p:nvSpPr>
        <p:spPr>
          <a:xfrm>
            <a:off x="369180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181"/>
          <p:cNvSpPr/>
          <p:nvPr/>
        </p:nvSpPr>
        <p:spPr>
          <a:xfrm>
            <a:off x="416448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182"/>
          <p:cNvSpPr/>
          <p:nvPr/>
        </p:nvSpPr>
        <p:spPr>
          <a:xfrm>
            <a:off x="369180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183"/>
          <p:cNvSpPr/>
          <p:nvPr/>
        </p:nvSpPr>
        <p:spPr>
          <a:xfrm>
            <a:off x="416448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184"/>
          <p:cNvSpPr/>
          <p:nvPr/>
        </p:nvSpPr>
        <p:spPr>
          <a:xfrm>
            <a:off x="182088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85"/>
          <p:cNvSpPr/>
          <p:nvPr/>
        </p:nvSpPr>
        <p:spPr>
          <a:xfrm>
            <a:off x="229392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86"/>
          <p:cNvSpPr/>
          <p:nvPr/>
        </p:nvSpPr>
        <p:spPr>
          <a:xfrm>
            <a:off x="275616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87"/>
          <p:cNvSpPr/>
          <p:nvPr/>
        </p:nvSpPr>
        <p:spPr>
          <a:xfrm>
            <a:off x="322920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88"/>
          <p:cNvSpPr/>
          <p:nvPr/>
        </p:nvSpPr>
        <p:spPr>
          <a:xfrm>
            <a:off x="369180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89"/>
          <p:cNvSpPr/>
          <p:nvPr/>
        </p:nvSpPr>
        <p:spPr>
          <a:xfrm>
            <a:off x="416448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7" name="그룹 1"/>
          <p:cNvGrpSpPr/>
          <p:nvPr/>
        </p:nvGrpSpPr>
        <p:grpSpPr>
          <a:xfrm>
            <a:off x="2656080" y="5603040"/>
            <a:ext cx="1033920" cy="758520"/>
            <a:chOff x="2656080" y="5603040"/>
            <a:chExt cx="1033920" cy="758520"/>
          </a:xfrm>
        </p:grpSpPr>
        <p:sp>
          <p:nvSpPr>
            <p:cNvPr id="1438" name="직사각형 190"/>
            <p:cNvSpPr/>
            <p:nvPr/>
          </p:nvSpPr>
          <p:spPr>
            <a:xfrm>
              <a:off x="2756160" y="5811120"/>
              <a:ext cx="933840" cy="79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타원 191"/>
            <p:cNvSpPr/>
            <p:nvPr/>
          </p:nvSpPr>
          <p:spPr>
            <a:xfrm>
              <a:off x="2656080" y="560304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440" name="직선 화살표 연결선 192"/>
            <p:cNvSpPr/>
            <p:nvPr/>
          </p:nvSpPr>
          <p:spPr>
            <a:xfrm flipV="1">
              <a:off x="3229200" y="5965560"/>
              <a:ext cx="360" cy="39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1" name="직사각형 124"/>
          <p:cNvSpPr/>
          <p:nvPr/>
        </p:nvSpPr>
        <p:spPr>
          <a:xfrm>
            <a:off x="464220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125"/>
          <p:cNvSpPr/>
          <p:nvPr/>
        </p:nvSpPr>
        <p:spPr>
          <a:xfrm>
            <a:off x="511524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126"/>
          <p:cNvSpPr/>
          <p:nvPr/>
        </p:nvSpPr>
        <p:spPr>
          <a:xfrm>
            <a:off x="557748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127"/>
          <p:cNvSpPr/>
          <p:nvPr/>
        </p:nvSpPr>
        <p:spPr>
          <a:xfrm>
            <a:off x="6050520" y="4861440"/>
            <a:ext cx="471240" cy="4712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128"/>
          <p:cNvSpPr/>
          <p:nvPr/>
        </p:nvSpPr>
        <p:spPr>
          <a:xfrm>
            <a:off x="464220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29"/>
          <p:cNvSpPr/>
          <p:nvPr/>
        </p:nvSpPr>
        <p:spPr>
          <a:xfrm>
            <a:off x="511524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30"/>
          <p:cNvSpPr/>
          <p:nvPr/>
        </p:nvSpPr>
        <p:spPr>
          <a:xfrm>
            <a:off x="557748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31"/>
          <p:cNvSpPr/>
          <p:nvPr/>
        </p:nvSpPr>
        <p:spPr>
          <a:xfrm>
            <a:off x="605052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32"/>
          <p:cNvSpPr/>
          <p:nvPr/>
        </p:nvSpPr>
        <p:spPr>
          <a:xfrm>
            <a:off x="651312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33"/>
          <p:cNvSpPr/>
          <p:nvPr/>
        </p:nvSpPr>
        <p:spPr>
          <a:xfrm>
            <a:off x="698580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34"/>
          <p:cNvSpPr/>
          <p:nvPr/>
        </p:nvSpPr>
        <p:spPr>
          <a:xfrm>
            <a:off x="651312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35"/>
          <p:cNvSpPr/>
          <p:nvPr/>
        </p:nvSpPr>
        <p:spPr>
          <a:xfrm>
            <a:off x="698580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36"/>
          <p:cNvSpPr/>
          <p:nvPr/>
        </p:nvSpPr>
        <p:spPr>
          <a:xfrm>
            <a:off x="464220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37"/>
          <p:cNvSpPr/>
          <p:nvPr/>
        </p:nvSpPr>
        <p:spPr>
          <a:xfrm>
            <a:off x="511524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38"/>
          <p:cNvSpPr/>
          <p:nvPr/>
        </p:nvSpPr>
        <p:spPr>
          <a:xfrm>
            <a:off x="557748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39"/>
          <p:cNvSpPr/>
          <p:nvPr/>
        </p:nvSpPr>
        <p:spPr>
          <a:xfrm>
            <a:off x="605052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40"/>
          <p:cNvSpPr/>
          <p:nvPr/>
        </p:nvSpPr>
        <p:spPr>
          <a:xfrm>
            <a:off x="464220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47"/>
          <p:cNvSpPr/>
          <p:nvPr/>
        </p:nvSpPr>
        <p:spPr>
          <a:xfrm>
            <a:off x="511524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48"/>
          <p:cNvSpPr/>
          <p:nvPr/>
        </p:nvSpPr>
        <p:spPr>
          <a:xfrm>
            <a:off x="557748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49"/>
          <p:cNvSpPr/>
          <p:nvPr/>
        </p:nvSpPr>
        <p:spPr>
          <a:xfrm>
            <a:off x="6050520" y="3443040"/>
            <a:ext cx="471240" cy="4712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50"/>
          <p:cNvSpPr/>
          <p:nvPr/>
        </p:nvSpPr>
        <p:spPr>
          <a:xfrm>
            <a:off x="651312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51"/>
          <p:cNvSpPr/>
          <p:nvPr/>
        </p:nvSpPr>
        <p:spPr>
          <a:xfrm>
            <a:off x="698580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52"/>
          <p:cNvSpPr/>
          <p:nvPr/>
        </p:nvSpPr>
        <p:spPr>
          <a:xfrm>
            <a:off x="651312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53"/>
          <p:cNvSpPr/>
          <p:nvPr/>
        </p:nvSpPr>
        <p:spPr>
          <a:xfrm>
            <a:off x="698580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54"/>
          <p:cNvSpPr/>
          <p:nvPr/>
        </p:nvSpPr>
        <p:spPr>
          <a:xfrm>
            <a:off x="464220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55"/>
          <p:cNvSpPr/>
          <p:nvPr/>
        </p:nvSpPr>
        <p:spPr>
          <a:xfrm>
            <a:off x="511524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56"/>
          <p:cNvSpPr/>
          <p:nvPr/>
        </p:nvSpPr>
        <p:spPr>
          <a:xfrm>
            <a:off x="557748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57"/>
          <p:cNvSpPr/>
          <p:nvPr/>
        </p:nvSpPr>
        <p:spPr>
          <a:xfrm>
            <a:off x="605052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58"/>
          <p:cNvSpPr/>
          <p:nvPr/>
        </p:nvSpPr>
        <p:spPr>
          <a:xfrm>
            <a:off x="651312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59"/>
          <p:cNvSpPr/>
          <p:nvPr/>
        </p:nvSpPr>
        <p:spPr>
          <a:xfrm>
            <a:off x="698580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60"/>
          <p:cNvSpPr/>
          <p:nvPr/>
        </p:nvSpPr>
        <p:spPr>
          <a:xfrm>
            <a:off x="464220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61"/>
          <p:cNvSpPr/>
          <p:nvPr/>
        </p:nvSpPr>
        <p:spPr>
          <a:xfrm>
            <a:off x="511524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62"/>
          <p:cNvSpPr/>
          <p:nvPr/>
        </p:nvSpPr>
        <p:spPr>
          <a:xfrm>
            <a:off x="557748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163"/>
          <p:cNvSpPr/>
          <p:nvPr/>
        </p:nvSpPr>
        <p:spPr>
          <a:xfrm>
            <a:off x="605052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164"/>
          <p:cNvSpPr/>
          <p:nvPr/>
        </p:nvSpPr>
        <p:spPr>
          <a:xfrm>
            <a:off x="464220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165"/>
          <p:cNvSpPr/>
          <p:nvPr/>
        </p:nvSpPr>
        <p:spPr>
          <a:xfrm>
            <a:off x="511524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166"/>
          <p:cNvSpPr/>
          <p:nvPr/>
        </p:nvSpPr>
        <p:spPr>
          <a:xfrm>
            <a:off x="557748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167"/>
          <p:cNvSpPr/>
          <p:nvPr/>
        </p:nvSpPr>
        <p:spPr>
          <a:xfrm>
            <a:off x="605052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168"/>
          <p:cNvSpPr/>
          <p:nvPr/>
        </p:nvSpPr>
        <p:spPr>
          <a:xfrm>
            <a:off x="651312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169"/>
          <p:cNvSpPr/>
          <p:nvPr/>
        </p:nvSpPr>
        <p:spPr>
          <a:xfrm>
            <a:off x="698580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170"/>
          <p:cNvSpPr/>
          <p:nvPr/>
        </p:nvSpPr>
        <p:spPr>
          <a:xfrm>
            <a:off x="651312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71"/>
          <p:cNvSpPr/>
          <p:nvPr/>
        </p:nvSpPr>
        <p:spPr>
          <a:xfrm>
            <a:off x="698580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72"/>
          <p:cNvSpPr/>
          <p:nvPr/>
        </p:nvSpPr>
        <p:spPr>
          <a:xfrm>
            <a:off x="464220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73"/>
          <p:cNvSpPr/>
          <p:nvPr/>
        </p:nvSpPr>
        <p:spPr>
          <a:xfrm>
            <a:off x="511524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74"/>
          <p:cNvSpPr/>
          <p:nvPr/>
        </p:nvSpPr>
        <p:spPr>
          <a:xfrm>
            <a:off x="557748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75"/>
          <p:cNvSpPr/>
          <p:nvPr/>
        </p:nvSpPr>
        <p:spPr>
          <a:xfrm>
            <a:off x="605052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76"/>
          <p:cNvSpPr/>
          <p:nvPr/>
        </p:nvSpPr>
        <p:spPr>
          <a:xfrm>
            <a:off x="464220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77"/>
          <p:cNvSpPr/>
          <p:nvPr/>
        </p:nvSpPr>
        <p:spPr>
          <a:xfrm>
            <a:off x="511524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78"/>
          <p:cNvSpPr/>
          <p:nvPr/>
        </p:nvSpPr>
        <p:spPr>
          <a:xfrm>
            <a:off x="557748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79"/>
          <p:cNvSpPr/>
          <p:nvPr/>
        </p:nvSpPr>
        <p:spPr>
          <a:xfrm>
            <a:off x="605052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80"/>
          <p:cNvSpPr/>
          <p:nvPr/>
        </p:nvSpPr>
        <p:spPr>
          <a:xfrm>
            <a:off x="651312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81"/>
          <p:cNvSpPr/>
          <p:nvPr/>
        </p:nvSpPr>
        <p:spPr>
          <a:xfrm>
            <a:off x="698580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82"/>
          <p:cNvSpPr/>
          <p:nvPr/>
        </p:nvSpPr>
        <p:spPr>
          <a:xfrm>
            <a:off x="651312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83"/>
          <p:cNvSpPr/>
          <p:nvPr/>
        </p:nvSpPr>
        <p:spPr>
          <a:xfrm>
            <a:off x="698580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84"/>
          <p:cNvSpPr/>
          <p:nvPr/>
        </p:nvSpPr>
        <p:spPr>
          <a:xfrm>
            <a:off x="464220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85"/>
          <p:cNvSpPr/>
          <p:nvPr/>
        </p:nvSpPr>
        <p:spPr>
          <a:xfrm>
            <a:off x="511524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86"/>
          <p:cNvSpPr/>
          <p:nvPr/>
        </p:nvSpPr>
        <p:spPr>
          <a:xfrm>
            <a:off x="557748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87"/>
          <p:cNvSpPr/>
          <p:nvPr/>
        </p:nvSpPr>
        <p:spPr>
          <a:xfrm>
            <a:off x="605052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88"/>
          <p:cNvSpPr/>
          <p:nvPr/>
        </p:nvSpPr>
        <p:spPr>
          <a:xfrm>
            <a:off x="651312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189"/>
          <p:cNvSpPr/>
          <p:nvPr/>
        </p:nvSpPr>
        <p:spPr>
          <a:xfrm>
            <a:off x="698580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132"/>
          <p:cNvSpPr/>
          <p:nvPr/>
        </p:nvSpPr>
        <p:spPr>
          <a:xfrm>
            <a:off x="7449480" y="4861440"/>
            <a:ext cx="471240" cy="4712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133"/>
          <p:cNvSpPr/>
          <p:nvPr/>
        </p:nvSpPr>
        <p:spPr>
          <a:xfrm>
            <a:off x="7922160" y="48614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134"/>
          <p:cNvSpPr/>
          <p:nvPr/>
        </p:nvSpPr>
        <p:spPr>
          <a:xfrm>
            <a:off x="744948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135"/>
          <p:cNvSpPr/>
          <p:nvPr/>
        </p:nvSpPr>
        <p:spPr>
          <a:xfrm>
            <a:off x="7922160" y="43884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150"/>
          <p:cNvSpPr/>
          <p:nvPr/>
        </p:nvSpPr>
        <p:spPr>
          <a:xfrm>
            <a:off x="744948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51"/>
          <p:cNvSpPr/>
          <p:nvPr/>
        </p:nvSpPr>
        <p:spPr>
          <a:xfrm>
            <a:off x="7922160" y="39157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52"/>
          <p:cNvSpPr/>
          <p:nvPr/>
        </p:nvSpPr>
        <p:spPr>
          <a:xfrm>
            <a:off x="7449480" y="3443040"/>
            <a:ext cx="471240" cy="4712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53"/>
          <p:cNvSpPr/>
          <p:nvPr/>
        </p:nvSpPr>
        <p:spPr>
          <a:xfrm>
            <a:off x="7922160" y="34430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8"/>
          <p:cNvSpPr/>
          <p:nvPr/>
        </p:nvSpPr>
        <p:spPr>
          <a:xfrm>
            <a:off x="744948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9"/>
          <p:cNvSpPr/>
          <p:nvPr/>
        </p:nvSpPr>
        <p:spPr>
          <a:xfrm>
            <a:off x="7922160" y="29700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68"/>
          <p:cNvSpPr/>
          <p:nvPr/>
        </p:nvSpPr>
        <p:spPr>
          <a:xfrm>
            <a:off x="744948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169"/>
          <p:cNvSpPr/>
          <p:nvPr/>
        </p:nvSpPr>
        <p:spPr>
          <a:xfrm>
            <a:off x="7922160" y="24973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170"/>
          <p:cNvSpPr/>
          <p:nvPr/>
        </p:nvSpPr>
        <p:spPr>
          <a:xfrm>
            <a:off x="744948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171"/>
          <p:cNvSpPr/>
          <p:nvPr/>
        </p:nvSpPr>
        <p:spPr>
          <a:xfrm>
            <a:off x="7922160" y="202464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180"/>
          <p:cNvSpPr/>
          <p:nvPr/>
        </p:nvSpPr>
        <p:spPr>
          <a:xfrm>
            <a:off x="744948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181"/>
          <p:cNvSpPr/>
          <p:nvPr/>
        </p:nvSpPr>
        <p:spPr>
          <a:xfrm>
            <a:off x="7922160" y="155160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182"/>
          <p:cNvSpPr/>
          <p:nvPr/>
        </p:nvSpPr>
        <p:spPr>
          <a:xfrm>
            <a:off x="744948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183"/>
          <p:cNvSpPr/>
          <p:nvPr/>
        </p:nvSpPr>
        <p:spPr>
          <a:xfrm>
            <a:off x="7922160" y="10789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188"/>
          <p:cNvSpPr/>
          <p:nvPr/>
        </p:nvSpPr>
        <p:spPr>
          <a:xfrm>
            <a:off x="744948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189"/>
          <p:cNvSpPr/>
          <p:nvPr/>
        </p:nvSpPr>
        <p:spPr>
          <a:xfrm>
            <a:off x="7922160" y="5334120"/>
            <a:ext cx="471240" cy="47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1" name="그룹 202"/>
          <p:cNvGrpSpPr/>
          <p:nvPr/>
        </p:nvGrpSpPr>
        <p:grpSpPr>
          <a:xfrm>
            <a:off x="5891040" y="3288960"/>
            <a:ext cx="326160" cy="252000"/>
            <a:chOff x="5891040" y="3288960"/>
            <a:chExt cx="326160" cy="252000"/>
          </a:xfrm>
        </p:grpSpPr>
        <p:sp>
          <p:nvSpPr>
            <p:cNvPr id="1522" name="타원 203"/>
            <p:cNvSpPr/>
            <p:nvPr/>
          </p:nvSpPr>
          <p:spPr>
            <a:xfrm>
              <a:off x="5917680" y="328896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TextBox 204"/>
            <p:cNvSpPr/>
            <p:nvPr/>
          </p:nvSpPr>
          <p:spPr>
            <a:xfrm>
              <a:off x="5891040" y="3291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24" name="그룹 202"/>
          <p:cNvGrpSpPr/>
          <p:nvPr/>
        </p:nvGrpSpPr>
        <p:grpSpPr>
          <a:xfrm>
            <a:off x="7311240" y="3279240"/>
            <a:ext cx="326160" cy="252000"/>
            <a:chOff x="7311240" y="3279240"/>
            <a:chExt cx="326160" cy="252000"/>
          </a:xfrm>
        </p:grpSpPr>
        <p:sp>
          <p:nvSpPr>
            <p:cNvPr id="1525" name="타원 203"/>
            <p:cNvSpPr/>
            <p:nvPr/>
          </p:nvSpPr>
          <p:spPr>
            <a:xfrm>
              <a:off x="7337880" y="327924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6" name="TextBox 204"/>
            <p:cNvSpPr/>
            <p:nvPr/>
          </p:nvSpPr>
          <p:spPr>
            <a:xfrm>
              <a:off x="7311240" y="32817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27" name="그룹 202"/>
          <p:cNvGrpSpPr/>
          <p:nvPr/>
        </p:nvGrpSpPr>
        <p:grpSpPr>
          <a:xfrm>
            <a:off x="7294680" y="4718880"/>
            <a:ext cx="326160" cy="252000"/>
            <a:chOff x="7294680" y="4718880"/>
            <a:chExt cx="326160" cy="252000"/>
          </a:xfrm>
        </p:grpSpPr>
        <p:sp>
          <p:nvSpPr>
            <p:cNvPr id="1528" name="타원 203"/>
            <p:cNvSpPr/>
            <p:nvPr/>
          </p:nvSpPr>
          <p:spPr>
            <a:xfrm>
              <a:off x="7321320" y="471888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9" name="TextBox 204"/>
            <p:cNvSpPr/>
            <p:nvPr/>
          </p:nvSpPr>
          <p:spPr>
            <a:xfrm>
              <a:off x="7294680" y="47214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30" name="그룹 202"/>
          <p:cNvGrpSpPr/>
          <p:nvPr/>
        </p:nvGrpSpPr>
        <p:grpSpPr>
          <a:xfrm>
            <a:off x="5885280" y="4718880"/>
            <a:ext cx="326160" cy="252000"/>
            <a:chOff x="5885280" y="4718880"/>
            <a:chExt cx="326160" cy="252000"/>
          </a:xfrm>
        </p:grpSpPr>
        <p:sp>
          <p:nvSpPr>
            <p:cNvPr id="1531" name="타원 203"/>
            <p:cNvSpPr/>
            <p:nvPr/>
          </p:nvSpPr>
          <p:spPr>
            <a:xfrm>
              <a:off x="5911920" y="471888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TextBox 204"/>
            <p:cNvSpPr/>
            <p:nvPr/>
          </p:nvSpPr>
          <p:spPr>
            <a:xfrm>
              <a:off x="5885280" y="47214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33" name="직사각형 193"/>
          <p:cNvSpPr/>
          <p:nvPr/>
        </p:nvSpPr>
        <p:spPr>
          <a:xfrm rot="5400000">
            <a:off x="7956360" y="1968120"/>
            <a:ext cx="933840" cy="79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직선 화살표 연결선 195"/>
          <p:cNvSpPr/>
          <p:nvPr/>
        </p:nvSpPr>
        <p:spPr>
          <a:xfrm>
            <a:off x="8670600" y="1999800"/>
            <a:ext cx="471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5" name="그룹 86"/>
          <p:cNvGrpSpPr/>
          <p:nvPr/>
        </p:nvGrpSpPr>
        <p:grpSpPr>
          <a:xfrm>
            <a:off x="8197560" y="1341000"/>
            <a:ext cx="317160" cy="252000"/>
            <a:chOff x="8197560" y="1341000"/>
            <a:chExt cx="317160" cy="252000"/>
          </a:xfrm>
        </p:grpSpPr>
        <p:sp>
          <p:nvSpPr>
            <p:cNvPr id="1536" name="타원 87"/>
            <p:cNvSpPr/>
            <p:nvPr/>
          </p:nvSpPr>
          <p:spPr>
            <a:xfrm>
              <a:off x="8219520" y="134100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7" name="TextBox 88"/>
            <p:cNvSpPr/>
            <p:nvPr/>
          </p:nvSpPr>
          <p:spPr>
            <a:xfrm>
              <a:off x="8197560" y="134352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9" name="직사각형 23"/>
          <p:cNvSpPr/>
          <p:nvPr/>
        </p:nvSpPr>
        <p:spPr>
          <a:xfrm>
            <a:off x="10569600" y="1277640"/>
            <a:ext cx="462960" cy="46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0" name="TextBox 6"/>
          <p:cNvSpPr/>
          <p:nvPr/>
        </p:nvSpPr>
        <p:spPr>
          <a:xfrm>
            <a:off x="11066040" y="1277640"/>
            <a:ext cx="656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1" name="TextBox 12"/>
          <p:cNvSpPr/>
          <p:nvPr/>
        </p:nvSpPr>
        <p:spPr>
          <a:xfrm>
            <a:off x="9679320" y="1277640"/>
            <a:ext cx="98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2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3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4" name="직선 화살표 연결선 210"/>
          <p:cNvSpPr/>
          <p:nvPr/>
        </p:nvSpPr>
        <p:spPr>
          <a:xfrm flipV="1">
            <a:off x="5054400" y="6107760"/>
            <a:ext cx="360" cy="39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5" name="직사각형 231"/>
          <p:cNvSpPr/>
          <p:nvPr/>
        </p:nvSpPr>
        <p:spPr>
          <a:xfrm>
            <a:off x="6431400" y="2640600"/>
            <a:ext cx="2814840" cy="41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6" name="타원 227"/>
          <p:cNvSpPr/>
          <p:nvPr/>
        </p:nvSpPr>
        <p:spPr>
          <a:xfrm>
            <a:off x="4584960" y="275040"/>
            <a:ext cx="219240" cy="219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547" name="직사각형 147"/>
          <p:cNvSpPr/>
          <p:nvPr/>
        </p:nvSpPr>
        <p:spPr>
          <a:xfrm>
            <a:off x="3866040" y="505800"/>
            <a:ext cx="2405880" cy="5486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8" name="직사각형 148"/>
          <p:cNvSpPr/>
          <p:nvPr/>
        </p:nvSpPr>
        <p:spPr>
          <a:xfrm>
            <a:off x="393120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149"/>
          <p:cNvSpPr/>
          <p:nvPr/>
        </p:nvSpPr>
        <p:spPr>
          <a:xfrm>
            <a:off x="431352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직사각형 150"/>
          <p:cNvSpPr/>
          <p:nvPr/>
        </p:nvSpPr>
        <p:spPr>
          <a:xfrm>
            <a:off x="468720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직사각형 151"/>
          <p:cNvSpPr/>
          <p:nvPr/>
        </p:nvSpPr>
        <p:spPr>
          <a:xfrm>
            <a:off x="506952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152"/>
          <p:cNvSpPr/>
          <p:nvPr/>
        </p:nvSpPr>
        <p:spPr>
          <a:xfrm>
            <a:off x="393120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153"/>
          <p:cNvSpPr/>
          <p:nvPr/>
        </p:nvSpPr>
        <p:spPr>
          <a:xfrm>
            <a:off x="431352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154"/>
          <p:cNvSpPr/>
          <p:nvPr/>
        </p:nvSpPr>
        <p:spPr>
          <a:xfrm>
            <a:off x="468720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155"/>
          <p:cNvSpPr/>
          <p:nvPr/>
        </p:nvSpPr>
        <p:spPr>
          <a:xfrm>
            <a:off x="506952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156"/>
          <p:cNvSpPr/>
          <p:nvPr/>
        </p:nvSpPr>
        <p:spPr>
          <a:xfrm>
            <a:off x="544320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157"/>
          <p:cNvSpPr/>
          <p:nvPr/>
        </p:nvSpPr>
        <p:spPr>
          <a:xfrm>
            <a:off x="5825520" y="286632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158"/>
          <p:cNvSpPr/>
          <p:nvPr/>
        </p:nvSpPr>
        <p:spPr>
          <a:xfrm>
            <a:off x="544320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159"/>
          <p:cNvSpPr/>
          <p:nvPr/>
        </p:nvSpPr>
        <p:spPr>
          <a:xfrm>
            <a:off x="5825520" y="24843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160"/>
          <p:cNvSpPr/>
          <p:nvPr/>
        </p:nvSpPr>
        <p:spPr>
          <a:xfrm>
            <a:off x="393120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161"/>
          <p:cNvSpPr/>
          <p:nvPr/>
        </p:nvSpPr>
        <p:spPr>
          <a:xfrm>
            <a:off x="431352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162"/>
          <p:cNvSpPr/>
          <p:nvPr/>
        </p:nvSpPr>
        <p:spPr>
          <a:xfrm>
            <a:off x="468720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163"/>
          <p:cNvSpPr/>
          <p:nvPr/>
        </p:nvSpPr>
        <p:spPr>
          <a:xfrm>
            <a:off x="506952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164"/>
          <p:cNvSpPr/>
          <p:nvPr/>
        </p:nvSpPr>
        <p:spPr>
          <a:xfrm>
            <a:off x="393120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165"/>
          <p:cNvSpPr/>
          <p:nvPr/>
        </p:nvSpPr>
        <p:spPr>
          <a:xfrm>
            <a:off x="431352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166"/>
          <p:cNvSpPr/>
          <p:nvPr/>
        </p:nvSpPr>
        <p:spPr>
          <a:xfrm>
            <a:off x="468720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167"/>
          <p:cNvSpPr/>
          <p:nvPr/>
        </p:nvSpPr>
        <p:spPr>
          <a:xfrm>
            <a:off x="506952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168"/>
          <p:cNvSpPr/>
          <p:nvPr/>
        </p:nvSpPr>
        <p:spPr>
          <a:xfrm>
            <a:off x="544320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169"/>
          <p:cNvSpPr/>
          <p:nvPr/>
        </p:nvSpPr>
        <p:spPr>
          <a:xfrm>
            <a:off x="5825520" y="21024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170"/>
          <p:cNvSpPr/>
          <p:nvPr/>
        </p:nvSpPr>
        <p:spPr>
          <a:xfrm>
            <a:off x="544320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171"/>
          <p:cNvSpPr/>
          <p:nvPr/>
        </p:nvSpPr>
        <p:spPr>
          <a:xfrm>
            <a:off x="5825520" y="17200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172"/>
          <p:cNvSpPr/>
          <p:nvPr/>
        </p:nvSpPr>
        <p:spPr>
          <a:xfrm>
            <a:off x="393120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173"/>
          <p:cNvSpPr/>
          <p:nvPr/>
        </p:nvSpPr>
        <p:spPr>
          <a:xfrm>
            <a:off x="431352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174"/>
          <p:cNvSpPr/>
          <p:nvPr/>
        </p:nvSpPr>
        <p:spPr>
          <a:xfrm>
            <a:off x="468720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175"/>
          <p:cNvSpPr/>
          <p:nvPr/>
        </p:nvSpPr>
        <p:spPr>
          <a:xfrm>
            <a:off x="506952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176"/>
          <p:cNvSpPr/>
          <p:nvPr/>
        </p:nvSpPr>
        <p:spPr>
          <a:xfrm>
            <a:off x="544320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177"/>
          <p:cNvSpPr/>
          <p:nvPr/>
        </p:nvSpPr>
        <p:spPr>
          <a:xfrm>
            <a:off x="5825520" y="13377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178"/>
          <p:cNvSpPr/>
          <p:nvPr/>
        </p:nvSpPr>
        <p:spPr>
          <a:xfrm>
            <a:off x="393120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179"/>
          <p:cNvSpPr/>
          <p:nvPr/>
        </p:nvSpPr>
        <p:spPr>
          <a:xfrm>
            <a:off x="431352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180"/>
          <p:cNvSpPr/>
          <p:nvPr/>
        </p:nvSpPr>
        <p:spPr>
          <a:xfrm>
            <a:off x="468720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181"/>
          <p:cNvSpPr/>
          <p:nvPr/>
        </p:nvSpPr>
        <p:spPr>
          <a:xfrm>
            <a:off x="506952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182"/>
          <p:cNvSpPr/>
          <p:nvPr/>
        </p:nvSpPr>
        <p:spPr>
          <a:xfrm>
            <a:off x="393120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183"/>
          <p:cNvSpPr/>
          <p:nvPr/>
        </p:nvSpPr>
        <p:spPr>
          <a:xfrm>
            <a:off x="431352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184"/>
          <p:cNvSpPr/>
          <p:nvPr/>
        </p:nvSpPr>
        <p:spPr>
          <a:xfrm>
            <a:off x="468720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85"/>
          <p:cNvSpPr/>
          <p:nvPr/>
        </p:nvSpPr>
        <p:spPr>
          <a:xfrm>
            <a:off x="506952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86"/>
          <p:cNvSpPr/>
          <p:nvPr/>
        </p:nvSpPr>
        <p:spPr>
          <a:xfrm>
            <a:off x="544320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87"/>
          <p:cNvSpPr/>
          <p:nvPr/>
        </p:nvSpPr>
        <p:spPr>
          <a:xfrm>
            <a:off x="5825520" y="95580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88"/>
          <p:cNvSpPr/>
          <p:nvPr/>
        </p:nvSpPr>
        <p:spPr>
          <a:xfrm>
            <a:off x="544320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89"/>
          <p:cNvSpPr/>
          <p:nvPr/>
        </p:nvSpPr>
        <p:spPr>
          <a:xfrm>
            <a:off x="5825520" y="5734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202"/>
          <p:cNvSpPr/>
          <p:nvPr/>
        </p:nvSpPr>
        <p:spPr>
          <a:xfrm>
            <a:off x="393120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203"/>
          <p:cNvSpPr/>
          <p:nvPr/>
        </p:nvSpPr>
        <p:spPr>
          <a:xfrm>
            <a:off x="431352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204"/>
          <p:cNvSpPr/>
          <p:nvPr/>
        </p:nvSpPr>
        <p:spPr>
          <a:xfrm>
            <a:off x="468720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205"/>
          <p:cNvSpPr/>
          <p:nvPr/>
        </p:nvSpPr>
        <p:spPr>
          <a:xfrm>
            <a:off x="506952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206"/>
          <p:cNvSpPr/>
          <p:nvPr/>
        </p:nvSpPr>
        <p:spPr>
          <a:xfrm>
            <a:off x="544320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207"/>
          <p:cNvSpPr/>
          <p:nvPr/>
        </p:nvSpPr>
        <p:spPr>
          <a:xfrm>
            <a:off x="5825520" y="32486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226"/>
          <p:cNvSpPr/>
          <p:nvPr/>
        </p:nvSpPr>
        <p:spPr>
          <a:xfrm>
            <a:off x="4687200" y="513360"/>
            <a:ext cx="754560" cy="64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선 화살표 연결선 228"/>
          <p:cNvSpPr/>
          <p:nvPr/>
        </p:nvSpPr>
        <p:spPr>
          <a:xfrm flipV="1">
            <a:off x="5069520" y="107640"/>
            <a:ext cx="360" cy="31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148"/>
          <p:cNvSpPr/>
          <p:nvPr/>
        </p:nvSpPr>
        <p:spPr>
          <a:xfrm>
            <a:off x="393120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149"/>
          <p:cNvSpPr/>
          <p:nvPr/>
        </p:nvSpPr>
        <p:spPr>
          <a:xfrm>
            <a:off x="431352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150"/>
          <p:cNvSpPr/>
          <p:nvPr/>
        </p:nvSpPr>
        <p:spPr>
          <a:xfrm>
            <a:off x="468720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사각형 151"/>
          <p:cNvSpPr/>
          <p:nvPr/>
        </p:nvSpPr>
        <p:spPr>
          <a:xfrm>
            <a:off x="506952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52"/>
          <p:cNvSpPr/>
          <p:nvPr/>
        </p:nvSpPr>
        <p:spPr>
          <a:xfrm>
            <a:off x="393120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53"/>
          <p:cNvSpPr/>
          <p:nvPr/>
        </p:nvSpPr>
        <p:spPr>
          <a:xfrm>
            <a:off x="431352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54"/>
          <p:cNvSpPr/>
          <p:nvPr/>
        </p:nvSpPr>
        <p:spPr>
          <a:xfrm>
            <a:off x="468720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55"/>
          <p:cNvSpPr/>
          <p:nvPr/>
        </p:nvSpPr>
        <p:spPr>
          <a:xfrm>
            <a:off x="506952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56"/>
          <p:cNvSpPr/>
          <p:nvPr/>
        </p:nvSpPr>
        <p:spPr>
          <a:xfrm>
            <a:off x="544320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57"/>
          <p:cNvSpPr/>
          <p:nvPr/>
        </p:nvSpPr>
        <p:spPr>
          <a:xfrm>
            <a:off x="5825520" y="4395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58"/>
          <p:cNvSpPr/>
          <p:nvPr/>
        </p:nvSpPr>
        <p:spPr>
          <a:xfrm>
            <a:off x="544320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59"/>
          <p:cNvSpPr/>
          <p:nvPr/>
        </p:nvSpPr>
        <p:spPr>
          <a:xfrm>
            <a:off x="5825520" y="401328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60"/>
          <p:cNvSpPr/>
          <p:nvPr/>
        </p:nvSpPr>
        <p:spPr>
          <a:xfrm>
            <a:off x="393120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61"/>
          <p:cNvSpPr/>
          <p:nvPr/>
        </p:nvSpPr>
        <p:spPr>
          <a:xfrm>
            <a:off x="431352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62"/>
          <p:cNvSpPr/>
          <p:nvPr/>
        </p:nvSpPr>
        <p:spPr>
          <a:xfrm>
            <a:off x="468720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63"/>
          <p:cNvSpPr/>
          <p:nvPr/>
        </p:nvSpPr>
        <p:spPr>
          <a:xfrm>
            <a:off x="506952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68"/>
          <p:cNvSpPr/>
          <p:nvPr/>
        </p:nvSpPr>
        <p:spPr>
          <a:xfrm>
            <a:off x="544320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69"/>
          <p:cNvSpPr/>
          <p:nvPr/>
        </p:nvSpPr>
        <p:spPr>
          <a:xfrm>
            <a:off x="5825520" y="36309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202"/>
          <p:cNvSpPr/>
          <p:nvPr/>
        </p:nvSpPr>
        <p:spPr>
          <a:xfrm>
            <a:off x="393120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203"/>
          <p:cNvSpPr/>
          <p:nvPr/>
        </p:nvSpPr>
        <p:spPr>
          <a:xfrm>
            <a:off x="431352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204"/>
          <p:cNvSpPr/>
          <p:nvPr/>
        </p:nvSpPr>
        <p:spPr>
          <a:xfrm>
            <a:off x="468720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205"/>
          <p:cNvSpPr/>
          <p:nvPr/>
        </p:nvSpPr>
        <p:spPr>
          <a:xfrm>
            <a:off x="506952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206"/>
          <p:cNvSpPr/>
          <p:nvPr/>
        </p:nvSpPr>
        <p:spPr>
          <a:xfrm>
            <a:off x="544320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207"/>
          <p:cNvSpPr/>
          <p:nvPr/>
        </p:nvSpPr>
        <p:spPr>
          <a:xfrm>
            <a:off x="5825520" y="4777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148"/>
          <p:cNvSpPr/>
          <p:nvPr/>
        </p:nvSpPr>
        <p:spPr>
          <a:xfrm>
            <a:off x="393120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149"/>
          <p:cNvSpPr/>
          <p:nvPr/>
        </p:nvSpPr>
        <p:spPr>
          <a:xfrm>
            <a:off x="431352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150"/>
          <p:cNvSpPr/>
          <p:nvPr/>
        </p:nvSpPr>
        <p:spPr>
          <a:xfrm>
            <a:off x="468720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151"/>
          <p:cNvSpPr/>
          <p:nvPr/>
        </p:nvSpPr>
        <p:spPr>
          <a:xfrm>
            <a:off x="506952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56"/>
          <p:cNvSpPr/>
          <p:nvPr/>
        </p:nvSpPr>
        <p:spPr>
          <a:xfrm>
            <a:off x="544320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57"/>
          <p:cNvSpPr/>
          <p:nvPr/>
        </p:nvSpPr>
        <p:spPr>
          <a:xfrm>
            <a:off x="5825520" y="516024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202"/>
          <p:cNvSpPr/>
          <p:nvPr/>
        </p:nvSpPr>
        <p:spPr>
          <a:xfrm>
            <a:off x="393120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203"/>
          <p:cNvSpPr/>
          <p:nvPr/>
        </p:nvSpPr>
        <p:spPr>
          <a:xfrm>
            <a:off x="431352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204"/>
          <p:cNvSpPr/>
          <p:nvPr/>
        </p:nvSpPr>
        <p:spPr>
          <a:xfrm>
            <a:off x="468720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205"/>
          <p:cNvSpPr/>
          <p:nvPr/>
        </p:nvSpPr>
        <p:spPr>
          <a:xfrm>
            <a:off x="506952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206"/>
          <p:cNvSpPr/>
          <p:nvPr/>
        </p:nvSpPr>
        <p:spPr>
          <a:xfrm>
            <a:off x="544320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207"/>
          <p:cNvSpPr/>
          <p:nvPr/>
        </p:nvSpPr>
        <p:spPr>
          <a:xfrm>
            <a:off x="5825520" y="5542560"/>
            <a:ext cx="380880" cy="380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선 화살표 연결선 9"/>
          <p:cNvSpPr/>
          <p:nvPr/>
        </p:nvSpPr>
        <p:spPr>
          <a:xfrm>
            <a:off x="3958200" y="2874600"/>
            <a:ext cx="2247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5" name="그룹 10"/>
          <p:cNvGrpSpPr/>
          <p:nvPr/>
        </p:nvGrpSpPr>
        <p:grpSpPr>
          <a:xfrm>
            <a:off x="3653640" y="2736360"/>
            <a:ext cx="326160" cy="249480"/>
            <a:chOff x="3653640" y="2736360"/>
            <a:chExt cx="326160" cy="249480"/>
          </a:xfrm>
        </p:grpSpPr>
        <p:sp>
          <p:nvSpPr>
            <p:cNvPr id="1636" name="타원 229"/>
            <p:cNvSpPr/>
            <p:nvPr/>
          </p:nvSpPr>
          <p:spPr>
            <a:xfrm>
              <a:off x="3706920" y="275652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7" name="TextBox 230"/>
            <p:cNvSpPr/>
            <p:nvPr/>
          </p:nvSpPr>
          <p:spPr>
            <a:xfrm>
              <a:off x="3653640" y="27363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638" name="직사각형 208"/>
          <p:cNvSpPr/>
          <p:nvPr/>
        </p:nvSpPr>
        <p:spPr>
          <a:xfrm>
            <a:off x="4667040" y="5914080"/>
            <a:ext cx="774720" cy="78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9" name="타원 209"/>
          <p:cNvSpPr/>
          <p:nvPr/>
        </p:nvSpPr>
        <p:spPr>
          <a:xfrm>
            <a:off x="4576320" y="5733360"/>
            <a:ext cx="219240" cy="219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1" name="직사각형 23"/>
          <p:cNvSpPr/>
          <p:nvPr/>
        </p:nvSpPr>
        <p:spPr>
          <a:xfrm>
            <a:off x="10569600" y="30535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2" name="직사각형 24"/>
          <p:cNvSpPr/>
          <p:nvPr/>
        </p:nvSpPr>
        <p:spPr>
          <a:xfrm>
            <a:off x="10569600" y="210996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직사각형 25"/>
          <p:cNvSpPr/>
          <p:nvPr/>
        </p:nvSpPr>
        <p:spPr>
          <a:xfrm>
            <a:off x="10569600" y="1166040"/>
            <a:ext cx="458280" cy="458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4" name="TextBox 6"/>
          <p:cNvSpPr/>
          <p:nvPr/>
        </p:nvSpPr>
        <p:spPr>
          <a:xfrm>
            <a:off x="11066040" y="30535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5" name="TextBox 7"/>
          <p:cNvSpPr/>
          <p:nvPr/>
        </p:nvSpPr>
        <p:spPr>
          <a:xfrm>
            <a:off x="11066040" y="21132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6" name="TextBox 8"/>
          <p:cNvSpPr/>
          <p:nvPr/>
        </p:nvSpPr>
        <p:spPr>
          <a:xfrm>
            <a:off x="11066040" y="11732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7" name="TextBox 12"/>
          <p:cNvSpPr/>
          <p:nvPr/>
        </p:nvSpPr>
        <p:spPr>
          <a:xfrm>
            <a:off x="9679320" y="30535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8" name="TextBox 13"/>
          <p:cNvSpPr/>
          <p:nvPr/>
        </p:nvSpPr>
        <p:spPr>
          <a:xfrm>
            <a:off x="9679320" y="21132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9" name="TextBox 14"/>
          <p:cNvSpPr/>
          <p:nvPr/>
        </p:nvSpPr>
        <p:spPr>
          <a:xfrm>
            <a:off x="9679320" y="1173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0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1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2" name="직사각형 44"/>
          <p:cNvSpPr/>
          <p:nvPr/>
        </p:nvSpPr>
        <p:spPr>
          <a:xfrm>
            <a:off x="3800880" y="385200"/>
            <a:ext cx="2600640" cy="611676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3" name="직사각형 45"/>
          <p:cNvSpPr/>
          <p:nvPr/>
        </p:nvSpPr>
        <p:spPr>
          <a:xfrm>
            <a:off x="384408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4" name="직사각형 46"/>
          <p:cNvSpPr/>
          <p:nvPr/>
        </p:nvSpPr>
        <p:spPr>
          <a:xfrm>
            <a:off x="409752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5" name="직사각형 47"/>
          <p:cNvSpPr/>
          <p:nvPr/>
        </p:nvSpPr>
        <p:spPr>
          <a:xfrm>
            <a:off x="434520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6" name="직사각형 50"/>
          <p:cNvSpPr/>
          <p:nvPr/>
        </p:nvSpPr>
        <p:spPr>
          <a:xfrm>
            <a:off x="459828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51"/>
          <p:cNvSpPr/>
          <p:nvPr/>
        </p:nvSpPr>
        <p:spPr>
          <a:xfrm>
            <a:off x="384408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52"/>
          <p:cNvSpPr/>
          <p:nvPr/>
        </p:nvSpPr>
        <p:spPr>
          <a:xfrm>
            <a:off x="409752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53"/>
          <p:cNvSpPr/>
          <p:nvPr/>
        </p:nvSpPr>
        <p:spPr>
          <a:xfrm>
            <a:off x="434520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54"/>
          <p:cNvSpPr/>
          <p:nvPr/>
        </p:nvSpPr>
        <p:spPr>
          <a:xfrm>
            <a:off x="459828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55"/>
          <p:cNvSpPr/>
          <p:nvPr/>
        </p:nvSpPr>
        <p:spPr>
          <a:xfrm>
            <a:off x="484596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60"/>
          <p:cNvSpPr/>
          <p:nvPr/>
        </p:nvSpPr>
        <p:spPr>
          <a:xfrm>
            <a:off x="509940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61"/>
          <p:cNvSpPr/>
          <p:nvPr/>
        </p:nvSpPr>
        <p:spPr>
          <a:xfrm>
            <a:off x="484596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62"/>
          <p:cNvSpPr/>
          <p:nvPr/>
        </p:nvSpPr>
        <p:spPr>
          <a:xfrm>
            <a:off x="509940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63"/>
          <p:cNvSpPr/>
          <p:nvPr/>
        </p:nvSpPr>
        <p:spPr>
          <a:xfrm>
            <a:off x="384408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64"/>
          <p:cNvSpPr/>
          <p:nvPr/>
        </p:nvSpPr>
        <p:spPr>
          <a:xfrm>
            <a:off x="409752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65"/>
          <p:cNvSpPr/>
          <p:nvPr/>
        </p:nvSpPr>
        <p:spPr>
          <a:xfrm>
            <a:off x="434520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66"/>
          <p:cNvSpPr/>
          <p:nvPr/>
        </p:nvSpPr>
        <p:spPr>
          <a:xfrm>
            <a:off x="459828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67"/>
          <p:cNvSpPr/>
          <p:nvPr/>
        </p:nvSpPr>
        <p:spPr>
          <a:xfrm>
            <a:off x="384408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68"/>
          <p:cNvSpPr/>
          <p:nvPr/>
        </p:nvSpPr>
        <p:spPr>
          <a:xfrm>
            <a:off x="409752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69"/>
          <p:cNvSpPr/>
          <p:nvPr/>
        </p:nvSpPr>
        <p:spPr>
          <a:xfrm>
            <a:off x="434520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70"/>
          <p:cNvSpPr/>
          <p:nvPr/>
        </p:nvSpPr>
        <p:spPr>
          <a:xfrm>
            <a:off x="459828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71"/>
          <p:cNvSpPr/>
          <p:nvPr/>
        </p:nvSpPr>
        <p:spPr>
          <a:xfrm>
            <a:off x="484596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72"/>
          <p:cNvSpPr/>
          <p:nvPr/>
        </p:nvSpPr>
        <p:spPr>
          <a:xfrm>
            <a:off x="509940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73"/>
          <p:cNvSpPr/>
          <p:nvPr/>
        </p:nvSpPr>
        <p:spPr>
          <a:xfrm>
            <a:off x="484596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74"/>
          <p:cNvSpPr/>
          <p:nvPr/>
        </p:nvSpPr>
        <p:spPr>
          <a:xfrm>
            <a:off x="509940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75"/>
          <p:cNvSpPr/>
          <p:nvPr/>
        </p:nvSpPr>
        <p:spPr>
          <a:xfrm>
            <a:off x="384408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76"/>
          <p:cNvSpPr/>
          <p:nvPr/>
        </p:nvSpPr>
        <p:spPr>
          <a:xfrm>
            <a:off x="409752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77"/>
          <p:cNvSpPr/>
          <p:nvPr/>
        </p:nvSpPr>
        <p:spPr>
          <a:xfrm>
            <a:off x="434520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78"/>
          <p:cNvSpPr/>
          <p:nvPr/>
        </p:nvSpPr>
        <p:spPr>
          <a:xfrm>
            <a:off x="459828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79"/>
          <p:cNvSpPr/>
          <p:nvPr/>
        </p:nvSpPr>
        <p:spPr>
          <a:xfrm>
            <a:off x="484596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80"/>
          <p:cNvSpPr/>
          <p:nvPr/>
        </p:nvSpPr>
        <p:spPr>
          <a:xfrm>
            <a:off x="509940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81"/>
          <p:cNvSpPr/>
          <p:nvPr/>
        </p:nvSpPr>
        <p:spPr>
          <a:xfrm>
            <a:off x="384408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82"/>
          <p:cNvSpPr/>
          <p:nvPr/>
        </p:nvSpPr>
        <p:spPr>
          <a:xfrm>
            <a:off x="409752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83"/>
          <p:cNvSpPr/>
          <p:nvPr/>
        </p:nvSpPr>
        <p:spPr>
          <a:xfrm>
            <a:off x="434520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84"/>
          <p:cNvSpPr/>
          <p:nvPr/>
        </p:nvSpPr>
        <p:spPr>
          <a:xfrm>
            <a:off x="459828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85"/>
          <p:cNvSpPr/>
          <p:nvPr/>
        </p:nvSpPr>
        <p:spPr>
          <a:xfrm>
            <a:off x="384408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86"/>
          <p:cNvSpPr/>
          <p:nvPr/>
        </p:nvSpPr>
        <p:spPr>
          <a:xfrm>
            <a:off x="409752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87"/>
          <p:cNvSpPr/>
          <p:nvPr/>
        </p:nvSpPr>
        <p:spPr>
          <a:xfrm>
            <a:off x="434520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88"/>
          <p:cNvSpPr/>
          <p:nvPr/>
        </p:nvSpPr>
        <p:spPr>
          <a:xfrm>
            <a:off x="459828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89"/>
          <p:cNvSpPr/>
          <p:nvPr/>
        </p:nvSpPr>
        <p:spPr>
          <a:xfrm>
            <a:off x="484596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90"/>
          <p:cNvSpPr/>
          <p:nvPr/>
        </p:nvSpPr>
        <p:spPr>
          <a:xfrm>
            <a:off x="509940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사각형 91"/>
          <p:cNvSpPr/>
          <p:nvPr/>
        </p:nvSpPr>
        <p:spPr>
          <a:xfrm>
            <a:off x="484596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92"/>
          <p:cNvSpPr/>
          <p:nvPr/>
        </p:nvSpPr>
        <p:spPr>
          <a:xfrm>
            <a:off x="509940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93"/>
          <p:cNvSpPr/>
          <p:nvPr/>
        </p:nvSpPr>
        <p:spPr>
          <a:xfrm>
            <a:off x="384408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94"/>
          <p:cNvSpPr/>
          <p:nvPr/>
        </p:nvSpPr>
        <p:spPr>
          <a:xfrm>
            <a:off x="409752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95"/>
          <p:cNvSpPr/>
          <p:nvPr/>
        </p:nvSpPr>
        <p:spPr>
          <a:xfrm>
            <a:off x="434520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96"/>
          <p:cNvSpPr/>
          <p:nvPr/>
        </p:nvSpPr>
        <p:spPr>
          <a:xfrm>
            <a:off x="459828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97"/>
          <p:cNvSpPr/>
          <p:nvPr/>
        </p:nvSpPr>
        <p:spPr>
          <a:xfrm>
            <a:off x="484596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8"/>
          <p:cNvSpPr/>
          <p:nvPr/>
        </p:nvSpPr>
        <p:spPr>
          <a:xfrm>
            <a:off x="509940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109"/>
          <p:cNvSpPr/>
          <p:nvPr/>
        </p:nvSpPr>
        <p:spPr>
          <a:xfrm>
            <a:off x="534672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110"/>
          <p:cNvSpPr/>
          <p:nvPr/>
        </p:nvSpPr>
        <p:spPr>
          <a:xfrm>
            <a:off x="560016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111"/>
          <p:cNvSpPr/>
          <p:nvPr/>
        </p:nvSpPr>
        <p:spPr>
          <a:xfrm>
            <a:off x="534672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112"/>
          <p:cNvSpPr/>
          <p:nvPr/>
        </p:nvSpPr>
        <p:spPr>
          <a:xfrm>
            <a:off x="560016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113"/>
          <p:cNvSpPr/>
          <p:nvPr/>
        </p:nvSpPr>
        <p:spPr>
          <a:xfrm>
            <a:off x="534672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14"/>
          <p:cNvSpPr/>
          <p:nvPr/>
        </p:nvSpPr>
        <p:spPr>
          <a:xfrm>
            <a:off x="560016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5"/>
          <p:cNvSpPr/>
          <p:nvPr/>
        </p:nvSpPr>
        <p:spPr>
          <a:xfrm>
            <a:off x="534672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16"/>
          <p:cNvSpPr/>
          <p:nvPr/>
        </p:nvSpPr>
        <p:spPr>
          <a:xfrm>
            <a:off x="560016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17"/>
          <p:cNvSpPr/>
          <p:nvPr/>
        </p:nvSpPr>
        <p:spPr>
          <a:xfrm>
            <a:off x="534672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18"/>
          <p:cNvSpPr/>
          <p:nvPr/>
        </p:nvSpPr>
        <p:spPr>
          <a:xfrm>
            <a:off x="560016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19"/>
          <p:cNvSpPr/>
          <p:nvPr/>
        </p:nvSpPr>
        <p:spPr>
          <a:xfrm>
            <a:off x="534672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20"/>
          <p:cNvSpPr/>
          <p:nvPr/>
        </p:nvSpPr>
        <p:spPr>
          <a:xfrm>
            <a:off x="560016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21"/>
          <p:cNvSpPr/>
          <p:nvPr/>
        </p:nvSpPr>
        <p:spPr>
          <a:xfrm>
            <a:off x="534672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122"/>
          <p:cNvSpPr/>
          <p:nvPr/>
        </p:nvSpPr>
        <p:spPr>
          <a:xfrm>
            <a:off x="560016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123"/>
          <p:cNvSpPr/>
          <p:nvPr/>
        </p:nvSpPr>
        <p:spPr>
          <a:xfrm>
            <a:off x="534672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124"/>
          <p:cNvSpPr/>
          <p:nvPr/>
        </p:nvSpPr>
        <p:spPr>
          <a:xfrm>
            <a:off x="560016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141"/>
          <p:cNvSpPr/>
          <p:nvPr/>
        </p:nvSpPr>
        <p:spPr>
          <a:xfrm>
            <a:off x="584892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142"/>
          <p:cNvSpPr/>
          <p:nvPr/>
        </p:nvSpPr>
        <p:spPr>
          <a:xfrm>
            <a:off x="6102000" y="4938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143"/>
          <p:cNvSpPr/>
          <p:nvPr/>
        </p:nvSpPr>
        <p:spPr>
          <a:xfrm>
            <a:off x="584892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144"/>
          <p:cNvSpPr/>
          <p:nvPr/>
        </p:nvSpPr>
        <p:spPr>
          <a:xfrm>
            <a:off x="6102000" y="468504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145"/>
          <p:cNvSpPr/>
          <p:nvPr/>
        </p:nvSpPr>
        <p:spPr>
          <a:xfrm>
            <a:off x="584892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146"/>
          <p:cNvSpPr/>
          <p:nvPr/>
        </p:nvSpPr>
        <p:spPr>
          <a:xfrm>
            <a:off x="6102000" y="4431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147"/>
          <p:cNvSpPr/>
          <p:nvPr/>
        </p:nvSpPr>
        <p:spPr>
          <a:xfrm>
            <a:off x="584892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148"/>
          <p:cNvSpPr/>
          <p:nvPr/>
        </p:nvSpPr>
        <p:spPr>
          <a:xfrm>
            <a:off x="6102000" y="4178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149"/>
          <p:cNvSpPr/>
          <p:nvPr/>
        </p:nvSpPr>
        <p:spPr>
          <a:xfrm>
            <a:off x="584892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50"/>
          <p:cNvSpPr/>
          <p:nvPr/>
        </p:nvSpPr>
        <p:spPr>
          <a:xfrm>
            <a:off x="6102000" y="39337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51"/>
          <p:cNvSpPr/>
          <p:nvPr/>
        </p:nvSpPr>
        <p:spPr>
          <a:xfrm>
            <a:off x="584892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52"/>
          <p:cNvSpPr/>
          <p:nvPr/>
        </p:nvSpPr>
        <p:spPr>
          <a:xfrm>
            <a:off x="6102000" y="36806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53"/>
          <p:cNvSpPr/>
          <p:nvPr/>
        </p:nvSpPr>
        <p:spPr>
          <a:xfrm>
            <a:off x="584892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54"/>
          <p:cNvSpPr/>
          <p:nvPr/>
        </p:nvSpPr>
        <p:spPr>
          <a:xfrm>
            <a:off x="6102000" y="3427560"/>
            <a:ext cx="252000" cy="2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55"/>
          <p:cNvSpPr/>
          <p:nvPr/>
        </p:nvSpPr>
        <p:spPr>
          <a:xfrm>
            <a:off x="584892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6"/>
          <p:cNvSpPr/>
          <p:nvPr/>
        </p:nvSpPr>
        <p:spPr>
          <a:xfrm>
            <a:off x="6102000" y="519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7"/>
          <p:cNvSpPr/>
          <p:nvPr/>
        </p:nvSpPr>
        <p:spPr>
          <a:xfrm>
            <a:off x="384408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8"/>
          <p:cNvSpPr/>
          <p:nvPr/>
        </p:nvSpPr>
        <p:spPr>
          <a:xfrm>
            <a:off x="409752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9"/>
          <p:cNvSpPr/>
          <p:nvPr/>
        </p:nvSpPr>
        <p:spPr>
          <a:xfrm>
            <a:off x="434520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60"/>
          <p:cNvSpPr/>
          <p:nvPr/>
        </p:nvSpPr>
        <p:spPr>
          <a:xfrm>
            <a:off x="459828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61"/>
          <p:cNvSpPr/>
          <p:nvPr/>
        </p:nvSpPr>
        <p:spPr>
          <a:xfrm>
            <a:off x="484596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62"/>
          <p:cNvSpPr/>
          <p:nvPr/>
        </p:nvSpPr>
        <p:spPr>
          <a:xfrm>
            <a:off x="509940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63"/>
          <p:cNvSpPr/>
          <p:nvPr/>
        </p:nvSpPr>
        <p:spPr>
          <a:xfrm>
            <a:off x="384408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4"/>
          <p:cNvSpPr/>
          <p:nvPr/>
        </p:nvSpPr>
        <p:spPr>
          <a:xfrm>
            <a:off x="409752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65"/>
          <p:cNvSpPr/>
          <p:nvPr/>
        </p:nvSpPr>
        <p:spPr>
          <a:xfrm>
            <a:off x="434520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66"/>
          <p:cNvSpPr/>
          <p:nvPr/>
        </p:nvSpPr>
        <p:spPr>
          <a:xfrm>
            <a:off x="459828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67"/>
          <p:cNvSpPr/>
          <p:nvPr/>
        </p:nvSpPr>
        <p:spPr>
          <a:xfrm>
            <a:off x="484596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8"/>
          <p:cNvSpPr/>
          <p:nvPr/>
        </p:nvSpPr>
        <p:spPr>
          <a:xfrm>
            <a:off x="509940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9"/>
          <p:cNvSpPr/>
          <p:nvPr/>
        </p:nvSpPr>
        <p:spPr>
          <a:xfrm>
            <a:off x="534672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70"/>
          <p:cNvSpPr/>
          <p:nvPr/>
        </p:nvSpPr>
        <p:spPr>
          <a:xfrm>
            <a:off x="560016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71"/>
          <p:cNvSpPr/>
          <p:nvPr/>
        </p:nvSpPr>
        <p:spPr>
          <a:xfrm>
            <a:off x="534672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72"/>
          <p:cNvSpPr/>
          <p:nvPr/>
        </p:nvSpPr>
        <p:spPr>
          <a:xfrm>
            <a:off x="560016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73"/>
          <p:cNvSpPr/>
          <p:nvPr/>
        </p:nvSpPr>
        <p:spPr>
          <a:xfrm>
            <a:off x="584892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4"/>
          <p:cNvSpPr/>
          <p:nvPr/>
        </p:nvSpPr>
        <p:spPr>
          <a:xfrm>
            <a:off x="6102000" y="31741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5"/>
          <p:cNvSpPr/>
          <p:nvPr/>
        </p:nvSpPr>
        <p:spPr>
          <a:xfrm>
            <a:off x="584892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6"/>
          <p:cNvSpPr/>
          <p:nvPr/>
        </p:nvSpPr>
        <p:spPr>
          <a:xfrm>
            <a:off x="6102000" y="16689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선 연결선 105"/>
          <p:cNvSpPr/>
          <p:nvPr/>
        </p:nvSpPr>
        <p:spPr>
          <a:xfrm>
            <a:off x="3843720" y="4178520"/>
            <a:ext cx="2511000" cy="36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77"/>
          <p:cNvSpPr/>
          <p:nvPr/>
        </p:nvSpPr>
        <p:spPr>
          <a:xfrm>
            <a:off x="4971600" y="4048200"/>
            <a:ext cx="252000" cy="25200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화살표: 위로 구부러짐 10"/>
          <p:cNvSpPr/>
          <p:nvPr/>
        </p:nvSpPr>
        <p:spPr>
          <a:xfrm flipH="1" flipV="1" rot="1577400">
            <a:off x="5041080" y="3886920"/>
            <a:ext cx="351000" cy="15048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화살표: 위로 구부러짐 182"/>
          <p:cNvSpPr/>
          <p:nvPr/>
        </p:nvSpPr>
        <p:spPr>
          <a:xfrm rot="1577400">
            <a:off x="4785840" y="4280760"/>
            <a:ext cx="351000" cy="15048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사각형 184"/>
          <p:cNvSpPr/>
          <p:nvPr/>
        </p:nvSpPr>
        <p:spPr>
          <a:xfrm>
            <a:off x="384408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85"/>
          <p:cNvSpPr/>
          <p:nvPr/>
        </p:nvSpPr>
        <p:spPr>
          <a:xfrm>
            <a:off x="409752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직사각형 186"/>
          <p:cNvSpPr/>
          <p:nvPr/>
        </p:nvSpPr>
        <p:spPr>
          <a:xfrm>
            <a:off x="434520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직사각형 187"/>
          <p:cNvSpPr/>
          <p:nvPr/>
        </p:nvSpPr>
        <p:spPr>
          <a:xfrm>
            <a:off x="459828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88"/>
          <p:cNvSpPr/>
          <p:nvPr/>
        </p:nvSpPr>
        <p:spPr>
          <a:xfrm>
            <a:off x="484596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89"/>
          <p:cNvSpPr/>
          <p:nvPr/>
        </p:nvSpPr>
        <p:spPr>
          <a:xfrm>
            <a:off x="509940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90"/>
          <p:cNvSpPr/>
          <p:nvPr/>
        </p:nvSpPr>
        <p:spPr>
          <a:xfrm>
            <a:off x="384408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91"/>
          <p:cNvSpPr/>
          <p:nvPr/>
        </p:nvSpPr>
        <p:spPr>
          <a:xfrm>
            <a:off x="409752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92"/>
          <p:cNvSpPr/>
          <p:nvPr/>
        </p:nvSpPr>
        <p:spPr>
          <a:xfrm>
            <a:off x="434520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93"/>
          <p:cNvSpPr/>
          <p:nvPr/>
        </p:nvSpPr>
        <p:spPr>
          <a:xfrm>
            <a:off x="459828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4"/>
          <p:cNvSpPr/>
          <p:nvPr/>
        </p:nvSpPr>
        <p:spPr>
          <a:xfrm>
            <a:off x="484596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5"/>
          <p:cNvSpPr/>
          <p:nvPr/>
        </p:nvSpPr>
        <p:spPr>
          <a:xfrm>
            <a:off x="509940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196"/>
          <p:cNvSpPr/>
          <p:nvPr/>
        </p:nvSpPr>
        <p:spPr>
          <a:xfrm>
            <a:off x="534672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197"/>
          <p:cNvSpPr/>
          <p:nvPr/>
        </p:nvSpPr>
        <p:spPr>
          <a:xfrm>
            <a:off x="560016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198"/>
          <p:cNvSpPr/>
          <p:nvPr/>
        </p:nvSpPr>
        <p:spPr>
          <a:xfrm>
            <a:off x="534672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199"/>
          <p:cNvSpPr/>
          <p:nvPr/>
        </p:nvSpPr>
        <p:spPr>
          <a:xfrm>
            <a:off x="560016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200"/>
          <p:cNvSpPr/>
          <p:nvPr/>
        </p:nvSpPr>
        <p:spPr>
          <a:xfrm>
            <a:off x="584892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201"/>
          <p:cNvSpPr/>
          <p:nvPr/>
        </p:nvSpPr>
        <p:spPr>
          <a:xfrm>
            <a:off x="6102000" y="14248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202"/>
          <p:cNvSpPr/>
          <p:nvPr/>
        </p:nvSpPr>
        <p:spPr>
          <a:xfrm>
            <a:off x="584892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203"/>
          <p:cNvSpPr/>
          <p:nvPr/>
        </p:nvSpPr>
        <p:spPr>
          <a:xfrm>
            <a:off x="6102000" y="11714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4"/>
          <p:cNvSpPr/>
          <p:nvPr/>
        </p:nvSpPr>
        <p:spPr>
          <a:xfrm>
            <a:off x="384408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5"/>
          <p:cNvSpPr/>
          <p:nvPr/>
        </p:nvSpPr>
        <p:spPr>
          <a:xfrm>
            <a:off x="409752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06"/>
          <p:cNvSpPr/>
          <p:nvPr/>
        </p:nvSpPr>
        <p:spPr>
          <a:xfrm>
            <a:off x="434520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07"/>
          <p:cNvSpPr/>
          <p:nvPr/>
        </p:nvSpPr>
        <p:spPr>
          <a:xfrm>
            <a:off x="459828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08"/>
          <p:cNvSpPr/>
          <p:nvPr/>
        </p:nvSpPr>
        <p:spPr>
          <a:xfrm>
            <a:off x="484596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09"/>
          <p:cNvSpPr/>
          <p:nvPr/>
        </p:nvSpPr>
        <p:spPr>
          <a:xfrm>
            <a:off x="509940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10"/>
          <p:cNvSpPr/>
          <p:nvPr/>
        </p:nvSpPr>
        <p:spPr>
          <a:xfrm>
            <a:off x="534672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사각형 211"/>
          <p:cNvSpPr/>
          <p:nvPr/>
        </p:nvSpPr>
        <p:spPr>
          <a:xfrm>
            <a:off x="560016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직사각형 212"/>
          <p:cNvSpPr/>
          <p:nvPr/>
        </p:nvSpPr>
        <p:spPr>
          <a:xfrm>
            <a:off x="584892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직사각형 213"/>
          <p:cNvSpPr/>
          <p:nvPr/>
        </p:nvSpPr>
        <p:spPr>
          <a:xfrm>
            <a:off x="6102000" y="9223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직사각형 214"/>
          <p:cNvSpPr/>
          <p:nvPr/>
        </p:nvSpPr>
        <p:spPr>
          <a:xfrm>
            <a:off x="384408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직사각형 215"/>
          <p:cNvSpPr/>
          <p:nvPr/>
        </p:nvSpPr>
        <p:spPr>
          <a:xfrm>
            <a:off x="409752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직사각형 216"/>
          <p:cNvSpPr/>
          <p:nvPr/>
        </p:nvSpPr>
        <p:spPr>
          <a:xfrm>
            <a:off x="434520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직사각형 217"/>
          <p:cNvSpPr/>
          <p:nvPr/>
        </p:nvSpPr>
        <p:spPr>
          <a:xfrm>
            <a:off x="459828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직사각형 218"/>
          <p:cNvSpPr/>
          <p:nvPr/>
        </p:nvSpPr>
        <p:spPr>
          <a:xfrm>
            <a:off x="484596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직사각형 219"/>
          <p:cNvSpPr/>
          <p:nvPr/>
        </p:nvSpPr>
        <p:spPr>
          <a:xfrm>
            <a:off x="509940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직사각형 220"/>
          <p:cNvSpPr/>
          <p:nvPr/>
        </p:nvSpPr>
        <p:spPr>
          <a:xfrm>
            <a:off x="534672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직사각형 221"/>
          <p:cNvSpPr/>
          <p:nvPr/>
        </p:nvSpPr>
        <p:spPr>
          <a:xfrm>
            <a:off x="560016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직사각형 222"/>
          <p:cNvSpPr/>
          <p:nvPr/>
        </p:nvSpPr>
        <p:spPr>
          <a:xfrm>
            <a:off x="584892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직사각형 223"/>
          <p:cNvSpPr/>
          <p:nvPr/>
        </p:nvSpPr>
        <p:spPr>
          <a:xfrm>
            <a:off x="6102000" y="66744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직사각형 224"/>
          <p:cNvSpPr/>
          <p:nvPr/>
        </p:nvSpPr>
        <p:spPr>
          <a:xfrm>
            <a:off x="384408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직사각형 225"/>
          <p:cNvSpPr/>
          <p:nvPr/>
        </p:nvSpPr>
        <p:spPr>
          <a:xfrm>
            <a:off x="409752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직사각형 226"/>
          <p:cNvSpPr/>
          <p:nvPr/>
        </p:nvSpPr>
        <p:spPr>
          <a:xfrm>
            <a:off x="434520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27"/>
          <p:cNvSpPr/>
          <p:nvPr/>
        </p:nvSpPr>
        <p:spPr>
          <a:xfrm>
            <a:off x="459828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28"/>
          <p:cNvSpPr/>
          <p:nvPr/>
        </p:nvSpPr>
        <p:spPr>
          <a:xfrm>
            <a:off x="484596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29"/>
          <p:cNvSpPr/>
          <p:nvPr/>
        </p:nvSpPr>
        <p:spPr>
          <a:xfrm>
            <a:off x="509940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직사각형 230"/>
          <p:cNvSpPr/>
          <p:nvPr/>
        </p:nvSpPr>
        <p:spPr>
          <a:xfrm>
            <a:off x="534672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직사각형 231"/>
          <p:cNvSpPr/>
          <p:nvPr/>
        </p:nvSpPr>
        <p:spPr>
          <a:xfrm>
            <a:off x="560016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직사각형 232"/>
          <p:cNvSpPr/>
          <p:nvPr/>
        </p:nvSpPr>
        <p:spPr>
          <a:xfrm>
            <a:off x="584892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직사각형 233"/>
          <p:cNvSpPr/>
          <p:nvPr/>
        </p:nvSpPr>
        <p:spPr>
          <a:xfrm>
            <a:off x="6102000" y="417960"/>
            <a:ext cx="252000" cy="252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직사각형 99"/>
          <p:cNvSpPr/>
          <p:nvPr/>
        </p:nvSpPr>
        <p:spPr>
          <a:xfrm>
            <a:off x="4851360" y="385200"/>
            <a:ext cx="499680" cy="4212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직선 화살표 연결선 101"/>
          <p:cNvSpPr/>
          <p:nvPr/>
        </p:nvSpPr>
        <p:spPr>
          <a:xfrm flipV="1">
            <a:off x="5104800" y="84240"/>
            <a:ext cx="36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직사각형 45"/>
          <p:cNvSpPr/>
          <p:nvPr/>
        </p:nvSpPr>
        <p:spPr>
          <a:xfrm>
            <a:off x="384408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직사각형 46"/>
          <p:cNvSpPr/>
          <p:nvPr/>
        </p:nvSpPr>
        <p:spPr>
          <a:xfrm>
            <a:off x="409752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직사각형 47"/>
          <p:cNvSpPr/>
          <p:nvPr/>
        </p:nvSpPr>
        <p:spPr>
          <a:xfrm>
            <a:off x="434520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직사각형 50"/>
          <p:cNvSpPr/>
          <p:nvPr/>
        </p:nvSpPr>
        <p:spPr>
          <a:xfrm>
            <a:off x="459828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직사각형 55"/>
          <p:cNvSpPr/>
          <p:nvPr/>
        </p:nvSpPr>
        <p:spPr>
          <a:xfrm>
            <a:off x="484596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직사각형 60"/>
          <p:cNvSpPr/>
          <p:nvPr/>
        </p:nvSpPr>
        <p:spPr>
          <a:xfrm>
            <a:off x="509940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직사각형 93"/>
          <p:cNvSpPr/>
          <p:nvPr/>
        </p:nvSpPr>
        <p:spPr>
          <a:xfrm>
            <a:off x="384408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직사각형 94"/>
          <p:cNvSpPr/>
          <p:nvPr/>
        </p:nvSpPr>
        <p:spPr>
          <a:xfrm>
            <a:off x="409752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직사각형 95"/>
          <p:cNvSpPr/>
          <p:nvPr/>
        </p:nvSpPr>
        <p:spPr>
          <a:xfrm>
            <a:off x="434520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직사각형 96"/>
          <p:cNvSpPr/>
          <p:nvPr/>
        </p:nvSpPr>
        <p:spPr>
          <a:xfrm>
            <a:off x="459828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직사각형 97"/>
          <p:cNvSpPr/>
          <p:nvPr/>
        </p:nvSpPr>
        <p:spPr>
          <a:xfrm>
            <a:off x="484596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직사각형 98"/>
          <p:cNvSpPr/>
          <p:nvPr/>
        </p:nvSpPr>
        <p:spPr>
          <a:xfrm>
            <a:off x="509940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직사각형 109"/>
          <p:cNvSpPr/>
          <p:nvPr/>
        </p:nvSpPr>
        <p:spPr>
          <a:xfrm>
            <a:off x="534672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직사각형 110"/>
          <p:cNvSpPr/>
          <p:nvPr/>
        </p:nvSpPr>
        <p:spPr>
          <a:xfrm>
            <a:off x="560016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직사각형 123"/>
          <p:cNvSpPr/>
          <p:nvPr/>
        </p:nvSpPr>
        <p:spPr>
          <a:xfrm>
            <a:off x="534672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직사각형 124"/>
          <p:cNvSpPr/>
          <p:nvPr/>
        </p:nvSpPr>
        <p:spPr>
          <a:xfrm>
            <a:off x="560016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직사각형 141"/>
          <p:cNvSpPr/>
          <p:nvPr/>
        </p:nvSpPr>
        <p:spPr>
          <a:xfrm>
            <a:off x="584892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직사각형 142"/>
          <p:cNvSpPr/>
          <p:nvPr/>
        </p:nvSpPr>
        <p:spPr>
          <a:xfrm>
            <a:off x="6102000" y="54432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직사각형 155"/>
          <p:cNvSpPr/>
          <p:nvPr/>
        </p:nvSpPr>
        <p:spPr>
          <a:xfrm>
            <a:off x="584892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직사각형 156"/>
          <p:cNvSpPr/>
          <p:nvPr/>
        </p:nvSpPr>
        <p:spPr>
          <a:xfrm>
            <a:off x="6102000" y="56962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직사각형 45"/>
          <p:cNvSpPr/>
          <p:nvPr/>
        </p:nvSpPr>
        <p:spPr>
          <a:xfrm>
            <a:off x="384408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직사각형 46"/>
          <p:cNvSpPr/>
          <p:nvPr/>
        </p:nvSpPr>
        <p:spPr>
          <a:xfrm>
            <a:off x="409752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직사각형 47"/>
          <p:cNvSpPr/>
          <p:nvPr/>
        </p:nvSpPr>
        <p:spPr>
          <a:xfrm>
            <a:off x="434520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직사각형 50"/>
          <p:cNvSpPr/>
          <p:nvPr/>
        </p:nvSpPr>
        <p:spPr>
          <a:xfrm>
            <a:off x="459828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직사각형 55"/>
          <p:cNvSpPr/>
          <p:nvPr/>
        </p:nvSpPr>
        <p:spPr>
          <a:xfrm>
            <a:off x="484596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직사각형 60"/>
          <p:cNvSpPr/>
          <p:nvPr/>
        </p:nvSpPr>
        <p:spPr>
          <a:xfrm>
            <a:off x="509940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직사각형 93"/>
          <p:cNvSpPr/>
          <p:nvPr/>
        </p:nvSpPr>
        <p:spPr>
          <a:xfrm>
            <a:off x="384408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직사각형 94"/>
          <p:cNvSpPr/>
          <p:nvPr/>
        </p:nvSpPr>
        <p:spPr>
          <a:xfrm>
            <a:off x="409752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직사각형 95"/>
          <p:cNvSpPr/>
          <p:nvPr/>
        </p:nvSpPr>
        <p:spPr>
          <a:xfrm>
            <a:off x="434520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직사각형 96"/>
          <p:cNvSpPr/>
          <p:nvPr/>
        </p:nvSpPr>
        <p:spPr>
          <a:xfrm>
            <a:off x="459828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직사각형 97"/>
          <p:cNvSpPr/>
          <p:nvPr/>
        </p:nvSpPr>
        <p:spPr>
          <a:xfrm>
            <a:off x="484596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직사각형 98"/>
          <p:cNvSpPr/>
          <p:nvPr/>
        </p:nvSpPr>
        <p:spPr>
          <a:xfrm>
            <a:off x="509940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직사각형 109"/>
          <p:cNvSpPr/>
          <p:nvPr/>
        </p:nvSpPr>
        <p:spPr>
          <a:xfrm>
            <a:off x="534672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직사각형 110"/>
          <p:cNvSpPr/>
          <p:nvPr/>
        </p:nvSpPr>
        <p:spPr>
          <a:xfrm>
            <a:off x="560016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직사각형 123"/>
          <p:cNvSpPr/>
          <p:nvPr/>
        </p:nvSpPr>
        <p:spPr>
          <a:xfrm>
            <a:off x="534672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직사각형 124"/>
          <p:cNvSpPr/>
          <p:nvPr/>
        </p:nvSpPr>
        <p:spPr>
          <a:xfrm>
            <a:off x="560016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직사각형 141"/>
          <p:cNvSpPr/>
          <p:nvPr/>
        </p:nvSpPr>
        <p:spPr>
          <a:xfrm>
            <a:off x="584892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직사각형 142"/>
          <p:cNvSpPr/>
          <p:nvPr/>
        </p:nvSpPr>
        <p:spPr>
          <a:xfrm>
            <a:off x="6102000" y="5947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직사각형 155"/>
          <p:cNvSpPr/>
          <p:nvPr/>
        </p:nvSpPr>
        <p:spPr>
          <a:xfrm>
            <a:off x="584892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직사각형 156"/>
          <p:cNvSpPr/>
          <p:nvPr/>
        </p:nvSpPr>
        <p:spPr>
          <a:xfrm>
            <a:off x="6102000" y="620100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직사각형 157"/>
          <p:cNvSpPr/>
          <p:nvPr/>
        </p:nvSpPr>
        <p:spPr>
          <a:xfrm>
            <a:off x="384408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직사각형 158"/>
          <p:cNvSpPr/>
          <p:nvPr/>
        </p:nvSpPr>
        <p:spPr>
          <a:xfrm>
            <a:off x="409752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직사각형 159"/>
          <p:cNvSpPr/>
          <p:nvPr/>
        </p:nvSpPr>
        <p:spPr>
          <a:xfrm>
            <a:off x="434520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직사각형 160"/>
          <p:cNvSpPr/>
          <p:nvPr/>
        </p:nvSpPr>
        <p:spPr>
          <a:xfrm>
            <a:off x="459828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직사각형 161"/>
          <p:cNvSpPr/>
          <p:nvPr/>
        </p:nvSpPr>
        <p:spPr>
          <a:xfrm>
            <a:off x="484596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직사각형 162"/>
          <p:cNvSpPr/>
          <p:nvPr/>
        </p:nvSpPr>
        <p:spPr>
          <a:xfrm>
            <a:off x="509940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직사각형 169"/>
          <p:cNvSpPr/>
          <p:nvPr/>
        </p:nvSpPr>
        <p:spPr>
          <a:xfrm>
            <a:off x="534672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직사각형 170"/>
          <p:cNvSpPr/>
          <p:nvPr/>
        </p:nvSpPr>
        <p:spPr>
          <a:xfrm>
            <a:off x="560016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직사각형 173"/>
          <p:cNvSpPr/>
          <p:nvPr/>
        </p:nvSpPr>
        <p:spPr>
          <a:xfrm>
            <a:off x="584892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직사각형 174"/>
          <p:cNvSpPr/>
          <p:nvPr/>
        </p:nvSpPr>
        <p:spPr>
          <a:xfrm>
            <a:off x="6102000" y="29192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직사각형 163"/>
          <p:cNvSpPr/>
          <p:nvPr/>
        </p:nvSpPr>
        <p:spPr>
          <a:xfrm>
            <a:off x="384372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직사각형 164"/>
          <p:cNvSpPr/>
          <p:nvPr/>
        </p:nvSpPr>
        <p:spPr>
          <a:xfrm>
            <a:off x="409716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직사각형 165"/>
          <p:cNvSpPr/>
          <p:nvPr/>
        </p:nvSpPr>
        <p:spPr>
          <a:xfrm>
            <a:off x="434448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직사각형 166"/>
          <p:cNvSpPr/>
          <p:nvPr/>
        </p:nvSpPr>
        <p:spPr>
          <a:xfrm>
            <a:off x="459792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직사각형 167"/>
          <p:cNvSpPr/>
          <p:nvPr/>
        </p:nvSpPr>
        <p:spPr>
          <a:xfrm>
            <a:off x="484560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직사각형 168"/>
          <p:cNvSpPr/>
          <p:nvPr/>
        </p:nvSpPr>
        <p:spPr>
          <a:xfrm>
            <a:off x="509868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직사각형 171"/>
          <p:cNvSpPr/>
          <p:nvPr/>
        </p:nvSpPr>
        <p:spPr>
          <a:xfrm>
            <a:off x="534636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직사각형 172"/>
          <p:cNvSpPr/>
          <p:nvPr/>
        </p:nvSpPr>
        <p:spPr>
          <a:xfrm>
            <a:off x="559944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직사각형 175"/>
          <p:cNvSpPr/>
          <p:nvPr/>
        </p:nvSpPr>
        <p:spPr>
          <a:xfrm>
            <a:off x="584820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직사각형 176"/>
          <p:cNvSpPr/>
          <p:nvPr/>
        </p:nvSpPr>
        <p:spPr>
          <a:xfrm>
            <a:off x="6101640" y="267156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직사각형 184"/>
          <p:cNvSpPr/>
          <p:nvPr/>
        </p:nvSpPr>
        <p:spPr>
          <a:xfrm>
            <a:off x="384372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직사각형 185"/>
          <p:cNvSpPr/>
          <p:nvPr/>
        </p:nvSpPr>
        <p:spPr>
          <a:xfrm>
            <a:off x="409716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직사각형 186"/>
          <p:cNvSpPr/>
          <p:nvPr/>
        </p:nvSpPr>
        <p:spPr>
          <a:xfrm>
            <a:off x="434448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직사각형 187"/>
          <p:cNvSpPr/>
          <p:nvPr/>
        </p:nvSpPr>
        <p:spPr>
          <a:xfrm>
            <a:off x="459792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직사각형 188"/>
          <p:cNvSpPr/>
          <p:nvPr/>
        </p:nvSpPr>
        <p:spPr>
          <a:xfrm>
            <a:off x="484560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직사각형 189"/>
          <p:cNvSpPr/>
          <p:nvPr/>
        </p:nvSpPr>
        <p:spPr>
          <a:xfrm>
            <a:off x="509868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직사각형 190"/>
          <p:cNvSpPr/>
          <p:nvPr/>
        </p:nvSpPr>
        <p:spPr>
          <a:xfrm>
            <a:off x="384372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직사각형 191"/>
          <p:cNvSpPr/>
          <p:nvPr/>
        </p:nvSpPr>
        <p:spPr>
          <a:xfrm>
            <a:off x="409716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직사각형 192"/>
          <p:cNvSpPr/>
          <p:nvPr/>
        </p:nvSpPr>
        <p:spPr>
          <a:xfrm>
            <a:off x="434448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직사각형 193"/>
          <p:cNvSpPr/>
          <p:nvPr/>
        </p:nvSpPr>
        <p:spPr>
          <a:xfrm>
            <a:off x="459792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직사각형 194"/>
          <p:cNvSpPr/>
          <p:nvPr/>
        </p:nvSpPr>
        <p:spPr>
          <a:xfrm>
            <a:off x="484560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직사각형 195"/>
          <p:cNvSpPr/>
          <p:nvPr/>
        </p:nvSpPr>
        <p:spPr>
          <a:xfrm>
            <a:off x="509868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직사각형 196"/>
          <p:cNvSpPr/>
          <p:nvPr/>
        </p:nvSpPr>
        <p:spPr>
          <a:xfrm>
            <a:off x="534636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직사각형 197"/>
          <p:cNvSpPr/>
          <p:nvPr/>
        </p:nvSpPr>
        <p:spPr>
          <a:xfrm>
            <a:off x="559944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직사각형 198"/>
          <p:cNvSpPr/>
          <p:nvPr/>
        </p:nvSpPr>
        <p:spPr>
          <a:xfrm>
            <a:off x="534636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직사각형 199"/>
          <p:cNvSpPr/>
          <p:nvPr/>
        </p:nvSpPr>
        <p:spPr>
          <a:xfrm>
            <a:off x="559944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직사각형 200"/>
          <p:cNvSpPr/>
          <p:nvPr/>
        </p:nvSpPr>
        <p:spPr>
          <a:xfrm>
            <a:off x="584820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직사각형 201"/>
          <p:cNvSpPr/>
          <p:nvPr/>
        </p:nvSpPr>
        <p:spPr>
          <a:xfrm>
            <a:off x="6101640" y="242748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직사각형 202"/>
          <p:cNvSpPr/>
          <p:nvPr/>
        </p:nvSpPr>
        <p:spPr>
          <a:xfrm>
            <a:off x="584820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직사각형 203"/>
          <p:cNvSpPr/>
          <p:nvPr/>
        </p:nvSpPr>
        <p:spPr>
          <a:xfrm>
            <a:off x="6101640" y="217404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직사각형 204"/>
          <p:cNvSpPr/>
          <p:nvPr/>
        </p:nvSpPr>
        <p:spPr>
          <a:xfrm>
            <a:off x="384372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직사각형 205"/>
          <p:cNvSpPr/>
          <p:nvPr/>
        </p:nvSpPr>
        <p:spPr>
          <a:xfrm>
            <a:off x="409716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직사각형 206"/>
          <p:cNvSpPr/>
          <p:nvPr/>
        </p:nvSpPr>
        <p:spPr>
          <a:xfrm>
            <a:off x="434448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직사각형 207"/>
          <p:cNvSpPr/>
          <p:nvPr/>
        </p:nvSpPr>
        <p:spPr>
          <a:xfrm>
            <a:off x="459792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직사각형 208"/>
          <p:cNvSpPr/>
          <p:nvPr/>
        </p:nvSpPr>
        <p:spPr>
          <a:xfrm>
            <a:off x="484560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직사각형 209"/>
          <p:cNvSpPr/>
          <p:nvPr/>
        </p:nvSpPr>
        <p:spPr>
          <a:xfrm>
            <a:off x="509868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직사각형 210"/>
          <p:cNvSpPr/>
          <p:nvPr/>
        </p:nvSpPr>
        <p:spPr>
          <a:xfrm>
            <a:off x="534636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직사각형 211"/>
          <p:cNvSpPr/>
          <p:nvPr/>
        </p:nvSpPr>
        <p:spPr>
          <a:xfrm>
            <a:off x="559944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직사각형 212"/>
          <p:cNvSpPr/>
          <p:nvPr/>
        </p:nvSpPr>
        <p:spPr>
          <a:xfrm>
            <a:off x="584820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직사각형 213"/>
          <p:cNvSpPr/>
          <p:nvPr/>
        </p:nvSpPr>
        <p:spPr>
          <a:xfrm>
            <a:off x="6101640" y="1924920"/>
            <a:ext cx="252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직사각형 234"/>
          <p:cNvSpPr/>
          <p:nvPr/>
        </p:nvSpPr>
        <p:spPr>
          <a:xfrm>
            <a:off x="4843080" y="6465600"/>
            <a:ext cx="528480" cy="44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직선 화살표 연결선 235"/>
          <p:cNvSpPr/>
          <p:nvPr/>
        </p:nvSpPr>
        <p:spPr>
          <a:xfrm flipV="1">
            <a:off x="5106240" y="654588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2" name="그룹 1"/>
          <p:cNvGrpSpPr/>
          <p:nvPr/>
        </p:nvGrpSpPr>
        <p:grpSpPr>
          <a:xfrm>
            <a:off x="4797360" y="3515040"/>
            <a:ext cx="326160" cy="249480"/>
            <a:chOff x="4797360" y="3515040"/>
            <a:chExt cx="326160" cy="249480"/>
          </a:xfrm>
        </p:grpSpPr>
        <p:sp>
          <p:nvSpPr>
            <p:cNvPr id="1903" name="타원 106"/>
            <p:cNvSpPr/>
            <p:nvPr/>
          </p:nvSpPr>
          <p:spPr>
            <a:xfrm>
              <a:off x="4850640" y="353556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4" name="TextBox 107"/>
            <p:cNvSpPr/>
            <p:nvPr/>
          </p:nvSpPr>
          <p:spPr>
            <a:xfrm>
              <a:off x="4797360" y="35150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905" name="그룹 178"/>
          <p:cNvGrpSpPr/>
          <p:nvPr/>
        </p:nvGrpSpPr>
        <p:grpSpPr>
          <a:xfrm>
            <a:off x="3534480" y="4027320"/>
            <a:ext cx="326160" cy="249480"/>
            <a:chOff x="3534480" y="4027320"/>
            <a:chExt cx="326160" cy="249480"/>
          </a:xfrm>
        </p:grpSpPr>
        <p:sp>
          <p:nvSpPr>
            <p:cNvPr id="1906" name="타원 179"/>
            <p:cNvSpPr/>
            <p:nvPr/>
          </p:nvSpPr>
          <p:spPr>
            <a:xfrm>
              <a:off x="3588120" y="404784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7" name="TextBox 180"/>
            <p:cNvSpPr/>
            <p:nvPr/>
          </p:nvSpPr>
          <p:spPr>
            <a:xfrm>
              <a:off x="3534480" y="40273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908" name="타원 100"/>
          <p:cNvSpPr/>
          <p:nvPr/>
        </p:nvSpPr>
        <p:spPr>
          <a:xfrm>
            <a:off x="4716720" y="184680"/>
            <a:ext cx="219240" cy="219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909" name="타원 236"/>
          <p:cNvSpPr/>
          <p:nvPr/>
        </p:nvSpPr>
        <p:spPr>
          <a:xfrm>
            <a:off x="4700880" y="6248880"/>
            <a:ext cx="219240" cy="219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910" name="그룹 237"/>
          <p:cNvGrpSpPr/>
          <p:nvPr/>
        </p:nvGrpSpPr>
        <p:grpSpPr>
          <a:xfrm>
            <a:off x="4789080" y="3902400"/>
            <a:ext cx="326160" cy="249480"/>
            <a:chOff x="4789080" y="3902400"/>
            <a:chExt cx="326160" cy="249480"/>
          </a:xfrm>
        </p:grpSpPr>
        <p:sp>
          <p:nvSpPr>
            <p:cNvPr id="1911" name="타원 238"/>
            <p:cNvSpPr/>
            <p:nvPr/>
          </p:nvSpPr>
          <p:spPr>
            <a:xfrm>
              <a:off x="4842720" y="392292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2" name="TextBox 239"/>
            <p:cNvSpPr/>
            <p:nvPr/>
          </p:nvSpPr>
          <p:spPr>
            <a:xfrm>
              <a:off x="4789080" y="39024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4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5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7" name="직사각형 23"/>
          <p:cNvSpPr/>
          <p:nvPr/>
        </p:nvSpPr>
        <p:spPr>
          <a:xfrm>
            <a:off x="10569600" y="30535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직사각형 24"/>
          <p:cNvSpPr/>
          <p:nvPr/>
        </p:nvSpPr>
        <p:spPr>
          <a:xfrm>
            <a:off x="10569600" y="210996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9" name="직사각형 25"/>
          <p:cNvSpPr/>
          <p:nvPr/>
        </p:nvSpPr>
        <p:spPr>
          <a:xfrm>
            <a:off x="10569600" y="1166040"/>
            <a:ext cx="458280" cy="458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0" name="TextBox 6"/>
          <p:cNvSpPr/>
          <p:nvPr/>
        </p:nvSpPr>
        <p:spPr>
          <a:xfrm>
            <a:off x="11066040" y="30535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1" name="TextBox 7"/>
          <p:cNvSpPr/>
          <p:nvPr/>
        </p:nvSpPr>
        <p:spPr>
          <a:xfrm>
            <a:off x="11066040" y="211320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2" name="TextBox 8"/>
          <p:cNvSpPr/>
          <p:nvPr/>
        </p:nvSpPr>
        <p:spPr>
          <a:xfrm>
            <a:off x="11066040" y="11732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3" name="TextBox 12"/>
          <p:cNvSpPr/>
          <p:nvPr/>
        </p:nvSpPr>
        <p:spPr>
          <a:xfrm>
            <a:off x="9679320" y="30535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4" name="TextBox 13"/>
          <p:cNvSpPr/>
          <p:nvPr/>
        </p:nvSpPr>
        <p:spPr>
          <a:xfrm>
            <a:off x="9679320" y="21132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5" name="TextBox 14"/>
          <p:cNvSpPr/>
          <p:nvPr/>
        </p:nvSpPr>
        <p:spPr>
          <a:xfrm>
            <a:off x="9679320" y="1173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926" name="그룹 1"/>
          <p:cNvGrpSpPr/>
          <p:nvPr/>
        </p:nvGrpSpPr>
        <p:grpSpPr>
          <a:xfrm>
            <a:off x="133560" y="908640"/>
            <a:ext cx="4797720" cy="1614240"/>
            <a:chOff x="133560" y="908640"/>
            <a:chExt cx="4797720" cy="1614240"/>
          </a:xfrm>
        </p:grpSpPr>
        <p:sp>
          <p:nvSpPr>
            <p:cNvPr id="1927" name="직선 화살표 연결선 345"/>
            <p:cNvSpPr/>
            <p:nvPr/>
          </p:nvSpPr>
          <p:spPr>
            <a:xfrm flipH="1">
              <a:off x="372240" y="908640"/>
              <a:ext cx="323280" cy="32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8" name="직사각형 728"/>
            <p:cNvSpPr/>
            <p:nvPr/>
          </p:nvSpPr>
          <p:spPr>
            <a:xfrm>
              <a:off x="298440" y="1406160"/>
              <a:ext cx="458280" cy="44280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29" name="그룹 712"/>
            <p:cNvGrpSpPr/>
            <p:nvPr/>
          </p:nvGrpSpPr>
          <p:grpSpPr>
            <a:xfrm>
              <a:off x="133560" y="1320480"/>
              <a:ext cx="326880" cy="255600"/>
              <a:chOff x="133560" y="1320480"/>
              <a:chExt cx="326880" cy="255600"/>
            </a:xfrm>
          </p:grpSpPr>
          <p:sp>
            <p:nvSpPr>
              <p:cNvPr id="1930" name="타원 179"/>
              <p:cNvSpPr/>
              <p:nvPr/>
            </p:nvSpPr>
            <p:spPr>
              <a:xfrm>
                <a:off x="178200" y="1327320"/>
                <a:ext cx="248400" cy="2487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" name="TextBox 180"/>
              <p:cNvSpPr/>
              <p:nvPr/>
            </p:nvSpPr>
            <p:spPr>
              <a:xfrm>
                <a:off x="133560" y="132048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932" name="TextBox 727"/>
            <p:cNvSpPr/>
            <p:nvPr/>
          </p:nvSpPr>
          <p:spPr>
            <a:xfrm>
              <a:off x="946440" y="973080"/>
              <a:ext cx="22903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33" name="TextBox 733"/>
            <p:cNvSpPr/>
            <p:nvPr/>
          </p:nvSpPr>
          <p:spPr>
            <a:xfrm>
              <a:off x="833040" y="1576080"/>
              <a:ext cx="358704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934" name="그룹 29"/>
            <p:cNvGrpSpPr/>
            <p:nvPr/>
          </p:nvGrpSpPr>
          <p:grpSpPr>
            <a:xfrm>
              <a:off x="284760" y="1983240"/>
              <a:ext cx="342000" cy="539640"/>
              <a:chOff x="284760" y="1983240"/>
              <a:chExt cx="342000" cy="539640"/>
            </a:xfrm>
          </p:grpSpPr>
          <p:sp>
            <p:nvSpPr>
              <p:cNvPr id="1935" name="직사각형 734"/>
              <p:cNvSpPr/>
              <p:nvPr/>
            </p:nvSpPr>
            <p:spPr>
              <a:xfrm>
                <a:off x="524520" y="2200680"/>
                <a:ext cx="102240" cy="32220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936" name="그룹 735"/>
              <p:cNvGrpSpPr/>
              <p:nvPr/>
            </p:nvGrpSpPr>
            <p:grpSpPr>
              <a:xfrm>
                <a:off x="284760" y="1983240"/>
                <a:ext cx="326880" cy="255600"/>
                <a:chOff x="284760" y="1983240"/>
                <a:chExt cx="326880" cy="255600"/>
              </a:xfrm>
            </p:grpSpPr>
            <p:sp>
              <p:nvSpPr>
                <p:cNvPr id="1937" name="타원 179"/>
                <p:cNvSpPr/>
                <p:nvPr/>
              </p:nvSpPr>
              <p:spPr>
                <a:xfrm>
                  <a:off x="329400" y="199008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38" name="TextBox 180"/>
                <p:cNvSpPr/>
                <p:nvPr/>
              </p:nvSpPr>
              <p:spPr>
                <a:xfrm>
                  <a:off x="284760" y="198324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39" name="TextBox 739"/>
            <p:cNvSpPr/>
            <p:nvPr/>
          </p:nvSpPr>
          <p:spPr>
            <a:xfrm>
              <a:off x="874800" y="2180880"/>
              <a:ext cx="40564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40" name="직사각형 751"/>
            <p:cNvSpPr/>
            <p:nvPr/>
          </p:nvSpPr>
          <p:spPr>
            <a:xfrm>
              <a:off x="2522160" y="2199960"/>
              <a:ext cx="246600" cy="23832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1" name="TextBox 757"/>
          <p:cNvSpPr/>
          <p:nvPr/>
        </p:nvSpPr>
        <p:spPr>
          <a:xfrm>
            <a:off x="10374480" y="341640"/>
            <a:ext cx="839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42" name="그룹 387"/>
          <p:cNvGrpSpPr/>
          <p:nvPr/>
        </p:nvGrpSpPr>
        <p:grpSpPr>
          <a:xfrm>
            <a:off x="222840" y="2649600"/>
            <a:ext cx="11259000" cy="4104360"/>
            <a:chOff x="222840" y="2649600"/>
            <a:chExt cx="11259000" cy="4104360"/>
          </a:xfrm>
        </p:grpSpPr>
        <p:grpSp>
          <p:nvGrpSpPr>
            <p:cNvPr id="1943" name="그룹 388"/>
            <p:cNvGrpSpPr/>
            <p:nvPr/>
          </p:nvGrpSpPr>
          <p:grpSpPr>
            <a:xfrm>
              <a:off x="569160" y="3273480"/>
              <a:ext cx="1802880" cy="2976840"/>
              <a:chOff x="569160" y="3273480"/>
              <a:chExt cx="1802880" cy="2976840"/>
            </a:xfrm>
          </p:grpSpPr>
          <p:sp>
            <p:nvSpPr>
              <p:cNvPr id="1944" name="직사각형 148"/>
              <p:cNvSpPr/>
              <p:nvPr/>
            </p:nvSpPr>
            <p:spPr>
              <a:xfrm>
                <a:off x="56916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5" name="직사각형 149"/>
              <p:cNvSpPr/>
              <p:nvPr/>
            </p:nvSpPr>
            <p:spPr>
              <a:xfrm>
                <a:off x="8712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6" name="직사각형 150"/>
              <p:cNvSpPr/>
              <p:nvPr/>
            </p:nvSpPr>
            <p:spPr>
              <a:xfrm>
                <a:off x="117324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7" name="직사각형 151"/>
              <p:cNvSpPr/>
              <p:nvPr/>
            </p:nvSpPr>
            <p:spPr>
              <a:xfrm>
                <a:off x="14749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" name="직사각형 156"/>
              <p:cNvSpPr/>
              <p:nvPr/>
            </p:nvSpPr>
            <p:spPr>
              <a:xfrm>
                <a:off x="17701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9" name="직사각형 157"/>
              <p:cNvSpPr/>
              <p:nvPr/>
            </p:nvSpPr>
            <p:spPr>
              <a:xfrm>
                <a:off x="20718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0" name="직사각형 202"/>
              <p:cNvSpPr/>
              <p:nvPr/>
            </p:nvSpPr>
            <p:spPr>
              <a:xfrm>
                <a:off x="56916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203"/>
              <p:cNvSpPr/>
              <p:nvPr/>
            </p:nvSpPr>
            <p:spPr>
              <a:xfrm>
                <a:off x="8712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204"/>
              <p:cNvSpPr/>
              <p:nvPr/>
            </p:nvSpPr>
            <p:spPr>
              <a:xfrm>
                <a:off x="117324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205"/>
              <p:cNvSpPr/>
              <p:nvPr/>
            </p:nvSpPr>
            <p:spPr>
              <a:xfrm>
                <a:off x="14749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206"/>
              <p:cNvSpPr/>
              <p:nvPr/>
            </p:nvSpPr>
            <p:spPr>
              <a:xfrm>
                <a:off x="17701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207"/>
              <p:cNvSpPr/>
              <p:nvPr/>
            </p:nvSpPr>
            <p:spPr>
              <a:xfrm>
                <a:off x="20718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148"/>
              <p:cNvSpPr/>
              <p:nvPr/>
            </p:nvSpPr>
            <p:spPr>
              <a:xfrm>
                <a:off x="56916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149"/>
              <p:cNvSpPr/>
              <p:nvPr/>
            </p:nvSpPr>
            <p:spPr>
              <a:xfrm>
                <a:off x="8712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150"/>
              <p:cNvSpPr/>
              <p:nvPr/>
            </p:nvSpPr>
            <p:spPr>
              <a:xfrm>
                <a:off x="117324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151"/>
              <p:cNvSpPr/>
              <p:nvPr/>
            </p:nvSpPr>
            <p:spPr>
              <a:xfrm>
                <a:off x="14749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156"/>
              <p:cNvSpPr/>
              <p:nvPr/>
            </p:nvSpPr>
            <p:spPr>
              <a:xfrm>
                <a:off x="17701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157"/>
              <p:cNvSpPr/>
              <p:nvPr/>
            </p:nvSpPr>
            <p:spPr>
              <a:xfrm>
                <a:off x="20718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202"/>
              <p:cNvSpPr/>
              <p:nvPr/>
            </p:nvSpPr>
            <p:spPr>
              <a:xfrm>
                <a:off x="56916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203"/>
              <p:cNvSpPr/>
              <p:nvPr/>
            </p:nvSpPr>
            <p:spPr>
              <a:xfrm>
                <a:off x="8712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204"/>
              <p:cNvSpPr/>
              <p:nvPr/>
            </p:nvSpPr>
            <p:spPr>
              <a:xfrm>
                <a:off x="117324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205"/>
              <p:cNvSpPr/>
              <p:nvPr/>
            </p:nvSpPr>
            <p:spPr>
              <a:xfrm>
                <a:off x="14749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206"/>
              <p:cNvSpPr/>
              <p:nvPr/>
            </p:nvSpPr>
            <p:spPr>
              <a:xfrm>
                <a:off x="17701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207"/>
              <p:cNvSpPr/>
              <p:nvPr/>
            </p:nvSpPr>
            <p:spPr>
              <a:xfrm>
                <a:off x="20718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148"/>
              <p:cNvSpPr/>
              <p:nvPr/>
            </p:nvSpPr>
            <p:spPr>
              <a:xfrm>
                <a:off x="56916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149"/>
              <p:cNvSpPr/>
              <p:nvPr/>
            </p:nvSpPr>
            <p:spPr>
              <a:xfrm>
                <a:off x="8712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150"/>
              <p:cNvSpPr/>
              <p:nvPr/>
            </p:nvSpPr>
            <p:spPr>
              <a:xfrm>
                <a:off x="117324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151"/>
              <p:cNvSpPr/>
              <p:nvPr/>
            </p:nvSpPr>
            <p:spPr>
              <a:xfrm>
                <a:off x="14749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156"/>
              <p:cNvSpPr/>
              <p:nvPr/>
            </p:nvSpPr>
            <p:spPr>
              <a:xfrm>
                <a:off x="17701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157"/>
              <p:cNvSpPr/>
              <p:nvPr/>
            </p:nvSpPr>
            <p:spPr>
              <a:xfrm>
                <a:off x="20718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202"/>
              <p:cNvSpPr/>
              <p:nvPr/>
            </p:nvSpPr>
            <p:spPr>
              <a:xfrm>
                <a:off x="56916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203"/>
              <p:cNvSpPr/>
              <p:nvPr/>
            </p:nvSpPr>
            <p:spPr>
              <a:xfrm>
                <a:off x="8712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204"/>
              <p:cNvSpPr/>
              <p:nvPr/>
            </p:nvSpPr>
            <p:spPr>
              <a:xfrm>
                <a:off x="117324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205"/>
              <p:cNvSpPr/>
              <p:nvPr/>
            </p:nvSpPr>
            <p:spPr>
              <a:xfrm>
                <a:off x="14749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206"/>
              <p:cNvSpPr/>
              <p:nvPr/>
            </p:nvSpPr>
            <p:spPr>
              <a:xfrm>
                <a:off x="17701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207"/>
              <p:cNvSpPr/>
              <p:nvPr/>
            </p:nvSpPr>
            <p:spPr>
              <a:xfrm>
                <a:off x="20718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148"/>
              <p:cNvSpPr/>
              <p:nvPr/>
            </p:nvSpPr>
            <p:spPr>
              <a:xfrm>
                <a:off x="56916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149"/>
              <p:cNvSpPr/>
              <p:nvPr/>
            </p:nvSpPr>
            <p:spPr>
              <a:xfrm>
                <a:off x="8712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150"/>
              <p:cNvSpPr/>
              <p:nvPr/>
            </p:nvSpPr>
            <p:spPr>
              <a:xfrm>
                <a:off x="117324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151"/>
              <p:cNvSpPr/>
              <p:nvPr/>
            </p:nvSpPr>
            <p:spPr>
              <a:xfrm>
                <a:off x="14749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156"/>
              <p:cNvSpPr/>
              <p:nvPr/>
            </p:nvSpPr>
            <p:spPr>
              <a:xfrm>
                <a:off x="17701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157"/>
              <p:cNvSpPr/>
              <p:nvPr/>
            </p:nvSpPr>
            <p:spPr>
              <a:xfrm>
                <a:off x="20718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202"/>
              <p:cNvSpPr/>
              <p:nvPr/>
            </p:nvSpPr>
            <p:spPr>
              <a:xfrm>
                <a:off x="56916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203"/>
              <p:cNvSpPr/>
              <p:nvPr/>
            </p:nvSpPr>
            <p:spPr>
              <a:xfrm>
                <a:off x="8712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204"/>
              <p:cNvSpPr/>
              <p:nvPr/>
            </p:nvSpPr>
            <p:spPr>
              <a:xfrm>
                <a:off x="117324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205"/>
              <p:cNvSpPr/>
              <p:nvPr/>
            </p:nvSpPr>
            <p:spPr>
              <a:xfrm>
                <a:off x="14749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206"/>
              <p:cNvSpPr/>
              <p:nvPr/>
            </p:nvSpPr>
            <p:spPr>
              <a:xfrm>
                <a:off x="17701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207"/>
              <p:cNvSpPr/>
              <p:nvPr/>
            </p:nvSpPr>
            <p:spPr>
              <a:xfrm>
                <a:off x="20718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148"/>
              <p:cNvSpPr/>
              <p:nvPr/>
            </p:nvSpPr>
            <p:spPr>
              <a:xfrm>
                <a:off x="56916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149"/>
              <p:cNvSpPr/>
              <p:nvPr/>
            </p:nvSpPr>
            <p:spPr>
              <a:xfrm>
                <a:off x="8712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150"/>
              <p:cNvSpPr/>
              <p:nvPr/>
            </p:nvSpPr>
            <p:spPr>
              <a:xfrm>
                <a:off x="117324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151"/>
              <p:cNvSpPr/>
              <p:nvPr/>
            </p:nvSpPr>
            <p:spPr>
              <a:xfrm>
                <a:off x="14749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156"/>
              <p:cNvSpPr/>
              <p:nvPr/>
            </p:nvSpPr>
            <p:spPr>
              <a:xfrm>
                <a:off x="17701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157"/>
              <p:cNvSpPr/>
              <p:nvPr/>
            </p:nvSpPr>
            <p:spPr>
              <a:xfrm>
                <a:off x="20718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202"/>
              <p:cNvSpPr/>
              <p:nvPr/>
            </p:nvSpPr>
            <p:spPr>
              <a:xfrm>
                <a:off x="56916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203"/>
              <p:cNvSpPr/>
              <p:nvPr/>
            </p:nvSpPr>
            <p:spPr>
              <a:xfrm>
                <a:off x="8712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204"/>
              <p:cNvSpPr/>
              <p:nvPr/>
            </p:nvSpPr>
            <p:spPr>
              <a:xfrm>
                <a:off x="117324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205"/>
              <p:cNvSpPr/>
              <p:nvPr/>
            </p:nvSpPr>
            <p:spPr>
              <a:xfrm>
                <a:off x="14749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206"/>
              <p:cNvSpPr/>
              <p:nvPr/>
            </p:nvSpPr>
            <p:spPr>
              <a:xfrm>
                <a:off x="17701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207"/>
              <p:cNvSpPr/>
              <p:nvPr/>
            </p:nvSpPr>
            <p:spPr>
              <a:xfrm>
                <a:off x="20718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4" name="그룹 389"/>
            <p:cNvGrpSpPr/>
            <p:nvPr/>
          </p:nvGrpSpPr>
          <p:grpSpPr>
            <a:xfrm>
              <a:off x="1173240" y="3273480"/>
              <a:ext cx="1802520" cy="2976840"/>
              <a:chOff x="1173240" y="3273480"/>
              <a:chExt cx="1802520" cy="2976840"/>
            </a:xfrm>
          </p:grpSpPr>
          <p:sp>
            <p:nvSpPr>
              <p:cNvPr id="2005" name="직사각형 148"/>
              <p:cNvSpPr/>
              <p:nvPr/>
            </p:nvSpPr>
            <p:spPr>
              <a:xfrm>
                <a:off x="117324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149"/>
              <p:cNvSpPr/>
              <p:nvPr/>
            </p:nvSpPr>
            <p:spPr>
              <a:xfrm>
                <a:off x="14749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150"/>
              <p:cNvSpPr/>
              <p:nvPr/>
            </p:nvSpPr>
            <p:spPr>
              <a:xfrm>
                <a:off x="17773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8" name="직사각형 151"/>
              <p:cNvSpPr/>
              <p:nvPr/>
            </p:nvSpPr>
            <p:spPr>
              <a:xfrm>
                <a:off x="20790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9" name="직사각형 156"/>
              <p:cNvSpPr/>
              <p:nvPr/>
            </p:nvSpPr>
            <p:spPr>
              <a:xfrm>
                <a:off x="23742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0" name="직사각형 157"/>
              <p:cNvSpPr/>
              <p:nvPr/>
            </p:nvSpPr>
            <p:spPr>
              <a:xfrm>
                <a:off x="26755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1" name="직사각형 202"/>
              <p:cNvSpPr/>
              <p:nvPr/>
            </p:nvSpPr>
            <p:spPr>
              <a:xfrm>
                <a:off x="117324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203"/>
              <p:cNvSpPr/>
              <p:nvPr/>
            </p:nvSpPr>
            <p:spPr>
              <a:xfrm>
                <a:off x="14749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204"/>
              <p:cNvSpPr/>
              <p:nvPr/>
            </p:nvSpPr>
            <p:spPr>
              <a:xfrm>
                <a:off x="17773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205"/>
              <p:cNvSpPr/>
              <p:nvPr/>
            </p:nvSpPr>
            <p:spPr>
              <a:xfrm>
                <a:off x="20790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206"/>
              <p:cNvSpPr/>
              <p:nvPr/>
            </p:nvSpPr>
            <p:spPr>
              <a:xfrm>
                <a:off x="23742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207"/>
              <p:cNvSpPr/>
              <p:nvPr/>
            </p:nvSpPr>
            <p:spPr>
              <a:xfrm>
                <a:off x="26755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148"/>
              <p:cNvSpPr/>
              <p:nvPr/>
            </p:nvSpPr>
            <p:spPr>
              <a:xfrm>
                <a:off x="117324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149"/>
              <p:cNvSpPr/>
              <p:nvPr/>
            </p:nvSpPr>
            <p:spPr>
              <a:xfrm>
                <a:off x="14749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150"/>
              <p:cNvSpPr/>
              <p:nvPr/>
            </p:nvSpPr>
            <p:spPr>
              <a:xfrm>
                <a:off x="17773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151"/>
              <p:cNvSpPr/>
              <p:nvPr/>
            </p:nvSpPr>
            <p:spPr>
              <a:xfrm>
                <a:off x="20790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156"/>
              <p:cNvSpPr/>
              <p:nvPr/>
            </p:nvSpPr>
            <p:spPr>
              <a:xfrm>
                <a:off x="23742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157"/>
              <p:cNvSpPr/>
              <p:nvPr/>
            </p:nvSpPr>
            <p:spPr>
              <a:xfrm>
                <a:off x="26755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202"/>
              <p:cNvSpPr/>
              <p:nvPr/>
            </p:nvSpPr>
            <p:spPr>
              <a:xfrm>
                <a:off x="117324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203"/>
              <p:cNvSpPr/>
              <p:nvPr/>
            </p:nvSpPr>
            <p:spPr>
              <a:xfrm>
                <a:off x="14749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204"/>
              <p:cNvSpPr/>
              <p:nvPr/>
            </p:nvSpPr>
            <p:spPr>
              <a:xfrm>
                <a:off x="17773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205"/>
              <p:cNvSpPr/>
              <p:nvPr/>
            </p:nvSpPr>
            <p:spPr>
              <a:xfrm>
                <a:off x="20790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206"/>
              <p:cNvSpPr/>
              <p:nvPr/>
            </p:nvSpPr>
            <p:spPr>
              <a:xfrm>
                <a:off x="23742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207"/>
              <p:cNvSpPr/>
              <p:nvPr/>
            </p:nvSpPr>
            <p:spPr>
              <a:xfrm>
                <a:off x="26755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148"/>
              <p:cNvSpPr/>
              <p:nvPr/>
            </p:nvSpPr>
            <p:spPr>
              <a:xfrm>
                <a:off x="117324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149"/>
              <p:cNvSpPr/>
              <p:nvPr/>
            </p:nvSpPr>
            <p:spPr>
              <a:xfrm>
                <a:off x="14749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150"/>
              <p:cNvSpPr/>
              <p:nvPr/>
            </p:nvSpPr>
            <p:spPr>
              <a:xfrm>
                <a:off x="17773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151"/>
              <p:cNvSpPr/>
              <p:nvPr/>
            </p:nvSpPr>
            <p:spPr>
              <a:xfrm>
                <a:off x="20790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156"/>
              <p:cNvSpPr/>
              <p:nvPr/>
            </p:nvSpPr>
            <p:spPr>
              <a:xfrm>
                <a:off x="23742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157"/>
              <p:cNvSpPr/>
              <p:nvPr/>
            </p:nvSpPr>
            <p:spPr>
              <a:xfrm>
                <a:off x="26755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202"/>
              <p:cNvSpPr/>
              <p:nvPr/>
            </p:nvSpPr>
            <p:spPr>
              <a:xfrm>
                <a:off x="117324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203"/>
              <p:cNvSpPr/>
              <p:nvPr/>
            </p:nvSpPr>
            <p:spPr>
              <a:xfrm>
                <a:off x="14749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204"/>
              <p:cNvSpPr/>
              <p:nvPr/>
            </p:nvSpPr>
            <p:spPr>
              <a:xfrm>
                <a:off x="17773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205"/>
              <p:cNvSpPr/>
              <p:nvPr/>
            </p:nvSpPr>
            <p:spPr>
              <a:xfrm>
                <a:off x="20790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206"/>
              <p:cNvSpPr/>
              <p:nvPr/>
            </p:nvSpPr>
            <p:spPr>
              <a:xfrm>
                <a:off x="23742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207"/>
              <p:cNvSpPr/>
              <p:nvPr/>
            </p:nvSpPr>
            <p:spPr>
              <a:xfrm>
                <a:off x="26755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148"/>
              <p:cNvSpPr/>
              <p:nvPr/>
            </p:nvSpPr>
            <p:spPr>
              <a:xfrm>
                <a:off x="117324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149"/>
              <p:cNvSpPr/>
              <p:nvPr/>
            </p:nvSpPr>
            <p:spPr>
              <a:xfrm>
                <a:off x="14749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150"/>
              <p:cNvSpPr/>
              <p:nvPr/>
            </p:nvSpPr>
            <p:spPr>
              <a:xfrm>
                <a:off x="17773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151"/>
              <p:cNvSpPr/>
              <p:nvPr/>
            </p:nvSpPr>
            <p:spPr>
              <a:xfrm>
                <a:off x="20790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156"/>
              <p:cNvSpPr/>
              <p:nvPr/>
            </p:nvSpPr>
            <p:spPr>
              <a:xfrm>
                <a:off x="23742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157"/>
              <p:cNvSpPr/>
              <p:nvPr/>
            </p:nvSpPr>
            <p:spPr>
              <a:xfrm>
                <a:off x="26755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202"/>
              <p:cNvSpPr/>
              <p:nvPr/>
            </p:nvSpPr>
            <p:spPr>
              <a:xfrm>
                <a:off x="117324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203"/>
              <p:cNvSpPr/>
              <p:nvPr/>
            </p:nvSpPr>
            <p:spPr>
              <a:xfrm>
                <a:off x="14749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204"/>
              <p:cNvSpPr/>
              <p:nvPr/>
            </p:nvSpPr>
            <p:spPr>
              <a:xfrm>
                <a:off x="17773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205"/>
              <p:cNvSpPr/>
              <p:nvPr/>
            </p:nvSpPr>
            <p:spPr>
              <a:xfrm>
                <a:off x="20790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206"/>
              <p:cNvSpPr/>
              <p:nvPr/>
            </p:nvSpPr>
            <p:spPr>
              <a:xfrm>
                <a:off x="23742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207"/>
              <p:cNvSpPr/>
              <p:nvPr/>
            </p:nvSpPr>
            <p:spPr>
              <a:xfrm>
                <a:off x="26755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148"/>
              <p:cNvSpPr/>
              <p:nvPr/>
            </p:nvSpPr>
            <p:spPr>
              <a:xfrm>
                <a:off x="117324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149"/>
              <p:cNvSpPr/>
              <p:nvPr/>
            </p:nvSpPr>
            <p:spPr>
              <a:xfrm>
                <a:off x="14749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150"/>
              <p:cNvSpPr/>
              <p:nvPr/>
            </p:nvSpPr>
            <p:spPr>
              <a:xfrm>
                <a:off x="17773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151"/>
              <p:cNvSpPr/>
              <p:nvPr/>
            </p:nvSpPr>
            <p:spPr>
              <a:xfrm>
                <a:off x="20790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156"/>
              <p:cNvSpPr/>
              <p:nvPr/>
            </p:nvSpPr>
            <p:spPr>
              <a:xfrm>
                <a:off x="23742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157"/>
              <p:cNvSpPr/>
              <p:nvPr/>
            </p:nvSpPr>
            <p:spPr>
              <a:xfrm>
                <a:off x="26755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202"/>
              <p:cNvSpPr/>
              <p:nvPr/>
            </p:nvSpPr>
            <p:spPr>
              <a:xfrm>
                <a:off x="117324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203"/>
              <p:cNvSpPr/>
              <p:nvPr/>
            </p:nvSpPr>
            <p:spPr>
              <a:xfrm>
                <a:off x="14749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204"/>
              <p:cNvSpPr/>
              <p:nvPr/>
            </p:nvSpPr>
            <p:spPr>
              <a:xfrm>
                <a:off x="17773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205"/>
              <p:cNvSpPr/>
              <p:nvPr/>
            </p:nvSpPr>
            <p:spPr>
              <a:xfrm>
                <a:off x="20790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206"/>
              <p:cNvSpPr/>
              <p:nvPr/>
            </p:nvSpPr>
            <p:spPr>
              <a:xfrm>
                <a:off x="23742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207"/>
              <p:cNvSpPr/>
              <p:nvPr/>
            </p:nvSpPr>
            <p:spPr>
              <a:xfrm>
                <a:off x="26755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5" name="그룹 390"/>
            <p:cNvGrpSpPr/>
            <p:nvPr/>
          </p:nvGrpSpPr>
          <p:grpSpPr>
            <a:xfrm>
              <a:off x="2980440" y="3273480"/>
              <a:ext cx="1802880" cy="2976840"/>
              <a:chOff x="2980440" y="3273480"/>
              <a:chExt cx="1802880" cy="2976840"/>
            </a:xfrm>
          </p:grpSpPr>
          <p:sp>
            <p:nvSpPr>
              <p:cNvPr id="2066" name="직사각형 148"/>
              <p:cNvSpPr/>
              <p:nvPr/>
            </p:nvSpPr>
            <p:spPr>
              <a:xfrm>
                <a:off x="298044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149"/>
              <p:cNvSpPr/>
              <p:nvPr/>
            </p:nvSpPr>
            <p:spPr>
              <a:xfrm>
                <a:off x="32824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150"/>
              <p:cNvSpPr/>
              <p:nvPr/>
            </p:nvSpPr>
            <p:spPr>
              <a:xfrm>
                <a:off x="35845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9" name="직사각형 151"/>
              <p:cNvSpPr/>
              <p:nvPr/>
            </p:nvSpPr>
            <p:spPr>
              <a:xfrm>
                <a:off x="38862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0" name="직사각형 156"/>
              <p:cNvSpPr/>
              <p:nvPr/>
            </p:nvSpPr>
            <p:spPr>
              <a:xfrm>
                <a:off x="41814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" name="직사각형 157"/>
              <p:cNvSpPr/>
              <p:nvPr/>
            </p:nvSpPr>
            <p:spPr>
              <a:xfrm>
                <a:off x="44830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2" name="직사각형 202"/>
              <p:cNvSpPr/>
              <p:nvPr/>
            </p:nvSpPr>
            <p:spPr>
              <a:xfrm>
                <a:off x="298044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3" name="직사각형 203"/>
              <p:cNvSpPr/>
              <p:nvPr/>
            </p:nvSpPr>
            <p:spPr>
              <a:xfrm>
                <a:off x="32824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4" name="직사각형 204"/>
              <p:cNvSpPr/>
              <p:nvPr/>
            </p:nvSpPr>
            <p:spPr>
              <a:xfrm>
                <a:off x="35845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5" name="직사각형 205"/>
              <p:cNvSpPr/>
              <p:nvPr/>
            </p:nvSpPr>
            <p:spPr>
              <a:xfrm>
                <a:off x="38862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6" name="직사각형 206"/>
              <p:cNvSpPr/>
              <p:nvPr/>
            </p:nvSpPr>
            <p:spPr>
              <a:xfrm>
                <a:off x="41814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7" name="직사각형 207"/>
              <p:cNvSpPr/>
              <p:nvPr/>
            </p:nvSpPr>
            <p:spPr>
              <a:xfrm>
                <a:off x="44830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148"/>
              <p:cNvSpPr/>
              <p:nvPr/>
            </p:nvSpPr>
            <p:spPr>
              <a:xfrm>
                <a:off x="298044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149"/>
              <p:cNvSpPr/>
              <p:nvPr/>
            </p:nvSpPr>
            <p:spPr>
              <a:xfrm>
                <a:off x="32824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150"/>
              <p:cNvSpPr/>
              <p:nvPr/>
            </p:nvSpPr>
            <p:spPr>
              <a:xfrm>
                <a:off x="35845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151"/>
              <p:cNvSpPr/>
              <p:nvPr/>
            </p:nvSpPr>
            <p:spPr>
              <a:xfrm>
                <a:off x="38862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56"/>
              <p:cNvSpPr/>
              <p:nvPr/>
            </p:nvSpPr>
            <p:spPr>
              <a:xfrm>
                <a:off x="41814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157"/>
              <p:cNvSpPr/>
              <p:nvPr/>
            </p:nvSpPr>
            <p:spPr>
              <a:xfrm>
                <a:off x="44830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202"/>
              <p:cNvSpPr/>
              <p:nvPr/>
            </p:nvSpPr>
            <p:spPr>
              <a:xfrm>
                <a:off x="298044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203"/>
              <p:cNvSpPr/>
              <p:nvPr/>
            </p:nvSpPr>
            <p:spPr>
              <a:xfrm>
                <a:off x="32824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204"/>
              <p:cNvSpPr/>
              <p:nvPr/>
            </p:nvSpPr>
            <p:spPr>
              <a:xfrm>
                <a:off x="35845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205"/>
              <p:cNvSpPr/>
              <p:nvPr/>
            </p:nvSpPr>
            <p:spPr>
              <a:xfrm>
                <a:off x="38862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6"/>
              <p:cNvSpPr/>
              <p:nvPr/>
            </p:nvSpPr>
            <p:spPr>
              <a:xfrm>
                <a:off x="41814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207"/>
              <p:cNvSpPr/>
              <p:nvPr/>
            </p:nvSpPr>
            <p:spPr>
              <a:xfrm>
                <a:off x="44830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148"/>
              <p:cNvSpPr/>
              <p:nvPr/>
            </p:nvSpPr>
            <p:spPr>
              <a:xfrm>
                <a:off x="298044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149"/>
              <p:cNvSpPr/>
              <p:nvPr/>
            </p:nvSpPr>
            <p:spPr>
              <a:xfrm>
                <a:off x="32824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150"/>
              <p:cNvSpPr/>
              <p:nvPr/>
            </p:nvSpPr>
            <p:spPr>
              <a:xfrm>
                <a:off x="35845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151"/>
              <p:cNvSpPr/>
              <p:nvPr/>
            </p:nvSpPr>
            <p:spPr>
              <a:xfrm>
                <a:off x="38862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56"/>
              <p:cNvSpPr/>
              <p:nvPr/>
            </p:nvSpPr>
            <p:spPr>
              <a:xfrm>
                <a:off x="41814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157"/>
              <p:cNvSpPr/>
              <p:nvPr/>
            </p:nvSpPr>
            <p:spPr>
              <a:xfrm>
                <a:off x="44830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202"/>
              <p:cNvSpPr/>
              <p:nvPr/>
            </p:nvSpPr>
            <p:spPr>
              <a:xfrm>
                <a:off x="298044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203"/>
              <p:cNvSpPr/>
              <p:nvPr/>
            </p:nvSpPr>
            <p:spPr>
              <a:xfrm>
                <a:off x="32824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204"/>
              <p:cNvSpPr/>
              <p:nvPr/>
            </p:nvSpPr>
            <p:spPr>
              <a:xfrm>
                <a:off x="35845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205"/>
              <p:cNvSpPr/>
              <p:nvPr/>
            </p:nvSpPr>
            <p:spPr>
              <a:xfrm>
                <a:off x="38862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6"/>
              <p:cNvSpPr/>
              <p:nvPr/>
            </p:nvSpPr>
            <p:spPr>
              <a:xfrm>
                <a:off x="41814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207"/>
              <p:cNvSpPr/>
              <p:nvPr/>
            </p:nvSpPr>
            <p:spPr>
              <a:xfrm>
                <a:off x="44830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148"/>
              <p:cNvSpPr/>
              <p:nvPr/>
            </p:nvSpPr>
            <p:spPr>
              <a:xfrm>
                <a:off x="298044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149"/>
              <p:cNvSpPr/>
              <p:nvPr/>
            </p:nvSpPr>
            <p:spPr>
              <a:xfrm>
                <a:off x="32824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150"/>
              <p:cNvSpPr/>
              <p:nvPr/>
            </p:nvSpPr>
            <p:spPr>
              <a:xfrm>
                <a:off x="35845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151"/>
              <p:cNvSpPr/>
              <p:nvPr/>
            </p:nvSpPr>
            <p:spPr>
              <a:xfrm>
                <a:off x="38862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56"/>
              <p:cNvSpPr/>
              <p:nvPr/>
            </p:nvSpPr>
            <p:spPr>
              <a:xfrm>
                <a:off x="41814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157"/>
              <p:cNvSpPr/>
              <p:nvPr/>
            </p:nvSpPr>
            <p:spPr>
              <a:xfrm>
                <a:off x="44830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202"/>
              <p:cNvSpPr/>
              <p:nvPr/>
            </p:nvSpPr>
            <p:spPr>
              <a:xfrm>
                <a:off x="298044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203"/>
              <p:cNvSpPr/>
              <p:nvPr/>
            </p:nvSpPr>
            <p:spPr>
              <a:xfrm>
                <a:off x="32824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204"/>
              <p:cNvSpPr/>
              <p:nvPr/>
            </p:nvSpPr>
            <p:spPr>
              <a:xfrm>
                <a:off x="35845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205"/>
              <p:cNvSpPr/>
              <p:nvPr/>
            </p:nvSpPr>
            <p:spPr>
              <a:xfrm>
                <a:off x="38862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6"/>
              <p:cNvSpPr/>
              <p:nvPr/>
            </p:nvSpPr>
            <p:spPr>
              <a:xfrm>
                <a:off x="41814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207"/>
              <p:cNvSpPr/>
              <p:nvPr/>
            </p:nvSpPr>
            <p:spPr>
              <a:xfrm>
                <a:off x="44830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148"/>
              <p:cNvSpPr/>
              <p:nvPr/>
            </p:nvSpPr>
            <p:spPr>
              <a:xfrm>
                <a:off x="298044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149"/>
              <p:cNvSpPr/>
              <p:nvPr/>
            </p:nvSpPr>
            <p:spPr>
              <a:xfrm>
                <a:off x="32824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150"/>
              <p:cNvSpPr/>
              <p:nvPr/>
            </p:nvSpPr>
            <p:spPr>
              <a:xfrm>
                <a:off x="35845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151"/>
              <p:cNvSpPr/>
              <p:nvPr/>
            </p:nvSpPr>
            <p:spPr>
              <a:xfrm>
                <a:off x="38862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56"/>
              <p:cNvSpPr/>
              <p:nvPr/>
            </p:nvSpPr>
            <p:spPr>
              <a:xfrm>
                <a:off x="41814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157"/>
              <p:cNvSpPr/>
              <p:nvPr/>
            </p:nvSpPr>
            <p:spPr>
              <a:xfrm>
                <a:off x="44830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202"/>
              <p:cNvSpPr/>
              <p:nvPr/>
            </p:nvSpPr>
            <p:spPr>
              <a:xfrm>
                <a:off x="298044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203"/>
              <p:cNvSpPr/>
              <p:nvPr/>
            </p:nvSpPr>
            <p:spPr>
              <a:xfrm>
                <a:off x="32824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204"/>
              <p:cNvSpPr/>
              <p:nvPr/>
            </p:nvSpPr>
            <p:spPr>
              <a:xfrm>
                <a:off x="35845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205"/>
              <p:cNvSpPr/>
              <p:nvPr/>
            </p:nvSpPr>
            <p:spPr>
              <a:xfrm>
                <a:off x="38862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6"/>
              <p:cNvSpPr/>
              <p:nvPr/>
            </p:nvSpPr>
            <p:spPr>
              <a:xfrm>
                <a:off x="41814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207"/>
              <p:cNvSpPr/>
              <p:nvPr/>
            </p:nvSpPr>
            <p:spPr>
              <a:xfrm>
                <a:off x="44830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26" name="그룹 391"/>
            <p:cNvGrpSpPr/>
            <p:nvPr/>
          </p:nvGrpSpPr>
          <p:grpSpPr>
            <a:xfrm>
              <a:off x="4777920" y="3273480"/>
              <a:ext cx="1802880" cy="2976840"/>
              <a:chOff x="4777920" y="3273480"/>
              <a:chExt cx="1802880" cy="2976840"/>
            </a:xfrm>
          </p:grpSpPr>
          <p:sp>
            <p:nvSpPr>
              <p:cNvPr id="2127" name="직사각형 148"/>
              <p:cNvSpPr/>
              <p:nvPr/>
            </p:nvSpPr>
            <p:spPr>
              <a:xfrm>
                <a:off x="477792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149"/>
              <p:cNvSpPr/>
              <p:nvPr/>
            </p:nvSpPr>
            <p:spPr>
              <a:xfrm>
                <a:off x="507996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150"/>
              <p:cNvSpPr/>
              <p:nvPr/>
            </p:nvSpPr>
            <p:spPr>
              <a:xfrm>
                <a:off x="53820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0" name="직사각형 151"/>
              <p:cNvSpPr/>
              <p:nvPr/>
            </p:nvSpPr>
            <p:spPr>
              <a:xfrm>
                <a:off x="56836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1" name="직사각형 156"/>
              <p:cNvSpPr/>
              <p:nvPr/>
            </p:nvSpPr>
            <p:spPr>
              <a:xfrm>
                <a:off x="59788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157"/>
              <p:cNvSpPr/>
              <p:nvPr/>
            </p:nvSpPr>
            <p:spPr>
              <a:xfrm>
                <a:off x="628056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202"/>
              <p:cNvSpPr/>
              <p:nvPr/>
            </p:nvSpPr>
            <p:spPr>
              <a:xfrm>
                <a:off x="477792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203"/>
              <p:cNvSpPr/>
              <p:nvPr/>
            </p:nvSpPr>
            <p:spPr>
              <a:xfrm>
                <a:off x="507996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204"/>
              <p:cNvSpPr/>
              <p:nvPr/>
            </p:nvSpPr>
            <p:spPr>
              <a:xfrm>
                <a:off x="53820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205"/>
              <p:cNvSpPr/>
              <p:nvPr/>
            </p:nvSpPr>
            <p:spPr>
              <a:xfrm>
                <a:off x="56836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7" name="직사각형 206"/>
              <p:cNvSpPr/>
              <p:nvPr/>
            </p:nvSpPr>
            <p:spPr>
              <a:xfrm>
                <a:off x="59788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8" name="직사각형 207"/>
              <p:cNvSpPr/>
              <p:nvPr/>
            </p:nvSpPr>
            <p:spPr>
              <a:xfrm>
                <a:off x="628056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9" name="직사각형 148"/>
              <p:cNvSpPr/>
              <p:nvPr/>
            </p:nvSpPr>
            <p:spPr>
              <a:xfrm>
                <a:off x="477792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0" name="직사각형 149"/>
              <p:cNvSpPr/>
              <p:nvPr/>
            </p:nvSpPr>
            <p:spPr>
              <a:xfrm>
                <a:off x="507996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1" name="직사각형 150"/>
              <p:cNvSpPr/>
              <p:nvPr/>
            </p:nvSpPr>
            <p:spPr>
              <a:xfrm>
                <a:off x="53820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사각형 151"/>
              <p:cNvSpPr/>
              <p:nvPr/>
            </p:nvSpPr>
            <p:spPr>
              <a:xfrm>
                <a:off x="56836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3" name="직사각형 156"/>
              <p:cNvSpPr/>
              <p:nvPr/>
            </p:nvSpPr>
            <p:spPr>
              <a:xfrm>
                <a:off x="59788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" name="직사각형 157"/>
              <p:cNvSpPr/>
              <p:nvPr/>
            </p:nvSpPr>
            <p:spPr>
              <a:xfrm>
                <a:off x="628056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5" name="직사각형 202"/>
              <p:cNvSpPr/>
              <p:nvPr/>
            </p:nvSpPr>
            <p:spPr>
              <a:xfrm>
                <a:off x="477792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6" name="직사각형 203"/>
              <p:cNvSpPr/>
              <p:nvPr/>
            </p:nvSpPr>
            <p:spPr>
              <a:xfrm>
                <a:off x="507996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7" name="직사각형 204"/>
              <p:cNvSpPr/>
              <p:nvPr/>
            </p:nvSpPr>
            <p:spPr>
              <a:xfrm>
                <a:off x="53820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8" name="직사각형 205"/>
              <p:cNvSpPr/>
              <p:nvPr/>
            </p:nvSpPr>
            <p:spPr>
              <a:xfrm>
                <a:off x="56836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9" name="직사각형 206"/>
              <p:cNvSpPr/>
              <p:nvPr/>
            </p:nvSpPr>
            <p:spPr>
              <a:xfrm>
                <a:off x="59788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0" name="직사각형 207"/>
              <p:cNvSpPr/>
              <p:nvPr/>
            </p:nvSpPr>
            <p:spPr>
              <a:xfrm>
                <a:off x="628056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1" name="직사각형 148"/>
              <p:cNvSpPr/>
              <p:nvPr/>
            </p:nvSpPr>
            <p:spPr>
              <a:xfrm>
                <a:off x="477792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2" name="직사각형 149"/>
              <p:cNvSpPr/>
              <p:nvPr/>
            </p:nvSpPr>
            <p:spPr>
              <a:xfrm>
                <a:off x="507996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3" name="직사각형 150"/>
              <p:cNvSpPr/>
              <p:nvPr/>
            </p:nvSpPr>
            <p:spPr>
              <a:xfrm>
                <a:off x="53820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4" name="직사각형 151"/>
              <p:cNvSpPr/>
              <p:nvPr/>
            </p:nvSpPr>
            <p:spPr>
              <a:xfrm>
                <a:off x="56836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5" name="직사각형 156"/>
              <p:cNvSpPr/>
              <p:nvPr/>
            </p:nvSpPr>
            <p:spPr>
              <a:xfrm>
                <a:off x="59788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직사각형 157"/>
              <p:cNvSpPr/>
              <p:nvPr/>
            </p:nvSpPr>
            <p:spPr>
              <a:xfrm>
                <a:off x="628056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7" name="직사각형 202"/>
              <p:cNvSpPr/>
              <p:nvPr/>
            </p:nvSpPr>
            <p:spPr>
              <a:xfrm>
                <a:off x="477792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8" name="직사각형 203"/>
              <p:cNvSpPr/>
              <p:nvPr/>
            </p:nvSpPr>
            <p:spPr>
              <a:xfrm>
                <a:off x="507996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직사각형 204"/>
              <p:cNvSpPr/>
              <p:nvPr/>
            </p:nvSpPr>
            <p:spPr>
              <a:xfrm>
                <a:off x="53820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0" name="직사각형 205"/>
              <p:cNvSpPr/>
              <p:nvPr/>
            </p:nvSpPr>
            <p:spPr>
              <a:xfrm>
                <a:off x="56836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1" name="직사각형 206"/>
              <p:cNvSpPr/>
              <p:nvPr/>
            </p:nvSpPr>
            <p:spPr>
              <a:xfrm>
                <a:off x="59788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2" name="직사각형 207"/>
              <p:cNvSpPr/>
              <p:nvPr/>
            </p:nvSpPr>
            <p:spPr>
              <a:xfrm>
                <a:off x="628056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3" name="직사각형 148"/>
              <p:cNvSpPr/>
              <p:nvPr/>
            </p:nvSpPr>
            <p:spPr>
              <a:xfrm>
                <a:off x="477792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4" name="직사각형 149"/>
              <p:cNvSpPr/>
              <p:nvPr/>
            </p:nvSpPr>
            <p:spPr>
              <a:xfrm>
                <a:off x="507996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직사각형 150"/>
              <p:cNvSpPr/>
              <p:nvPr/>
            </p:nvSpPr>
            <p:spPr>
              <a:xfrm>
                <a:off x="53820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6" name="직사각형 151"/>
              <p:cNvSpPr/>
              <p:nvPr/>
            </p:nvSpPr>
            <p:spPr>
              <a:xfrm>
                <a:off x="56836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7" name="직사각형 156"/>
              <p:cNvSpPr/>
              <p:nvPr/>
            </p:nvSpPr>
            <p:spPr>
              <a:xfrm>
                <a:off x="59788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직사각형 157"/>
              <p:cNvSpPr/>
              <p:nvPr/>
            </p:nvSpPr>
            <p:spPr>
              <a:xfrm>
                <a:off x="628056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9" name="직사각형 202"/>
              <p:cNvSpPr/>
              <p:nvPr/>
            </p:nvSpPr>
            <p:spPr>
              <a:xfrm>
                <a:off x="477792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직사각형 203"/>
              <p:cNvSpPr/>
              <p:nvPr/>
            </p:nvSpPr>
            <p:spPr>
              <a:xfrm>
                <a:off x="507996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1" name="직사각형 204"/>
              <p:cNvSpPr/>
              <p:nvPr/>
            </p:nvSpPr>
            <p:spPr>
              <a:xfrm>
                <a:off x="53820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2" name="직사각형 205"/>
              <p:cNvSpPr/>
              <p:nvPr/>
            </p:nvSpPr>
            <p:spPr>
              <a:xfrm>
                <a:off x="56836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3" name="직사각형 206"/>
              <p:cNvSpPr/>
              <p:nvPr/>
            </p:nvSpPr>
            <p:spPr>
              <a:xfrm>
                <a:off x="59788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4" name="직사각형 207"/>
              <p:cNvSpPr/>
              <p:nvPr/>
            </p:nvSpPr>
            <p:spPr>
              <a:xfrm>
                <a:off x="628056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5" name="직사각형 148"/>
              <p:cNvSpPr/>
              <p:nvPr/>
            </p:nvSpPr>
            <p:spPr>
              <a:xfrm>
                <a:off x="477792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6" name="직사각형 149"/>
              <p:cNvSpPr/>
              <p:nvPr/>
            </p:nvSpPr>
            <p:spPr>
              <a:xfrm>
                <a:off x="507996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7" name="직사각형 150"/>
              <p:cNvSpPr/>
              <p:nvPr/>
            </p:nvSpPr>
            <p:spPr>
              <a:xfrm>
                <a:off x="53820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8" name="직사각형 151"/>
              <p:cNvSpPr/>
              <p:nvPr/>
            </p:nvSpPr>
            <p:spPr>
              <a:xfrm>
                <a:off x="56836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9" name="직사각형 156"/>
              <p:cNvSpPr/>
              <p:nvPr/>
            </p:nvSpPr>
            <p:spPr>
              <a:xfrm>
                <a:off x="59788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0" name="직사각형 157"/>
              <p:cNvSpPr/>
              <p:nvPr/>
            </p:nvSpPr>
            <p:spPr>
              <a:xfrm>
                <a:off x="628056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1" name="직사각형 202"/>
              <p:cNvSpPr/>
              <p:nvPr/>
            </p:nvSpPr>
            <p:spPr>
              <a:xfrm>
                <a:off x="477792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2" name="직사각형 203"/>
              <p:cNvSpPr/>
              <p:nvPr/>
            </p:nvSpPr>
            <p:spPr>
              <a:xfrm>
                <a:off x="507996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3" name="직사각형 204"/>
              <p:cNvSpPr/>
              <p:nvPr/>
            </p:nvSpPr>
            <p:spPr>
              <a:xfrm>
                <a:off x="53820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4" name="직사각형 205"/>
              <p:cNvSpPr/>
              <p:nvPr/>
            </p:nvSpPr>
            <p:spPr>
              <a:xfrm>
                <a:off x="56836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5" name="직사각형 206"/>
              <p:cNvSpPr/>
              <p:nvPr/>
            </p:nvSpPr>
            <p:spPr>
              <a:xfrm>
                <a:off x="59788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6" name="직사각형 207"/>
              <p:cNvSpPr/>
              <p:nvPr/>
            </p:nvSpPr>
            <p:spPr>
              <a:xfrm>
                <a:off x="628056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87" name="직선 화살표 연결선 392"/>
            <p:cNvSpPr/>
            <p:nvPr/>
          </p:nvSpPr>
          <p:spPr>
            <a:xfrm>
              <a:off x="2524680" y="3273480"/>
              <a:ext cx="360" cy="29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8" name="직선 화살표 연결선 393"/>
            <p:cNvSpPr/>
            <p:nvPr/>
          </p:nvSpPr>
          <p:spPr>
            <a:xfrm>
              <a:off x="3735000" y="3273480"/>
              <a:ext cx="360" cy="29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9" name="직선 화살표 연결선 394"/>
            <p:cNvSpPr/>
            <p:nvPr/>
          </p:nvSpPr>
          <p:spPr>
            <a:xfrm>
              <a:off x="4028040" y="3273480"/>
              <a:ext cx="360" cy="29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0" name="직선 화살표 연결선 395"/>
            <p:cNvSpPr/>
            <p:nvPr/>
          </p:nvSpPr>
          <p:spPr>
            <a:xfrm>
              <a:off x="4330440" y="3273480"/>
              <a:ext cx="360" cy="29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1" name="직선 화살표 연결선 396"/>
            <p:cNvSpPr/>
            <p:nvPr/>
          </p:nvSpPr>
          <p:spPr>
            <a:xfrm>
              <a:off x="5834520" y="3273480"/>
              <a:ext cx="360" cy="29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2" name="그룹 397"/>
            <p:cNvGrpSpPr/>
            <p:nvPr/>
          </p:nvGrpSpPr>
          <p:grpSpPr>
            <a:xfrm>
              <a:off x="6580800" y="3273480"/>
              <a:ext cx="1802520" cy="2976840"/>
              <a:chOff x="6580800" y="3273480"/>
              <a:chExt cx="1802520" cy="2976840"/>
            </a:xfrm>
          </p:grpSpPr>
          <p:sp>
            <p:nvSpPr>
              <p:cNvPr id="2193" name="직사각형 148"/>
              <p:cNvSpPr/>
              <p:nvPr/>
            </p:nvSpPr>
            <p:spPr>
              <a:xfrm>
                <a:off x="658080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4" name="직사각형 149"/>
              <p:cNvSpPr/>
              <p:nvPr/>
            </p:nvSpPr>
            <p:spPr>
              <a:xfrm>
                <a:off x="68824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5" name="직사각형 150"/>
              <p:cNvSpPr/>
              <p:nvPr/>
            </p:nvSpPr>
            <p:spPr>
              <a:xfrm>
                <a:off x="71848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6" name="직사각형 151"/>
              <p:cNvSpPr/>
              <p:nvPr/>
            </p:nvSpPr>
            <p:spPr>
              <a:xfrm>
                <a:off x="748656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7" name="직사각형 156"/>
              <p:cNvSpPr/>
              <p:nvPr/>
            </p:nvSpPr>
            <p:spPr>
              <a:xfrm>
                <a:off x="778176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8" name="직사각형 157"/>
              <p:cNvSpPr/>
              <p:nvPr/>
            </p:nvSpPr>
            <p:spPr>
              <a:xfrm>
                <a:off x="8083080" y="32734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9" name="직사각형 202"/>
              <p:cNvSpPr/>
              <p:nvPr/>
            </p:nvSpPr>
            <p:spPr>
              <a:xfrm>
                <a:off x="658080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0" name="직사각형 203"/>
              <p:cNvSpPr/>
              <p:nvPr/>
            </p:nvSpPr>
            <p:spPr>
              <a:xfrm>
                <a:off x="68824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1" name="직사각형 204"/>
              <p:cNvSpPr/>
              <p:nvPr/>
            </p:nvSpPr>
            <p:spPr>
              <a:xfrm>
                <a:off x="71848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2" name="직사각형 205"/>
              <p:cNvSpPr/>
              <p:nvPr/>
            </p:nvSpPr>
            <p:spPr>
              <a:xfrm>
                <a:off x="748656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3" name="직사각형 206"/>
              <p:cNvSpPr/>
              <p:nvPr/>
            </p:nvSpPr>
            <p:spPr>
              <a:xfrm>
                <a:off x="778176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4" name="직사각형 207"/>
              <p:cNvSpPr/>
              <p:nvPr/>
            </p:nvSpPr>
            <p:spPr>
              <a:xfrm>
                <a:off x="8083080" y="35751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5" name="직사각형 148"/>
              <p:cNvSpPr/>
              <p:nvPr/>
            </p:nvSpPr>
            <p:spPr>
              <a:xfrm>
                <a:off x="658080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6" name="직사각형 149"/>
              <p:cNvSpPr/>
              <p:nvPr/>
            </p:nvSpPr>
            <p:spPr>
              <a:xfrm>
                <a:off x="68824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7" name="직사각형 150"/>
              <p:cNvSpPr/>
              <p:nvPr/>
            </p:nvSpPr>
            <p:spPr>
              <a:xfrm>
                <a:off x="71848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8" name="직사각형 151"/>
              <p:cNvSpPr/>
              <p:nvPr/>
            </p:nvSpPr>
            <p:spPr>
              <a:xfrm>
                <a:off x="748656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9" name="직사각형 156"/>
              <p:cNvSpPr/>
              <p:nvPr/>
            </p:nvSpPr>
            <p:spPr>
              <a:xfrm>
                <a:off x="778176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0" name="직사각형 157"/>
              <p:cNvSpPr/>
              <p:nvPr/>
            </p:nvSpPr>
            <p:spPr>
              <a:xfrm>
                <a:off x="8083080" y="3870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1" name="직사각형 202"/>
              <p:cNvSpPr/>
              <p:nvPr/>
            </p:nvSpPr>
            <p:spPr>
              <a:xfrm>
                <a:off x="658080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2" name="직사각형 203"/>
              <p:cNvSpPr/>
              <p:nvPr/>
            </p:nvSpPr>
            <p:spPr>
              <a:xfrm>
                <a:off x="68824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3" name="직사각형 204"/>
              <p:cNvSpPr/>
              <p:nvPr/>
            </p:nvSpPr>
            <p:spPr>
              <a:xfrm>
                <a:off x="71848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4" name="직사각형 205"/>
              <p:cNvSpPr/>
              <p:nvPr/>
            </p:nvSpPr>
            <p:spPr>
              <a:xfrm>
                <a:off x="748656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5" name="직사각형 206"/>
              <p:cNvSpPr/>
              <p:nvPr/>
            </p:nvSpPr>
            <p:spPr>
              <a:xfrm>
                <a:off x="778176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6" name="직사각형 207"/>
              <p:cNvSpPr/>
              <p:nvPr/>
            </p:nvSpPr>
            <p:spPr>
              <a:xfrm>
                <a:off x="8083080" y="41727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7" name="직사각형 148"/>
              <p:cNvSpPr/>
              <p:nvPr/>
            </p:nvSpPr>
            <p:spPr>
              <a:xfrm>
                <a:off x="658080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8" name="직사각형 149"/>
              <p:cNvSpPr/>
              <p:nvPr/>
            </p:nvSpPr>
            <p:spPr>
              <a:xfrm>
                <a:off x="68824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9" name="직사각형 150"/>
              <p:cNvSpPr/>
              <p:nvPr/>
            </p:nvSpPr>
            <p:spPr>
              <a:xfrm>
                <a:off x="71848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0" name="직사각형 151"/>
              <p:cNvSpPr/>
              <p:nvPr/>
            </p:nvSpPr>
            <p:spPr>
              <a:xfrm>
                <a:off x="748656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1" name="직사각형 156"/>
              <p:cNvSpPr/>
              <p:nvPr/>
            </p:nvSpPr>
            <p:spPr>
              <a:xfrm>
                <a:off x="778176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2" name="직사각형 157"/>
              <p:cNvSpPr/>
              <p:nvPr/>
            </p:nvSpPr>
            <p:spPr>
              <a:xfrm>
                <a:off x="8083080" y="44737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3" name="직사각형 202"/>
              <p:cNvSpPr/>
              <p:nvPr/>
            </p:nvSpPr>
            <p:spPr>
              <a:xfrm>
                <a:off x="658080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4" name="직사각형 203"/>
              <p:cNvSpPr/>
              <p:nvPr/>
            </p:nvSpPr>
            <p:spPr>
              <a:xfrm>
                <a:off x="68824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5" name="직사각형 204"/>
              <p:cNvSpPr/>
              <p:nvPr/>
            </p:nvSpPr>
            <p:spPr>
              <a:xfrm>
                <a:off x="71848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6" name="직사각형 205"/>
              <p:cNvSpPr/>
              <p:nvPr/>
            </p:nvSpPr>
            <p:spPr>
              <a:xfrm>
                <a:off x="748656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7" name="직사각형 206"/>
              <p:cNvSpPr/>
              <p:nvPr/>
            </p:nvSpPr>
            <p:spPr>
              <a:xfrm>
                <a:off x="778176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8" name="직사각형 207"/>
              <p:cNvSpPr/>
              <p:nvPr/>
            </p:nvSpPr>
            <p:spPr>
              <a:xfrm>
                <a:off x="8083080" y="476820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9" name="직사각형 148"/>
              <p:cNvSpPr/>
              <p:nvPr/>
            </p:nvSpPr>
            <p:spPr>
              <a:xfrm>
                <a:off x="658080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0" name="직사각형 149"/>
              <p:cNvSpPr/>
              <p:nvPr/>
            </p:nvSpPr>
            <p:spPr>
              <a:xfrm>
                <a:off x="68824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1" name="직사각형 150"/>
              <p:cNvSpPr/>
              <p:nvPr/>
            </p:nvSpPr>
            <p:spPr>
              <a:xfrm>
                <a:off x="71848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2" name="직사각형 151"/>
              <p:cNvSpPr/>
              <p:nvPr/>
            </p:nvSpPr>
            <p:spPr>
              <a:xfrm>
                <a:off x="748656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3" name="직사각형 156"/>
              <p:cNvSpPr/>
              <p:nvPr/>
            </p:nvSpPr>
            <p:spPr>
              <a:xfrm>
                <a:off x="778176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4" name="직사각형 157"/>
              <p:cNvSpPr/>
              <p:nvPr/>
            </p:nvSpPr>
            <p:spPr>
              <a:xfrm>
                <a:off x="8083080" y="506484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5" name="직사각형 202"/>
              <p:cNvSpPr/>
              <p:nvPr/>
            </p:nvSpPr>
            <p:spPr>
              <a:xfrm>
                <a:off x="658080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6" name="직사각형 203"/>
              <p:cNvSpPr/>
              <p:nvPr/>
            </p:nvSpPr>
            <p:spPr>
              <a:xfrm>
                <a:off x="68824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7" name="직사각형 204"/>
              <p:cNvSpPr/>
              <p:nvPr/>
            </p:nvSpPr>
            <p:spPr>
              <a:xfrm>
                <a:off x="71848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8" name="직사각형 205"/>
              <p:cNvSpPr/>
              <p:nvPr/>
            </p:nvSpPr>
            <p:spPr>
              <a:xfrm>
                <a:off x="748656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9" name="직사각형 206"/>
              <p:cNvSpPr/>
              <p:nvPr/>
            </p:nvSpPr>
            <p:spPr>
              <a:xfrm>
                <a:off x="778176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0" name="직사각형 207"/>
              <p:cNvSpPr/>
              <p:nvPr/>
            </p:nvSpPr>
            <p:spPr>
              <a:xfrm>
                <a:off x="8083080" y="535932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1" name="직사각형 148"/>
              <p:cNvSpPr/>
              <p:nvPr/>
            </p:nvSpPr>
            <p:spPr>
              <a:xfrm>
                <a:off x="658080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2" name="직사각형 149"/>
              <p:cNvSpPr/>
              <p:nvPr/>
            </p:nvSpPr>
            <p:spPr>
              <a:xfrm>
                <a:off x="68824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3" name="직사각형 150"/>
              <p:cNvSpPr/>
              <p:nvPr/>
            </p:nvSpPr>
            <p:spPr>
              <a:xfrm>
                <a:off x="71848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4" name="직사각형 151"/>
              <p:cNvSpPr/>
              <p:nvPr/>
            </p:nvSpPr>
            <p:spPr>
              <a:xfrm>
                <a:off x="748656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5" name="직사각형 156"/>
              <p:cNvSpPr/>
              <p:nvPr/>
            </p:nvSpPr>
            <p:spPr>
              <a:xfrm>
                <a:off x="778176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6" name="직사각형 157"/>
              <p:cNvSpPr/>
              <p:nvPr/>
            </p:nvSpPr>
            <p:spPr>
              <a:xfrm>
                <a:off x="8083080" y="565596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7" name="직사각형 202"/>
              <p:cNvSpPr/>
              <p:nvPr/>
            </p:nvSpPr>
            <p:spPr>
              <a:xfrm>
                <a:off x="658080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8" name="직사각형 203"/>
              <p:cNvSpPr/>
              <p:nvPr/>
            </p:nvSpPr>
            <p:spPr>
              <a:xfrm>
                <a:off x="68824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9" name="직사각형 204"/>
              <p:cNvSpPr/>
              <p:nvPr/>
            </p:nvSpPr>
            <p:spPr>
              <a:xfrm>
                <a:off x="71848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0" name="직사각형 205"/>
              <p:cNvSpPr/>
              <p:nvPr/>
            </p:nvSpPr>
            <p:spPr>
              <a:xfrm>
                <a:off x="748656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1" name="직사각형 206"/>
              <p:cNvSpPr/>
              <p:nvPr/>
            </p:nvSpPr>
            <p:spPr>
              <a:xfrm>
                <a:off x="778176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2" name="직사각형 207"/>
              <p:cNvSpPr/>
              <p:nvPr/>
            </p:nvSpPr>
            <p:spPr>
              <a:xfrm>
                <a:off x="8083080" y="5950080"/>
                <a:ext cx="300240" cy="3002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3" name="직선 화살표 연결선 398"/>
            <p:cNvSpPr/>
            <p:nvPr/>
          </p:nvSpPr>
          <p:spPr>
            <a:xfrm>
              <a:off x="7335360" y="4473720"/>
              <a:ext cx="360" cy="59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4" name="직사각형 148"/>
            <p:cNvSpPr/>
            <p:nvPr/>
          </p:nvSpPr>
          <p:spPr>
            <a:xfrm>
              <a:off x="8388720" y="327348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5" name="타원 209"/>
            <p:cNvSpPr/>
            <p:nvPr/>
          </p:nvSpPr>
          <p:spPr>
            <a:xfrm>
              <a:off x="333360" y="4314960"/>
              <a:ext cx="204480" cy="204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grpSp>
          <p:nvGrpSpPr>
            <p:cNvPr id="2256" name="그룹 401"/>
            <p:cNvGrpSpPr/>
            <p:nvPr/>
          </p:nvGrpSpPr>
          <p:grpSpPr>
            <a:xfrm>
              <a:off x="222840" y="4474080"/>
              <a:ext cx="349560" cy="592200"/>
              <a:chOff x="222840" y="4474080"/>
              <a:chExt cx="349560" cy="592200"/>
            </a:xfrm>
          </p:grpSpPr>
          <p:sp>
            <p:nvSpPr>
              <p:cNvPr id="2257" name="직사각형 208"/>
              <p:cNvSpPr/>
              <p:nvPr/>
            </p:nvSpPr>
            <p:spPr>
              <a:xfrm rot="5400000">
                <a:off x="250920" y="4744800"/>
                <a:ext cx="592200" cy="50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8" name="직선 화살표 연결선 210"/>
              <p:cNvSpPr/>
              <p:nvPr/>
            </p:nvSpPr>
            <p:spPr>
              <a:xfrm flipV="1" rot="5400000">
                <a:off x="347760" y="4647600"/>
                <a:ext cx="360" cy="250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9" name="직사각형 148"/>
            <p:cNvSpPr/>
            <p:nvPr/>
          </p:nvSpPr>
          <p:spPr>
            <a:xfrm>
              <a:off x="8982360" y="327348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0" name="직사각형 148"/>
            <p:cNvSpPr/>
            <p:nvPr/>
          </p:nvSpPr>
          <p:spPr>
            <a:xfrm>
              <a:off x="8388720" y="3857040"/>
              <a:ext cx="590400" cy="643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1" name="직사각형 148"/>
            <p:cNvSpPr/>
            <p:nvPr/>
          </p:nvSpPr>
          <p:spPr>
            <a:xfrm>
              <a:off x="8982360" y="3857040"/>
              <a:ext cx="590400" cy="643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2" name="직사각형 148"/>
            <p:cNvSpPr/>
            <p:nvPr/>
          </p:nvSpPr>
          <p:spPr>
            <a:xfrm>
              <a:off x="8388720" y="448344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3" name="직사각형 148"/>
            <p:cNvSpPr/>
            <p:nvPr/>
          </p:nvSpPr>
          <p:spPr>
            <a:xfrm>
              <a:off x="8388720" y="506628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4" name="직사각형 148"/>
            <p:cNvSpPr/>
            <p:nvPr/>
          </p:nvSpPr>
          <p:spPr>
            <a:xfrm>
              <a:off x="8982360" y="506628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5" name="직사각형 148"/>
            <p:cNvSpPr/>
            <p:nvPr/>
          </p:nvSpPr>
          <p:spPr>
            <a:xfrm>
              <a:off x="8388720" y="5639400"/>
              <a:ext cx="588600" cy="618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6" name="직사각형 148"/>
            <p:cNvSpPr/>
            <p:nvPr/>
          </p:nvSpPr>
          <p:spPr>
            <a:xfrm>
              <a:off x="8982360" y="5639400"/>
              <a:ext cx="588600" cy="618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7" name="직사각형 148"/>
            <p:cNvSpPr/>
            <p:nvPr/>
          </p:nvSpPr>
          <p:spPr>
            <a:xfrm>
              <a:off x="8982360" y="4483440"/>
              <a:ext cx="590400" cy="590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8" name="직사각형 472"/>
            <p:cNvSpPr/>
            <p:nvPr/>
          </p:nvSpPr>
          <p:spPr>
            <a:xfrm>
              <a:off x="8390520" y="3273480"/>
              <a:ext cx="1202040" cy="299232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직사각형 473"/>
            <p:cNvSpPr/>
            <p:nvPr/>
          </p:nvSpPr>
          <p:spPr>
            <a:xfrm>
              <a:off x="9501480" y="4620240"/>
              <a:ext cx="95400" cy="30024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70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271" name="타원 179"/>
              <p:cNvSpPr/>
              <p:nvPr/>
            </p:nvSpPr>
            <p:spPr>
              <a:xfrm>
                <a:off x="9319320" y="4423680"/>
                <a:ext cx="231840" cy="232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2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73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274" name="타원 179"/>
              <p:cNvSpPr/>
              <p:nvPr/>
            </p:nvSpPr>
            <p:spPr>
              <a:xfrm>
                <a:off x="2332800" y="3094560"/>
                <a:ext cx="231840" cy="232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5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276" name="직선 화살표 연결선 476"/>
            <p:cNvSpPr/>
            <p:nvPr/>
          </p:nvSpPr>
          <p:spPr>
            <a:xfrm>
              <a:off x="9801000" y="4749840"/>
              <a:ext cx="1252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7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8" name="TextBox 478"/>
            <p:cNvSpPr/>
            <p:nvPr/>
          </p:nvSpPr>
          <p:spPr>
            <a:xfrm>
              <a:off x="9801000" y="4371840"/>
              <a:ext cx="1680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279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280" name="타원 179"/>
              <p:cNvSpPr/>
              <p:nvPr/>
            </p:nvSpPr>
            <p:spPr>
              <a:xfrm>
                <a:off x="8266680" y="3101040"/>
                <a:ext cx="231840" cy="232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1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82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283" name="직선 화살표 연결선 487"/>
              <p:cNvSpPr/>
              <p:nvPr/>
            </p:nvSpPr>
            <p:spPr>
              <a:xfrm>
                <a:off x="569160" y="6463440"/>
                <a:ext cx="7827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4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285" name="직선 화살표 연결선 489"/>
              <p:cNvSpPr/>
              <p:nvPr/>
            </p:nvSpPr>
            <p:spPr>
              <a:xfrm>
                <a:off x="8397360" y="6463440"/>
                <a:ext cx="1246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6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287" name="TextBox 481"/>
            <p:cNvSpPr/>
            <p:nvPr/>
          </p:nvSpPr>
          <p:spPr>
            <a:xfrm>
              <a:off x="2484360" y="2972520"/>
              <a:ext cx="880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88" name="TextBox 482"/>
            <p:cNvSpPr/>
            <p:nvPr/>
          </p:nvSpPr>
          <p:spPr>
            <a:xfrm>
              <a:off x="3632040" y="2972520"/>
              <a:ext cx="880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89" name="TextBox 483"/>
            <p:cNvSpPr/>
            <p:nvPr/>
          </p:nvSpPr>
          <p:spPr>
            <a:xfrm>
              <a:off x="5283720" y="2649600"/>
              <a:ext cx="11610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0" name="TextBox 484"/>
            <p:cNvSpPr/>
            <p:nvPr/>
          </p:nvSpPr>
          <p:spPr>
            <a:xfrm>
              <a:off x="6746040" y="2649600"/>
              <a:ext cx="1161000" cy="63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1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2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4" name="직사각형 23"/>
          <p:cNvSpPr/>
          <p:nvPr/>
        </p:nvSpPr>
        <p:spPr>
          <a:xfrm>
            <a:off x="10569600" y="30535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5" name="직사각형 24"/>
          <p:cNvSpPr/>
          <p:nvPr/>
        </p:nvSpPr>
        <p:spPr>
          <a:xfrm>
            <a:off x="10569600" y="210996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6" name="직사각형 25"/>
          <p:cNvSpPr/>
          <p:nvPr/>
        </p:nvSpPr>
        <p:spPr>
          <a:xfrm>
            <a:off x="10569600" y="1166040"/>
            <a:ext cx="458280" cy="458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7" name="TextBox 6"/>
          <p:cNvSpPr/>
          <p:nvPr/>
        </p:nvSpPr>
        <p:spPr>
          <a:xfrm>
            <a:off x="11066040" y="30535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8" name="TextBox 7"/>
          <p:cNvSpPr/>
          <p:nvPr/>
        </p:nvSpPr>
        <p:spPr>
          <a:xfrm>
            <a:off x="11066040" y="211320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9" name="TextBox 8"/>
          <p:cNvSpPr/>
          <p:nvPr/>
        </p:nvSpPr>
        <p:spPr>
          <a:xfrm>
            <a:off x="11066040" y="11732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0" name="TextBox 12"/>
          <p:cNvSpPr/>
          <p:nvPr/>
        </p:nvSpPr>
        <p:spPr>
          <a:xfrm>
            <a:off x="9679320" y="3053520"/>
            <a:ext cx="976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1" name="TextBox 13"/>
          <p:cNvSpPr/>
          <p:nvPr/>
        </p:nvSpPr>
        <p:spPr>
          <a:xfrm>
            <a:off x="9679320" y="21132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2" name="TextBox 14"/>
          <p:cNvSpPr/>
          <p:nvPr/>
        </p:nvSpPr>
        <p:spPr>
          <a:xfrm>
            <a:off x="9679320" y="1173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303" name="그룹 94"/>
          <p:cNvGrpSpPr/>
          <p:nvPr/>
        </p:nvGrpSpPr>
        <p:grpSpPr>
          <a:xfrm>
            <a:off x="129240" y="943560"/>
            <a:ext cx="4422240" cy="1990440"/>
            <a:chOff x="129240" y="943560"/>
            <a:chExt cx="4422240" cy="1990440"/>
          </a:xfrm>
        </p:grpSpPr>
        <p:sp>
          <p:nvSpPr>
            <p:cNvPr id="2304" name="TextBox 541"/>
            <p:cNvSpPr/>
            <p:nvPr/>
          </p:nvSpPr>
          <p:spPr>
            <a:xfrm>
              <a:off x="640440" y="1065240"/>
              <a:ext cx="2815920" cy="4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05" name="그룹 30"/>
            <p:cNvGrpSpPr/>
            <p:nvPr/>
          </p:nvGrpSpPr>
          <p:grpSpPr>
            <a:xfrm>
              <a:off x="326160" y="943560"/>
              <a:ext cx="334080" cy="508320"/>
              <a:chOff x="326160" y="943560"/>
              <a:chExt cx="334080" cy="508320"/>
            </a:xfrm>
          </p:grpSpPr>
          <p:sp>
            <p:nvSpPr>
              <p:cNvPr id="2306" name="직사각형 543"/>
              <p:cNvSpPr/>
              <p:nvPr/>
            </p:nvSpPr>
            <p:spPr>
              <a:xfrm>
                <a:off x="326160" y="1129680"/>
                <a:ext cx="102240" cy="32220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07" name="그룹 544"/>
              <p:cNvGrpSpPr/>
              <p:nvPr/>
            </p:nvGrpSpPr>
            <p:grpSpPr>
              <a:xfrm>
                <a:off x="333360" y="943560"/>
                <a:ext cx="326880" cy="255600"/>
                <a:chOff x="333360" y="943560"/>
                <a:chExt cx="326880" cy="255600"/>
              </a:xfrm>
            </p:grpSpPr>
            <p:sp>
              <p:nvSpPr>
                <p:cNvPr id="2308" name="타원 179"/>
                <p:cNvSpPr/>
                <p:nvPr/>
              </p:nvSpPr>
              <p:spPr>
                <a:xfrm>
                  <a:off x="378000" y="95040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9" name="TextBox 180"/>
                <p:cNvSpPr/>
                <p:nvPr/>
              </p:nvSpPr>
              <p:spPr>
                <a:xfrm>
                  <a:off x="333360" y="94356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310" name="TextBox 554"/>
            <p:cNvSpPr/>
            <p:nvPr/>
          </p:nvSpPr>
          <p:spPr>
            <a:xfrm>
              <a:off x="1801800" y="2661480"/>
              <a:ext cx="272124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11" name="직사각형 555"/>
            <p:cNvSpPr/>
            <p:nvPr/>
          </p:nvSpPr>
          <p:spPr>
            <a:xfrm>
              <a:off x="299160" y="2758320"/>
              <a:ext cx="1263600" cy="828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2" name="TextBox 558"/>
            <p:cNvSpPr/>
            <p:nvPr/>
          </p:nvSpPr>
          <p:spPr>
            <a:xfrm>
              <a:off x="763920" y="1959480"/>
              <a:ext cx="37875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13" name="그룹 81"/>
            <p:cNvGrpSpPr/>
            <p:nvPr/>
          </p:nvGrpSpPr>
          <p:grpSpPr>
            <a:xfrm>
              <a:off x="129240" y="1623240"/>
              <a:ext cx="368280" cy="941760"/>
              <a:chOff x="129240" y="1623240"/>
              <a:chExt cx="368280" cy="941760"/>
            </a:xfrm>
          </p:grpSpPr>
          <p:sp>
            <p:nvSpPr>
              <p:cNvPr id="2314" name="직선 화살표 연결선 556"/>
              <p:cNvSpPr/>
              <p:nvPr/>
            </p:nvSpPr>
            <p:spPr>
              <a:xfrm>
                <a:off x="497160" y="1761120"/>
                <a:ext cx="360" cy="803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5" name="그룹 559"/>
              <p:cNvGrpSpPr/>
              <p:nvPr/>
            </p:nvGrpSpPr>
            <p:grpSpPr>
              <a:xfrm>
                <a:off x="129240" y="1623240"/>
                <a:ext cx="326880" cy="255600"/>
                <a:chOff x="129240" y="1623240"/>
                <a:chExt cx="326880" cy="255600"/>
              </a:xfrm>
            </p:grpSpPr>
            <p:sp>
              <p:nvSpPr>
                <p:cNvPr id="2316" name="타원 179"/>
                <p:cNvSpPr/>
                <p:nvPr/>
              </p:nvSpPr>
              <p:spPr>
                <a:xfrm>
                  <a:off x="173880" y="163008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7" name="TextBox 180"/>
                <p:cNvSpPr/>
                <p:nvPr/>
              </p:nvSpPr>
              <p:spPr>
                <a:xfrm>
                  <a:off x="129240" y="162324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318" name="그룹 95"/>
          <p:cNvGrpSpPr/>
          <p:nvPr/>
        </p:nvGrpSpPr>
        <p:grpSpPr>
          <a:xfrm>
            <a:off x="880200" y="1141920"/>
            <a:ext cx="8696520" cy="5535720"/>
            <a:chOff x="880200" y="1141920"/>
            <a:chExt cx="8696520" cy="5535720"/>
          </a:xfrm>
        </p:grpSpPr>
        <p:grpSp>
          <p:nvGrpSpPr>
            <p:cNvPr id="2319" name="그룹 82"/>
            <p:cNvGrpSpPr/>
            <p:nvPr/>
          </p:nvGrpSpPr>
          <p:grpSpPr>
            <a:xfrm>
              <a:off x="880200" y="1141920"/>
              <a:ext cx="7324560" cy="5535720"/>
              <a:chOff x="880200" y="1141920"/>
              <a:chExt cx="7324560" cy="5535720"/>
            </a:xfrm>
          </p:grpSpPr>
          <p:grpSp>
            <p:nvGrpSpPr>
              <p:cNvPr id="2320" name="그룹 7"/>
              <p:cNvGrpSpPr/>
              <p:nvPr/>
            </p:nvGrpSpPr>
            <p:grpSpPr>
              <a:xfrm>
                <a:off x="3045240" y="3504960"/>
                <a:ext cx="1933200" cy="1905480"/>
                <a:chOff x="3045240" y="3504960"/>
                <a:chExt cx="1933200" cy="1905480"/>
              </a:xfrm>
            </p:grpSpPr>
            <p:sp>
              <p:nvSpPr>
                <p:cNvPr id="2321" name="직사각형 148"/>
                <p:cNvSpPr/>
                <p:nvPr/>
              </p:nvSpPr>
              <p:spPr>
                <a:xfrm>
                  <a:off x="304524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2" name="직사각형 149"/>
                <p:cNvSpPr/>
                <p:nvPr/>
              </p:nvSpPr>
              <p:spPr>
                <a:xfrm>
                  <a:off x="336888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3" name="직사각형 150"/>
                <p:cNvSpPr/>
                <p:nvPr/>
              </p:nvSpPr>
              <p:spPr>
                <a:xfrm>
                  <a:off x="369288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4" name="직사각형 151"/>
                <p:cNvSpPr/>
                <p:nvPr/>
              </p:nvSpPr>
              <p:spPr>
                <a:xfrm>
                  <a:off x="401652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5" name="직사각형 156"/>
                <p:cNvSpPr/>
                <p:nvPr/>
              </p:nvSpPr>
              <p:spPr>
                <a:xfrm>
                  <a:off x="433296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157"/>
                <p:cNvSpPr/>
                <p:nvPr/>
              </p:nvSpPr>
              <p:spPr>
                <a:xfrm>
                  <a:off x="465624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202"/>
                <p:cNvSpPr/>
                <p:nvPr/>
              </p:nvSpPr>
              <p:spPr>
                <a:xfrm>
                  <a:off x="304524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203"/>
                <p:cNvSpPr/>
                <p:nvPr/>
              </p:nvSpPr>
              <p:spPr>
                <a:xfrm>
                  <a:off x="336888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204"/>
                <p:cNvSpPr/>
                <p:nvPr/>
              </p:nvSpPr>
              <p:spPr>
                <a:xfrm>
                  <a:off x="369288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205"/>
                <p:cNvSpPr/>
                <p:nvPr/>
              </p:nvSpPr>
              <p:spPr>
                <a:xfrm>
                  <a:off x="401652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6"/>
                <p:cNvSpPr/>
                <p:nvPr/>
              </p:nvSpPr>
              <p:spPr>
                <a:xfrm>
                  <a:off x="433296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207"/>
                <p:cNvSpPr/>
                <p:nvPr/>
              </p:nvSpPr>
              <p:spPr>
                <a:xfrm>
                  <a:off x="465624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148"/>
                <p:cNvSpPr/>
                <p:nvPr/>
              </p:nvSpPr>
              <p:spPr>
                <a:xfrm>
                  <a:off x="304524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149"/>
                <p:cNvSpPr/>
                <p:nvPr/>
              </p:nvSpPr>
              <p:spPr>
                <a:xfrm>
                  <a:off x="336888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150"/>
                <p:cNvSpPr/>
                <p:nvPr/>
              </p:nvSpPr>
              <p:spPr>
                <a:xfrm>
                  <a:off x="369288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151"/>
                <p:cNvSpPr/>
                <p:nvPr/>
              </p:nvSpPr>
              <p:spPr>
                <a:xfrm>
                  <a:off x="401652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56"/>
                <p:cNvSpPr/>
                <p:nvPr/>
              </p:nvSpPr>
              <p:spPr>
                <a:xfrm>
                  <a:off x="433296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157"/>
                <p:cNvSpPr/>
                <p:nvPr/>
              </p:nvSpPr>
              <p:spPr>
                <a:xfrm>
                  <a:off x="465624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202"/>
                <p:cNvSpPr/>
                <p:nvPr/>
              </p:nvSpPr>
              <p:spPr>
                <a:xfrm>
                  <a:off x="304524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203"/>
                <p:cNvSpPr/>
                <p:nvPr/>
              </p:nvSpPr>
              <p:spPr>
                <a:xfrm>
                  <a:off x="336888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204"/>
                <p:cNvSpPr/>
                <p:nvPr/>
              </p:nvSpPr>
              <p:spPr>
                <a:xfrm>
                  <a:off x="369288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205"/>
                <p:cNvSpPr/>
                <p:nvPr/>
              </p:nvSpPr>
              <p:spPr>
                <a:xfrm>
                  <a:off x="401652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6"/>
                <p:cNvSpPr/>
                <p:nvPr/>
              </p:nvSpPr>
              <p:spPr>
                <a:xfrm>
                  <a:off x="433296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207"/>
                <p:cNvSpPr/>
                <p:nvPr/>
              </p:nvSpPr>
              <p:spPr>
                <a:xfrm>
                  <a:off x="465624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148"/>
                <p:cNvSpPr/>
                <p:nvPr/>
              </p:nvSpPr>
              <p:spPr>
                <a:xfrm>
                  <a:off x="304524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149"/>
                <p:cNvSpPr/>
                <p:nvPr/>
              </p:nvSpPr>
              <p:spPr>
                <a:xfrm>
                  <a:off x="336888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150"/>
                <p:cNvSpPr/>
                <p:nvPr/>
              </p:nvSpPr>
              <p:spPr>
                <a:xfrm>
                  <a:off x="369288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151"/>
                <p:cNvSpPr/>
                <p:nvPr/>
              </p:nvSpPr>
              <p:spPr>
                <a:xfrm>
                  <a:off x="401652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56"/>
                <p:cNvSpPr/>
                <p:nvPr/>
              </p:nvSpPr>
              <p:spPr>
                <a:xfrm>
                  <a:off x="433296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157"/>
                <p:cNvSpPr/>
                <p:nvPr/>
              </p:nvSpPr>
              <p:spPr>
                <a:xfrm>
                  <a:off x="465624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202"/>
                <p:cNvSpPr/>
                <p:nvPr/>
              </p:nvSpPr>
              <p:spPr>
                <a:xfrm>
                  <a:off x="304524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203"/>
                <p:cNvSpPr/>
                <p:nvPr/>
              </p:nvSpPr>
              <p:spPr>
                <a:xfrm>
                  <a:off x="336888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204"/>
                <p:cNvSpPr/>
                <p:nvPr/>
              </p:nvSpPr>
              <p:spPr>
                <a:xfrm>
                  <a:off x="369288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205"/>
                <p:cNvSpPr/>
                <p:nvPr/>
              </p:nvSpPr>
              <p:spPr>
                <a:xfrm>
                  <a:off x="401652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6"/>
                <p:cNvSpPr/>
                <p:nvPr/>
              </p:nvSpPr>
              <p:spPr>
                <a:xfrm>
                  <a:off x="433296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6" name="직사각형 207"/>
                <p:cNvSpPr/>
                <p:nvPr/>
              </p:nvSpPr>
              <p:spPr>
                <a:xfrm>
                  <a:off x="465624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57" name="그룹 2"/>
              <p:cNvGrpSpPr/>
              <p:nvPr/>
            </p:nvGrpSpPr>
            <p:grpSpPr>
              <a:xfrm>
                <a:off x="4978440" y="3504960"/>
                <a:ext cx="1933200" cy="1905480"/>
                <a:chOff x="4978440" y="3504960"/>
                <a:chExt cx="1933200" cy="1905480"/>
              </a:xfrm>
            </p:grpSpPr>
            <p:sp>
              <p:nvSpPr>
                <p:cNvPr id="2358" name="직사각형 148"/>
                <p:cNvSpPr/>
                <p:nvPr/>
              </p:nvSpPr>
              <p:spPr>
                <a:xfrm>
                  <a:off x="497844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9" name="직사각형 149"/>
                <p:cNvSpPr/>
                <p:nvPr/>
              </p:nvSpPr>
              <p:spPr>
                <a:xfrm>
                  <a:off x="530172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0" name="직사각형 150"/>
                <p:cNvSpPr/>
                <p:nvPr/>
              </p:nvSpPr>
              <p:spPr>
                <a:xfrm>
                  <a:off x="562608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1" name="직사각형 151"/>
                <p:cNvSpPr/>
                <p:nvPr/>
              </p:nvSpPr>
              <p:spPr>
                <a:xfrm>
                  <a:off x="594972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2" name="직사각형 156"/>
                <p:cNvSpPr/>
                <p:nvPr/>
              </p:nvSpPr>
              <p:spPr>
                <a:xfrm>
                  <a:off x="626616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3" name="직사각형 157"/>
                <p:cNvSpPr/>
                <p:nvPr/>
              </p:nvSpPr>
              <p:spPr>
                <a:xfrm>
                  <a:off x="6589440" y="35049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4" name="직사각형 202"/>
                <p:cNvSpPr/>
                <p:nvPr/>
              </p:nvSpPr>
              <p:spPr>
                <a:xfrm>
                  <a:off x="497844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5" name="직사각형 203"/>
                <p:cNvSpPr/>
                <p:nvPr/>
              </p:nvSpPr>
              <p:spPr>
                <a:xfrm>
                  <a:off x="530172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사각형 204"/>
                <p:cNvSpPr/>
                <p:nvPr/>
              </p:nvSpPr>
              <p:spPr>
                <a:xfrm>
                  <a:off x="562608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7" name="직사각형 205"/>
                <p:cNvSpPr/>
                <p:nvPr/>
              </p:nvSpPr>
              <p:spPr>
                <a:xfrm>
                  <a:off x="594972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8" name="직사각형 206"/>
                <p:cNvSpPr/>
                <p:nvPr/>
              </p:nvSpPr>
              <p:spPr>
                <a:xfrm>
                  <a:off x="626616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9" name="직사각형 207"/>
                <p:cNvSpPr/>
                <p:nvPr/>
              </p:nvSpPr>
              <p:spPr>
                <a:xfrm>
                  <a:off x="6589440" y="38206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0" name="직사각형 148"/>
                <p:cNvSpPr/>
                <p:nvPr/>
              </p:nvSpPr>
              <p:spPr>
                <a:xfrm>
                  <a:off x="497844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1" name="직사각형 149"/>
                <p:cNvSpPr/>
                <p:nvPr/>
              </p:nvSpPr>
              <p:spPr>
                <a:xfrm>
                  <a:off x="530172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2" name="직사각형 150"/>
                <p:cNvSpPr/>
                <p:nvPr/>
              </p:nvSpPr>
              <p:spPr>
                <a:xfrm>
                  <a:off x="562608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3" name="직사각형 151"/>
                <p:cNvSpPr/>
                <p:nvPr/>
              </p:nvSpPr>
              <p:spPr>
                <a:xfrm>
                  <a:off x="594972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직사각형 156"/>
                <p:cNvSpPr/>
                <p:nvPr/>
              </p:nvSpPr>
              <p:spPr>
                <a:xfrm>
                  <a:off x="626616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5" name="직사각형 157"/>
                <p:cNvSpPr/>
                <p:nvPr/>
              </p:nvSpPr>
              <p:spPr>
                <a:xfrm>
                  <a:off x="6589440" y="413856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6" name="직사각형 202"/>
                <p:cNvSpPr/>
                <p:nvPr/>
              </p:nvSpPr>
              <p:spPr>
                <a:xfrm>
                  <a:off x="497844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7" name="직사각형 203"/>
                <p:cNvSpPr/>
                <p:nvPr/>
              </p:nvSpPr>
              <p:spPr>
                <a:xfrm>
                  <a:off x="530172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직사각형 204"/>
                <p:cNvSpPr/>
                <p:nvPr/>
              </p:nvSpPr>
              <p:spPr>
                <a:xfrm>
                  <a:off x="562608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9" name="직사각형 205"/>
                <p:cNvSpPr/>
                <p:nvPr/>
              </p:nvSpPr>
              <p:spPr>
                <a:xfrm>
                  <a:off x="594972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0" name="직사각형 206"/>
                <p:cNvSpPr/>
                <p:nvPr/>
              </p:nvSpPr>
              <p:spPr>
                <a:xfrm>
                  <a:off x="626616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1" name="직사각형 207"/>
                <p:cNvSpPr/>
                <p:nvPr/>
              </p:nvSpPr>
              <p:spPr>
                <a:xfrm>
                  <a:off x="6589440" y="445428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2" name="직사각형 148"/>
                <p:cNvSpPr/>
                <p:nvPr/>
              </p:nvSpPr>
              <p:spPr>
                <a:xfrm>
                  <a:off x="497844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3" name="직사각형 149"/>
                <p:cNvSpPr/>
                <p:nvPr/>
              </p:nvSpPr>
              <p:spPr>
                <a:xfrm>
                  <a:off x="530172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4" name="직사각형 150"/>
                <p:cNvSpPr/>
                <p:nvPr/>
              </p:nvSpPr>
              <p:spPr>
                <a:xfrm>
                  <a:off x="562608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5" name="직사각형 151"/>
                <p:cNvSpPr/>
                <p:nvPr/>
              </p:nvSpPr>
              <p:spPr>
                <a:xfrm>
                  <a:off x="594972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6" name="직사각형 156"/>
                <p:cNvSpPr/>
                <p:nvPr/>
              </p:nvSpPr>
              <p:spPr>
                <a:xfrm>
                  <a:off x="626616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7" name="직사각형 157"/>
                <p:cNvSpPr/>
                <p:nvPr/>
              </p:nvSpPr>
              <p:spPr>
                <a:xfrm>
                  <a:off x="6589440" y="47725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8" name="직사각형 202"/>
                <p:cNvSpPr/>
                <p:nvPr/>
              </p:nvSpPr>
              <p:spPr>
                <a:xfrm>
                  <a:off x="497844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9" name="직사각형 203"/>
                <p:cNvSpPr/>
                <p:nvPr/>
              </p:nvSpPr>
              <p:spPr>
                <a:xfrm>
                  <a:off x="530172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0" name="직사각형 204"/>
                <p:cNvSpPr/>
                <p:nvPr/>
              </p:nvSpPr>
              <p:spPr>
                <a:xfrm>
                  <a:off x="562608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1" name="직사각형 205"/>
                <p:cNvSpPr/>
                <p:nvPr/>
              </p:nvSpPr>
              <p:spPr>
                <a:xfrm>
                  <a:off x="594972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2" name="직사각형 206"/>
                <p:cNvSpPr/>
                <p:nvPr/>
              </p:nvSpPr>
              <p:spPr>
                <a:xfrm>
                  <a:off x="626616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3" name="직사각형 207"/>
                <p:cNvSpPr/>
                <p:nvPr/>
              </p:nvSpPr>
              <p:spPr>
                <a:xfrm>
                  <a:off x="6589440" y="50882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94" name="그룹 4"/>
              <p:cNvGrpSpPr/>
              <p:nvPr/>
            </p:nvGrpSpPr>
            <p:grpSpPr>
              <a:xfrm>
                <a:off x="6911280" y="3504960"/>
                <a:ext cx="1293480" cy="3172680"/>
                <a:chOff x="6911280" y="3504960"/>
                <a:chExt cx="1293480" cy="3172680"/>
              </a:xfrm>
            </p:grpSpPr>
            <p:sp>
              <p:nvSpPr>
                <p:cNvPr id="2395" name="직사각형 148"/>
                <p:cNvSpPr/>
                <p:nvPr/>
              </p:nvSpPr>
              <p:spPr>
                <a:xfrm>
                  <a:off x="691128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6" name="직사각형 149"/>
                <p:cNvSpPr/>
                <p:nvPr/>
              </p:nvSpPr>
              <p:spPr>
                <a:xfrm>
                  <a:off x="723492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7" name="직사각형 150"/>
                <p:cNvSpPr/>
                <p:nvPr/>
              </p:nvSpPr>
              <p:spPr>
                <a:xfrm>
                  <a:off x="755892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8" name="직사각형 151"/>
                <p:cNvSpPr/>
                <p:nvPr/>
              </p:nvSpPr>
              <p:spPr>
                <a:xfrm>
                  <a:off x="7882560" y="35049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9" name="직사각형 202"/>
                <p:cNvSpPr/>
                <p:nvPr/>
              </p:nvSpPr>
              <p:spPr>
                <a:xfrm>
                  <a:off x="691128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0" name="직사각형 203"/>
                <p:cNvSpPr/>
                <p:nvPr/>
              </p:nvSpPr>
              <p:spPr>
                <a:xfrm>
                  <a:off x="723492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1" name="직사각형 204"/>
                <p:cNvSpPr/>
                <p:nvPr/>
              </p:nvSpPr>
              <p:spPr>
                <a:xfrm>
                  <a:off x="755892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2" name="직사각형 205"/>
                <p:cNvSpPr/>
                <p:nvPr/>
              </p:nvSpPr>
              <p:spPr>
                <a:xfrm>
                  <a:off x="7882560" y="38206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3" name="직사각형 148"/>
                <p:cNvSpPr/>
                <p:nvPr/>
              </p:nvSpPr>
              <p:spPr>
                <a:xfrm>
                  <a:off x="691128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4" name="직사각형 149"/>
                <p:cNvSpPr/>
                <p:nvPr/>
              </p:nvSpPr>
              <p:spPr>
                <a:xfrm>
                  <a:off x="723492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5" name="직사각형 150"/>
                <p:cNvSpPr/>
                <p:nvPr/>
              </p:nvSpPr>
              <p:spPr>
                <a:xfrm>
                  <a:off x="755892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6" name="직사각형 151"/>
                <p:cNvSpPr/>
                <p:nvPr/>
              </p:nvSpPr>
              <p:spPr>
                <a:xfrm>
                  <a:off x="7882560" y="413856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7" name="직사각형 202"/>
                <p:cNvSpPr/>
                <p:nvPr/>
              </p:nvSpPr>
              <p:spPr>
                <a:xfrm>
                  <a:off x="691128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8" name="직사각형 203"/>
                <p:cNvSpPr/>
                <p:nvPr/>
              </p:nvSpPr>
              <p:spPr>
                <a:xfrm>
                  <a:off x="723492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9" name="직사각형 204"/>
                <p:cNvSpPr/>
                <p:nvPr/>
              </p:nvSpPr>
              <p:spPr>
                <a:xfrm>
                  <a:off x="755892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0" name="직사각형 205"/>
                <p:cNvSpPr/>
                <p:nvPr/>
              </p:nvSpPr>
              <p:spPr>
                <a:xfrm>
                  <a:off x="7882560" y="44542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1" name="직사각형 148"/>
                <p:cNvSpPr/>
                <p:nvPr/>
              </p:nvSpPr>
              <p:spPr>
                <a:xfrm>
                  <a:off x="691128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2" name="직사각형 149"/>
                <p:cNvSpPr/>
                <p:nvPr/>
              </p:nvSpPr>
              <p:spPr>
                <a:xfrm>
                  <a:off x="723492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3" name="직사각형 150"/>
                <p:cNvSpPr/>
                <p:nvPr/>
              </p:nvSpPr>
              <p:spPr>
                <a:xfrm>
                  <a:off x="755892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4" name="직사각형 151"/>
                <p:cNvSpPr/>
                <p:nvPr/>
              </p:nvSpPr>
              <p:spPr>
                <a:xfrm>
                  <a:off x="7882560" y="47725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5" name="직사각형 202"/>
                <p:cNvSpPr/>
                <p:nvPr/>
              </p:nvSpPr>
              <p:spPr>
                <a:xfrm>
                  <a:off x="691128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직사각형 203"/>
                <p:cNvSpPr/>
                <p:nvPr/>
              </p:nvSpPr>
              <p:spPr>
                <a:xfrm>
                  <a:off x="723492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7" name="직사각형 204"/>
                <p:cNvSpPr/>
                <p:nvPr/>
              </p:nvSpPr>
              <p:spPr>
                <a:xfrm>
                  <a:off x="755892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8" name="직사각형 205"/>
                <p:cNvSpPr/>
                <p:nvPr/>
              </p:nvSpPr>
              <p:spPr>
                <a:xfrm>
                  <a:off x="7882560" y="50882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9" name="직사각형 148"/>
                <p:cNvSpPr/>
                <p:nvPr/>
              </p:nvSpPr>
              <p:spPr>
                <a:xfrm>
                  <a:off x="6911280" y="54061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0" name="직사각형 149"/>
                <p:cNvSpPr/>
                <p:nvPr/>
              </p:nvSpPr>
              <p:spPr>
                <a:xfrm>
                  <a:off x="7234920" y="54061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1" name="직사각형 150"/>
                <p:cNvSpPr/>
                <p:nvPr/>
              </p:nvSpPr>
              <p:spPr>
                <a:xfrm>
                  <a:off x="7558920" y="54061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2" name="직사각형 151"/>
                <p:cNvSpPr/>
                <p:nvPr/>
              </p:nvSpPr>
              <p:spPr>
                <a:xfrm>
                  <a:off x="7882560" y="540612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3" name="직사각형 202"/>
                <p:cNvSpPr/>
                <p:nvPr/>
              </p:nvSpPr>
              <p:spPr>
                <a:xfrm>
                  <a:off x="6911280" y="57218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4" name="직사각형 203"/>
                <p:cNvSpPr/>
                <p:nvPr/>
              </p:nvSpPr>
              <p:spPr>
                <a:xfrm>
                  <a:off x="7234920" y="57218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5" name="직사각형 204"/>
                <p:cNvSpPr/>
                <p:nvPr/>
              </p:nvSpPr>
              <p:spPr>
                <a:xfrm>
                  <a:off x="7558920" y="57218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6" name="직사각형 205"/>
                <p:cNvSpPr/>
                <p:nvPr/>
              </p:nvSpPr>
              <p:spPr>
                <a:xfrm>
                  <a:off x="7882560" y="57218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7" name="직사각형 148"/>
                <p:cNvSpPr/>
                <p:nvPr/>
              </p:nvSpPr>
              <p:spPr>
                <a:xfrm>
                  <a:off x="6911280" y="60400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8" name="직사각형 149"/>
                <p:cNvSpPr/>
                <p:nvPr/>
              </p:nvSpPr>
              <p:spPr>
                <a:xfrm>
                  <a:off x="7234920" y="60400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9" name="직사각형 150"/>
                <p:cNvSpPr/>
                <p:nvPr/>
              </p:nvSpPr>
              <p:spPr>
                <a:xfrm>
                  <a:off x="7558920" y="60400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0" name="직사각형 151"/>
                <p:cNvSpPr/>
                <p:nvPr/>
              </p:nvSpPr>
              <p:spPr>
                <a:xfrm>
                  <a:off x="7882560" y="604008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1" name="직사각형 202"/>
                <p:cNvSpPr/>
                <p:nvPr/>
              </p:nvSpPr>
              <p:spPr>
                <a:xfrm>
                  <a:off x="6911280" y="63554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2" name="직사각형 203"/>
                <p:cNvSpPr/>
                <p:nvPr/>
              </p:nvSpPr>
              <p:spPr>
                <a:xfrm>
                  <a:off x="7234920" y="63554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3" name="직사각형 204"/>
                <p:cNvSpPr/>
                <p:nvPr/>
              </p:nvSpPr>
              <p:spPr>
                <a:xfrm>
                  <a:off x="7558920" y="63554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4" name="직사각형 205"/>
                <p:cNvSpPr/>
                <p:nvPr/>
              </p:nvSpPr>
              <p:spPr>
                <a:xfrm>
                  <a:off x="7882560" y="6355440"/>
                  <a:ext cx="322200" cy="3222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35" name="그룹 6"/>
              <p:cNvGrpSpPr/>
              <p:nvPr/>
            </p:nvGrpSpPr>
            <p:grpSpPr>
              <a:xfrm>
                <a:off x="4978440" y="1584720"/>
                <a:ext cx="1933200" cy="1919520"/>
                <a:chOff x="4978440" y="1584720"/>
                <a:chExt cx="1933200" cy="1919520"/>
              </a:xfrm>
            </p:grpSpPr>
            <p:sp>
              <p:nvSpPr>
                <p:cNvPr id="2436" name="직사각형 148"/>
                <p:cNvSpPr/>
                <p:nvPr/>
              </p:nvSpPr>
              <p:spPr>
                <a:xfrm>
                  <a:off x="497844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7" name="직사각형 149"/>
                <p:cNvSpPr/>
                <p:nvPr/>
              </p:nvSpPr>
              <p:spPr>
                <a:xfrm>
                  <a:off x="530172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8" name="직사각형 150"/>
                <p:cNvSpPr/>
                <p:nvPr/>
              </p:nvSpPr>
              <p:spPr>
                <a:xfrm>
                  <a:off x="562608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9" name="직사각형 151"/>
                <p:cNvSpPr/>
                <p:nvPr/>
              </p:nvSpPr>
              <p:spPr>
                <a:xfrm>
                  <a:off x="594972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0" name="직사각형 156"/>
                <p:cNvSpPr/>
                <p:nvPr/>
              </p:nvSpPr>
              <p:spPr>
                <a:xfrm>
                  <a:off x="626616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1" name="직사각형 157"/>
                <p:cNvSpPr/>
                <p:nvPr/>
              </p:nvSpPr>
              <p:spPr>
                <a:xfrm>
                  <a:off x="6589440" y="2232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직사각형 202"/>
                <p:cNvSpPr/>
                <p:nvPr/>
              </p:nvSpPr>
              <p:spPr>
                <a:xfrm>
                  <a:off x="497844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3" name="직사각형 203"/>
                <p:cNvSpPr/>
                <p:nvPr/>
              </p:nvSpPr>
              <p:spPr>
                <a:xfrm>
                  <a:off x="530172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4" name="직사각형 204"/>
                <p:cNvSpPr/>
                <p:nvPr/>
              </p:nvSpPr>
              <p:spPr>
                <a:xfrm>
                  <a:off x="562608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5" name="직사각형 205"/>
                <p:cNvSpPr/>
                <p:nvPr/>
              </p:nvSpPr>
              <p:spPr>
                <a:xfrm>
                  <a:off x="594972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6" name="직사각형 206"/>
                <p:cNvSpPr/>
                <p:nvPr/>
              </p:nvSpPr>
              <p:spPr>
                <a:xfrm>
                  <a:off x="626616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7" name="직사각형 207"/>
                <p:cNvSpPr/>
                <p:nvPr/>
              </p:nvSpPr>
              <p:spPr>
                <a:xfrm>
                  <a:off x="6589440" y="2548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8" name="직사각형 148"/>
                <p:cNvSpPr/>
                <p:nvPr/>
              </p:nvSpPr>
              <p:spPr>
                <a:xfrm>
                  <a:off x="497844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9" name="직사각형 149"/>
                <p:cNvSpPr/>
                <p:nvPr/>
              </p:nvSpPr>
              <p:spPr>
                <a:xfrm>
                  <a:off x="530172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0" name="직사각형 150"/>
                <p:cNvSpPr/>
                <p:nvPr/>
              </p:nvSpPr>
              <p:spPr>
                <a:xfrm>
                  <a:off x="562608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1" name="직사각형 151"/>
                <p:cNvSpPr/>
                <p:nvPr/>
              </p:nvSpPr>
              <p:spPr>
                <a:xfrm>
                  <a:off x="594972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2" name="직사각형 156"/>
                <p:cNvSpPr/>
                <p:nvPr/>
              </p:nvSpPr>
              <p:spPr>
                <a:xfrm>
                  <a:off x="626616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3" name="직사각형 157"/>
                <p:cNvSpPr/>
                <p:nvPr/>
              </p:nvSpPr>
              <p:spPr>
                <a:xfrm>
                  <a:off x="6589440" y="28663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4" name="직사각형 202"/>
                <p:cNvSpPr/>
                <p:nvPr/>
              </p:nvSpPr>
              <p:spPr>
                <a:xfrm>
                  <a:off x="497844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5" name="직사각형 203"/>
                <p:cNvSpPr/>
                <p:nvPr/>
              </p:nvSpPr>
              <p:spPr>
                <a:xfrm>
                  <a:off x="530172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6" name="직사각형 204"/>
                <p:cNvSpPr/>
                <p:nvPr/>
              </p:nvSpPr>
              <p:spPr>
                <a:xfrm>
                  <a:off x="562608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7" name="직사각형 205"/>
                <p:cNvSpPr/>
                <p:nvPr/>
              </p:nvSpPr>
              <p:spPr>
                <a:xfrm>
                  <a:off x="594972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8" name="직사각형 206"/>
                <p:cNvSpPr/>
                <p:nvPr/>
              </p:nvSpPr>
              <p:spPr>
                <a:xfrm>
                  <a:off x="626616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9" name="직사각형 207"/>
                <p:cNvSpPr/>
                <p:nvPr/>
              </p:nvSpPr>
              <p:spPr>
                <a:xfrm>
                  <a:off x="6589440" y="31820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0" name="직사각형 148"/>
                <p:cNvSpPr/>
                <p:nvPr/>
              </p:nvSpPr>
              <p:spPr>
                <a:xfrm>
                  <a:off x="497844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1" name="직사각형 149"/>
                <p:cNvSpPr/>
                <p:nvPr/>
              </p:nvSpPr>
              <p:spPr>
                <a:xfrm>
                  <a:off x="530172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2" name="직사각형 150"/>
                <p:cNvSpPr/>
                <p:nvPr/>
              </p:nvSpPr>
              <p:spPr>
                <a:xfrm>
                  <a:off x="562608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3" name="직사각형 151"/>
                <p:cNvSpPr/>
                <p:nvPr/>
              </p:nvSpPr>
              <p:spPr>
                <a:xfrm>
                  <a:off x="594972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4" name="직사각형 156"/>
                <p:cNvSpPr/>
                <p:nvPr/>
              </p:nvSpPr>
              <p:spPr>
                <a:xfrm>
                  <a:off x="626616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5" name="직사각형 157"/>
                <p:cNvSpPr/>
                <p:nvPr/>
              </p:nvSpPr>
              <p:spPr>
                <a:xfrm>
                  <a:off x="6589440" y="158472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6" name="직사각형 202"/>
                <p:cNvSpPr/>
                <p:nvPr/>
              </p:nvSpPr>
              <p:spPr>
                <a:xfrm>
                  <a:off x="497844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7" name="직사각형 203"/>
                <p:cNvSpPr/>
                <p:nvPr/>
              </p:nvSpPr>
              <p:spPr>
                <a:xfrm>
                  <a:off x="530172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8" name="직사각형 204"/>
                <p:cNvSpPr/>
                <p:nvPr/>
              </p:nvSpPr>
              <p:spPr>
                <a:xfrm>
                  <a:off x="562608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9" name="직사각형 205"/>
                <p:cNvSpPr/>
                <p:nvPr/>
              </p:nvSpPr>
              <p:spPr>
                <a:xfrm>
                  <a:off x="594972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0" name="직사각형 206"/>
                <p:cNvSpPr/>
                <p:nvPr/>
              </p:nvSpPr>
              <p:spPr>
                <a:xfrm>
                  <a:off x="626616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1" name="직사각형 207"/>
                <p:cNvSpPr/>
                <p:nvPr/>
              </p:nvSpPr>
              <p:spPr>
                <a:xfrm>
                  <a:off x="6589440" y="1900440"/>
                  <a:ext cx="322200" cy="3222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72" name="직선 화살표 연결선 9"/>
              <p:cNvSpPr/>
              <p:nvPr/>
            </p:nvSpPr>
            <p:spPr>
              <a:xfrm>
                <a:off x="513972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3" name="직선 화살표 연결선 515"/>
              <p:cNvSpPr/>
              <p:nvPr/>
            </p:nvSpPr>
            <p:spPr>
              <a:xfrm>
                <a:off x="546372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4" name="직선 화살표 연결선 516"/>
              <p:cNvSpPr/>
              <p:nvPr/>
            </p:nvSpPr>
            <p:spPr>
              <a:xfrm>
                <a:off x="577620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5" name="직선 화살표 연결선 517"/>
              <p:cNvSpPr/>
              <p:nvPr/>
            </p:nvSpPr>
            <p:spPr>
              <a:xfrm>
                <a:off x="611208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6" name="직선 화살표 연결선 518"/>
              <p:cNvSpPr/>
              <p:nvPr/>
            </p:nvSpPr>
            <p:spPr>
              <a:xfrm>
                <a:off x="639864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7" name="직선 화살표 연결선 519"/>
              <p:cNvSpPr/>
              <p:nvPr/>
            </p:nvSpPr>
            <p:spPr>
              <a:xfrm>
                <a:off x="6746040" y="3504960"/>
                <a:ext cx="360" cy="1905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8" name="직사각형 10"/>
              <p:cNvSpPr/>
              <p:nvPr/>
            </p:nvSpPr>
            <p:spPr>
              <a:xfrm>
                <a:off x="4978440" y="3418920"/>
                <a:ext cx="1931040" cy="882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9" name="타원 209"/>
              <p:cNvSpPr/>
              <p:nvPr/>
            </p:nvSpPr>
            <p:spPr>
              <a:xfrm>
                <a:off x="5484960" y="1349280"/>
                <a:ext cx="219240" cy="2196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grpSp>
            <p:nvGrpSpPr>
              <p:cNvPr id="2480" name="그룹 17"/>
              <p:cNvGrpSpPr/>
              <p:nvPr/>
            </p:nvGrpSpPr>
            <p:grpSpPr>
              <a:xfrm>
                <a:off x="5647680" y="1141920"/>
                <a:ext cx="635040" cy="466200"/>
                <a:chOff x="5647680" y="1141920"/>
                <a:chExt cx="635040" cy="466200"/>
              </a:xfrm>
            </p:grpSpPr>
            <p:sp>
              <p:nvSpPr>
                <p:cNvPr id="2481" name="직사각형 208"/>
                <p:cNvSpPr/>
                <p:nvPr/>
              </p:nvSpPr>
              <p:spPr>
                <a:xfrm>
                  <a:off x="5647680" y="1554120"/>
                  <a:ext cx="635040" cy="54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2" name="직선 화살표 연결선 14"/>
                <p:cNvSpPr/>
                <p:nvPr/>
              </p:nvSpPr>
              <p:spPr>
                <a:xfrm flipV="1">
                  <a:off x="5955840" y="1141920"/>
                  <a:ext cx="360" cy="2944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83" name="직사각형 535"/>
              <p:cNvSpPr/>
              <p:nvPr/>
            </p:nvSpPr>
            <p:spPr>
              <a:xfrm>
                <a:off x="6922800" y="5713560"/>
                <a:ext cx="102240" cy="32220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4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5" name="연결선: 꺾임 22"/>
              <p:cNvSpPr/>
              <p:nvPr/>
            </p:nvSpPr>
            <p:spPr>
              <a:xfrm>
                <a:off x="5911200" y="5567400"/>
                <a:ext cx="1010880" cy="30672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6" name="직선 화살표 연결선 536"/>
              <p:cNvSpPr/>
              <p:nvPr/>
            </p:nvSpPr>
            <p:spPr>
              <a:xfrm>
                <a:off x="1201680" y="4350600"/>
                <a:ext cx="16354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7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len="med" type="oval" w="med"/>
                <a:tailEnd len="med" type="oval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88" name="그룹 538"/>
              <p:cNvGrpSpPr/>
              <p:nvPr/>
            </p:nvGrpSpPr>
            <p:grpSpPr>
              <a:xfrm>
                <a:off x="6930360" y="5527440"/>
                <a:ext cx="326880" cy="255600"/>
                <a:chOff x="6930360" y="5527440"/>
                <a:chExt cx="326880" cy="255600"/>
              </a:xfrm>
            </p:grpSpPr>
            <p:sp>
              <p:nvSpPr>
                <p:cNvPr id="2489" name="타원 179"/>
                <p:cNvSpPr/>
                <p:nvPr/>
              </p:nvSpPr>
              <p:spPr>
                <a:xfrm>
                  <a:off x="6974640" y="553428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0" name="TextBox 180"/>
                <p:cNvSpPr/>
                <p:nvPr/>
              </p:nvSpPr>
              <p:spPr>
                <a:xfrm>
                  <a:off x="6930360" y="552744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2491" name="TextBox 542"/>
              <p:cNvSpPr/>
              <p:nvPr/>
            </p:nvSpPr>
            <p:spPr>
              <a:xfrm>
                <a:off x="880200" y="3981960"/>
                <a:ext cx="182088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492" name="그룹 551"/>
              <p:cNvGrpSpPr/>
              <p:nvPr/>
            </p:nvGrpSpPr>
            <p:grpSpPr>
              <a:xfrm>
                <a:off x="4734720" y="5252040"/>
                <a:ext cx="326880" cy="255240"/>
                <a:chOff x="4734720" y="5252040"/>
                <a:chExt cx="326880" cy="255240"/>
              </a:xfrm>
            </p:grpSpPr>
            <p:sp>
              <p:nvSpPr>
                <p:cNvPr id="2493" name="타원 179"/>
                <p:cNvSpPr/>
                <p:nvPr/>
              </p:nvSpPr>
              <p:spPr>
                <a:xfrm>
                  <a:off x="4779360" y="525852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4" name="TextBox 180"/>
                <p:cNvSpPr/>
                <p:nvPr/>
              </p:nvSpPr>
              <p:spPr>
                <a:xfrm>
                  <a:off x="4734720" y="525204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495" name="그룹 93"/>
            <p:cNvGrpSpPr/>
            <p:nvPr/>
          </p:nvGrpSpPr>
          <p:grpSpPr>
            <a:xfrm>
              <a:off x="8403840" y="1566000"/>
              <a:ext cx="1172880" cy="5110920"/>
              <a:chOff x="8403840" y="1566000"/>
              <a:chExt cx="1172880" cy="5110920"/>
            </a:xfrm>
          </p:grpSpPr>
          <p:sp>
            <p:nvSpPr>
              <p:cNvPr id="2496" name="직선 화살표 연결선 564"/>
              <p:cNvSpPr/>
              <p:nvPr/>
            </p:nvSpPr>
            <p:spPr>
              <a:xfrm flipV="1">
                <a:off x="8424360" y="1565640"/>
                <a:ext cx="360" cy="1950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7" name="TextBox 567"/>
              <p:cNvSpPr/>
              <p:nvPr/>
            </p:nvSpPr>
            <p:spPr>
              <a:xfrm>
                <a:off x="8403840" y="4811040"/>
                <a:ext cx="117288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98" name="TextBox 573"/>
              <p:cNvSpPr/>
              <p:nvPr/>
            </p:nvSpPr>
            <p:spPr>
              <a:xfrm>
                <a:off x="8403840" y="2518200"/>
                <a:ext cx="117288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99" name="직선 화살표 연결선 580"/>
              <p:cNvSpPr/>
              <p:nvPr/>
            </p:nvSpPr>
            <p:spPr>
              <a:xfrm flipV="1">
                <a:off x="8424360" y="3525480"/>
                <a:ext cx="360" cy="3151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0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1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3" name="TextBox 586"/>
          <p:cNvSpPr/>
          <p:nvPr/>
        </p:nvSpPr>
        <p:spPr>
          <a:xfrm>
            <a:off x="10374480" y="341640"/>
            <a:ext cx="839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5" name="TextBox 58"/>
          <p:cNvSpPr/>
          <p:nvPr/>
        </p:nvSpPr>
        <p:spPr>
          <a:xfrm>
            <a:off x="1452960" y="993600"/>
            <a:ext cx="223416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06" name="그룹 2"/>
          <p:cNvGrpSpPr/>
          <p:nvPr/>
        </p:nvGrpSpPr>
        <p:grpSpPr>
          <a:xfrm>
            <a:off x="279720" y="897120"/>
            <a:ext cx="1172520" cy="1532520"/>
            <a:chOff x="279720" y="897120"/>
            <a:chExt cx="1172520" cy="1532520"/>
          </a:xfrm>
        </p:grpSpPr>
        <p:sp>
          <p:nvSpPr>
            <p:cNvPr id="2507" name="직사각형 51"/>
            <p:cNvSpPr/>
            <p:nvPr/>
          </p:nvSpPr>
          <p:spPr>
            <a:xfrm>
              <a:off x="443520" y="1048680"/>
              <a:ext cx="719280" cy="107928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8" name="직선 화살표 연결선 54"/>
            <p:cNvSpPr/>
            <p:nvPr/>
          </p:nvSpPr>
          <p:spPr>
            <a:xfrm flipV="1">
              <a:off x="1163520" y="1571040"/>
              <a:ext cx="28872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09" name="그룹 55"/>
            <p:cNvGrpSpPr/>
            <p:nvPr/>
          </p:nvGrpSpPr>
          <p:grpSpPr>
            <a:xfrm>
              <a:off x="279720" y="897120"/>
              <a:ext cx="326880" cy="255240"/>
              <a:chOff x="279720" y="897120"/>
              <a:chExt cx="326880" cy="255240"/>
            </a:xfrm>
          </p:grpSpPr>
          <p:sp>
            <p:nvSpPr>
              <p:cNvPr id="2510" name="타원 179"/>
              <p:cNvSpPr/>
              <p:nvPr/>
            </p:nvSpPr>
            <p:spPr>
              <a:xfrm>
                <a:off x="324360" y="903600"/>
                <a:ext cx="248400" cy="2487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1" name="TextBox 180"/>
              <p:cNvSpPr/>
              <p:nvPr/>
            </p:nvSpPr>
            <p:spPr>
              <a:xfrm>
                <a:off x="279720" y="89712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12" name="TextBox 59"/>
            <p:cNvSpPr/>
            <p:nvPr/>
          </p:nvSpPr>
          <p:spPr>
            <a:xfrm>
              <a:off x="443520" y="2126520"/>
              <a:ext cx="9172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513" name="그룹 8"/>
          <p:cNvGrpSpPr/>
          <p:nvPr/>
        </p:nvGrpSpPr>
        <p:grpSpPr>
          <a:xfrm>
            <a:off x="324720" y="2706480"/>
            <a:ext cx="1012320" cy="2504520"/>
            <a:chOff x="324720" y="2706480"/>
            <a:chExt cx="1012320" cy="2504520"/>
          </a:xfrm>
        </p:grpSpPr>
        <p:sp>
          <p:nvSpPr>
            <p:cNvPr id="2514" name="직사각형 157"/>
            <p:cNvSpPr/>
            <p:nvPr/>
          </p:nvSpPr>
          <p:spPr>
            <a:xfrm flipH="1">
              <a:off x="748080" y="3692520"/>
              <a:ext cx="50400" cy="17928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5" name="직사각형 157"/>
            <p:cNvSpPr/>
            <p:nvPr/>
          </p:nvSpPr>
          <p:spPr>
            <a:xfrm flipH="1">
              <a:off x="799200" y="2706480"/>
              <a:ext cx="50400" cy="215928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6" name="TextBox 62"/>
            <p:cNvSpPr/>
            <p:nvPr/>
          </p:nvSpPr>
          <p:spPr>
            <a:xfrm>
              <a:off x="324720" y="4907880"/>
              <a:ext cx="10123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517" name="그룹 63"/>
            <p:cNvGrpSpPr/>
            <p:nvPr/>
          </p:nvGrpSpPr>
          <p:grpSpPr>
            <a:xfrm>
              <a:off x="437040" y="3516840"/>
              <a:ext cx="326880" cy="255600"/>
              <a:chOff x="437040" y="3516840"/>
              <a:chExt cx="326880" cy="255600"/>
            </a:xfrm>
          </p:grpSpPr>
          <p:sp>
            <p:nvSpPr>
              <p:cNvPr id="2518" name="타원 179"/>
              <p:cNvSpPr/>
              <p:nvPr/>
            </p:nvSpPr>
            <p:spPr>
              <a:xfrm>
                <a:off x="481680" y="3523680"/>
                <a:ext cx="248400" cy="2487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9" name="TextBox 180"/>
              <p:cNvSpPr/>
              <p:nvPr/>
            </p:nvSpPr>
            <p:spPr>
              <a:xfrm>
                <a:off x="437040" y="351684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  <p:sp>
        <p:nvSpPr>
          <p:cNvPr id="2520" name="TextBox 66"/>
          <p:cNvSpPr/>
          <p:nvPr/>
        </p:nvSpPr>
        <p:spPr>
          <a:xfrm>
            <a:off x="1452960" y="3274560"/>
            <a:ext cx="332172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21" name="그룹 67"/>
          <p:cNvGrpSpPr/>
          <p:nvPr/>
        </p:nvGrpSpPr>
        <p:grpSpPr>
          <a:xfrm>
            <a:off x="324720" y="5330160"/>
            <a:ext cx="1012320" cy="1353240"/>
            <a:chOff x="324720" y="5330160"/>
            <a:chExt cx="1012320" cy="1353240"/>
          </a:xfrm>
        </p:grpSpPr>
        <p:sp>
          <p:nvSpPr>
            <p:cNvPr id="2522" name="직사각형 157"/>
            <p:cNvSpPr/>
            <p:nvPr/>
          </p:nvSpPr>
          <p:spPr>
            <a:xfrm flipH="1">
              <a:off x="638280" y="5330160"/>
              <a:ext cx="359280" cy="1079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3" name="TextBox 69"/>
            <p:cNvSpPr/>
            <p:nvPr/>
          </p:nvSpPr>
          <p:spPr>
            <a:xfrm>
              <a:off x="324720" y="6380280"/>
              <a:ext cx="10123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24" name="TextBox 70"/>
          <p:cNvSpPr/>
          <p:nvPr/>
        </p:nvSpPr>
        <p:spPr>
          <a:xfrm>
            <a:off x="1452960" y="5541120"/>
            <a:ext cx="332172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5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6" name="그룹 10"/>
          <p:cNvGrpSpPr/>
          <p:nvPr/>
        </p:nvGrpSpPr>
        <p:grpSpPr>
          <a:xfrm>
            <a:off x="5215680" y="513720"/>
            <a:ext cx="6844320" cy="1389960"/>
            <a:chOff x="5215680" y="513720"/>
            <a:chExt cx="6844320" cy="1389960"/>
          </a:xfrm>
        </p:grpSpPr>
        <p:grpSp>
          <p:nvGrpSpPr>
            <p:cNvPr id="2527" name="그룹 4"/>
            <p:cNvGrpSpPr/>
            <p:nvPr/>
          </p:nvGrpSpPr>
          <p:grpSpPr>
            <a:xfrm>
              <a:off x="5503320" y="888120"/>
              <a:ext cx="786960" cy="381960"/>
              <a:chOff x="5503320" y="888120"/>
              <a:chExt cx="786960" cy="381960"/>
            </a:xfrm>
          </p:grpSpPr>
          <p:sp>
            <p:nvSpPr>
              <p:cNvPr id="2528" name="직사각형 157"/>
              <p:cNvSpPr/>
              <p:nvPr/>
            </p:nvSpPr>
            <p:spPr>
              <a:xfrm flipH="1">
                <a:off x="5758200" y="1090800"/>
                <a:ext cx="179280" cy="17928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9" name="직사각형 157"/>
              <p:cNvSpPr/>
              <p:nvPr/>
            </p:nvSpPr>
            <p:spPr>
              <a:xfrm flipH="1">
                <a:off x="6111000" y="1090800"/>
                <a:ext cx="179280" cy="17928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30" name="그룹 73"/>
              <p:cNvGrpSpPr/>
              <p:nvPr/>
            </p:nvGrpSpPr>
            <p:grpSpPr>
              <a:xfrm>
                <a:off x="5503320" y="888120"/>
                <a:ext cx="326880" cy="255600"/>
                <a:chOff x="5503320" y="888120"/>
                <a:chExt cx="326880" cy="255600"/>
              </a:xfrm>
            </p:grpSpPr>
            <p:sp>
              <p:nvSpPr>
                <p:cNvPr id="2531" name="타원 179"/>
                <p:cNvSpPr/>
                <p:nvPr/>
              </p:nvSpPr>
              <p:spPr>
                <a:xfrm>
                  <a:off x="5547960" y="89496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2" name="TextBox 180"/>
                <p:cNvSpPr/>
                <p:nvPr/>
              </p:nvSpPr>
              <p:spPr>
                <a:xfrm>
                  <a:off x="5503320" y="88812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33" name="TextBox 80"/>
            <p:cNvSpPr/>
            <p:nvPr/>
          </p:nvSpPr>
          <p:spPr>
            <a:xfrm>
              <a:off x="6539400" y="701280"/>
              <a:ext cx="2400480" cy="100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534" name="그룹 81"/>
            <p:cNvGrpSpPr/>
            <p:nvPr/>
          </p:nvGrpSpPr>
          <p:grpSpPr>
            <a:xfrm>
              <a:off x="9403920" y="513720"/>
              <a:ext cx="67680" cy="1389960"/>
              <a:chOff x="9403920" y="513720"/>
              <a:chExt cx="67680" cy="1389960"/>
            </a:xfrm>
          </p:grpSpPr>
          <p:sp>
            <p:nvSpPr>
              <p:cNvPr id="2535" name="직사각형 157"/>
              <p:cNvSpPr/>
              <p:nvPr/>
            </p:nvSpPr>
            <p:spPr>
              <a:xfrm flipH="1">
                <a:off x="9403920" y="1203120"/>
                <a:ext cx="67680" cy="700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6" name="직사각형 157"/>
              <p:cNvSpPr/>
              <p:nvPr/>
            </p:nvSpPr>
            <p:spPr>
              <a:xfrm flipH="1">
                <a:off x="9403920" y="513720"/>
                <a:ext cx="67680" cy="700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37" name="TextBox 85"/>
            <p:cNvSpPr/>
            <p:nvPr/>
          </p:nvSpPr>
          <p:spPr>
            <a:xfrm>
              <a:off x="9541080" y="701280"/>
              <a:ext cx="2518920" cy="100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38" name="TextBox 103"/>
            <p:cNvSpPr/>
            <p:nvPr/>
          </p:nvSpPr>
          <p:spPr>
            <a:xfrm>
              <a:off x="5215680" y="1296360"/>
              <a:ext cx="1446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39" name="그룹 11"/>
          <p:cNvGrpSpPr/>
          <p:nvPr/>
        </p:nvGrpSpPr>
        <p:grpSpPr>
          <a:xfrm>
            <a:off x="5176440" y="2175480"/>
            <a:ext cx="6883560" cy="1490040"/>
            <a:chOff x="5176440" y="2175480"/>
            <a:chExt cx="6883560" cy="1490040"/>
          </a:xfrm>
        </p:grpSpPr>
        <p:sp>
          <p:nvSpPr>
            <p:cNvPr id="2540" name="직사각형 157"/>
            <p:cNvSpPr/>
            <p:nvPr/>
          </p:nvSpPr>
          <p:spPr>
            <a:xfrm flipH="1">
              <a:off x="5719320" y="2588040"/>
              <a:ext cx="179280" cy="1792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1" name="직사각형 157"/>
            <p:cNvSpPr/>
            <p:nvPr/>
          </p:nvSpPr>
          <p:spPr>
            <a:xfrm flipH="1">
              <a:off x="6071760" y="2588040"/>
              <a:ext cx="179280" cy="1792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2" name="직사각형 157"/>
            <p:cNvSpPr/>
            <p:nvPr/>
          </p:nvSpPr>
          <p:spPr>
            <a:xfrm flipH="1">
              <a:off x="5719320" y="2936160"/>
              <a:ext cx="179280" cy="1792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3" name="직사각형 157"/>
            <p:cNvSpPr/>
            <p:nvPr/>
          </p:nvSpPr>
          <p:spPr>
            <a:xfrm flipH="1">
              <a:off x="6071760" y="2936160"/>
              <a:ext cx="179280" cy="1792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44" name="그룹 92"/>
            <p:cNvGrpSpPr/>
            <p:nvPr/>
          </p:nvGrpSpPr>
          <p:grpSpPr>
            <a:xfrm>
              <a:off x="9426960" y="2175480"/>
              <a:ext cx="45000" cy="1490040"/>
              <a:chOff x="9426960" y="2175480"/>
              <a:chExt cx="45000" cy="1490040"/>
            </a:xfrm>
          </p:grpSpPr>
          <p:sp>
            <p:nvSpPr>
              <p:cNvPr id="2545" name="직사각형 157"/>
              <p:cNvSpPr/>
              <p:nvPr/>
            </p:nvSpPr>
            <p:spPr>
              <a:xfrm flipH="1">
                <a:off x="9426600" y="2914560"/>
                <a:ext cx="45000" cy="75096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6" name="직사각형 157"/>
              <p:cNvSpPr/>
              <p:nvPr/>
            </p:nvSpPr>
            <p:spPr>
              <a:xfrm flipH="1">
                <a:off x="9426600" y="2175480"/>
                <a:ext cx="45000" cy="75096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47" name="그룹 98"/>
            <p:cNvGrpSpPr/>
            <p:nvPr/>
          </p:nvGrpSpPr>
          <p:grpSpPr>
            <a:xfrm>
              <a:off x="5503320" y="2406600"/>
              <a:ext cx="326880" cy="255600"/>
              <a:chOff x="5503320" y="2406600"/>
              <a:chExt cx="326880" cy="255600"/>
            </a:xfrm>
          </p:grpSpPr>
          <p:sp>
            <p:nvSpPr>
              <p:cNvPr id="2548" name="타원 179"/>
              <p:cNvSpPr/>
              <p:nvPr/>
            </p:nvSpPr>
            <p:spPr>
              <a:xfrm>
                <a:off x="5547960" y="2413440"/>
                <a:ext cx="248400" cy="2487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9" name="TextBox 180"/>
              <p:cNvSpPr/>
              <p:nvPr/>
            </p:nvSpPr>
            <p:spPr>
              <a:xfrm>
                <a:off x="5503320" y="24066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50" name="TextBox 101"/>
            <p:cNvSpPr/>
            <p:nvPr/>
          </p:nvSpPr>
          <p:spPr>
            <a:xfrm>
              <a:off x="6539400" y="2325240"/>
              <a:ext cx="2400480" cy="100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1" name="TextBox 102"/>
            <p:cNvSpPr/>
            <p:nvPr/>
          </p:nvSpPr>
          <p:spPr>
            <a:xfrm>
              <a:off x="9541080" y="2338560"/>
              <a:ext cx="2518920" cy="100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2" name="TextBox 104"/>
            <p:cNvSpPr/>
            <p:nvPr/>
          </p:nvSpPr>
          <p:spPr>
            <a:xfrm>
              <a:off x="5176440" y="3139920"/>
              <a:ext cx="1446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53" name="그룹 13"/>
          <p:cNvGrpSpPr/>
          <p:nvPr/>
        </p:nvGrpSpPr>
        <p:grpSpPr>
          <a:xfrm>
            <a:off x="5697360" y="4111920"/>
            <a:ext cx="3562200" cy="509760"/>
            <a:chOff x="5697360" y="4111920"/>
            <a:chExt cx="3562200" cy="509760"/>
          </a:xfrm>
        </p:grpSpPr>
        <p:grpSp>
          <p:nvGrpSpPr>
            <p:cNvPr id="2554" name="그룹 9"/>
            <p:cNvGrpSpPr/>
            <p:nvPr/>
          </p:nvGrpSpPr>
          <p:grpSpPr>
            <a:xfrm>
              <a:off x="5697360" y="4111920"/>
              <a:ext cx="405000" cy="362160"/>
              <a:chOff x="5697360" y="4111920"/>
              <a:chExt cx="405000" cy="362160"/>
            </a:xfrm>
          </p:grpSpPr>
          <p:sp>
            <p:nvSpPr>
              <p:cNvPr id="2555" name="타원 105"/>
              <p:cNvSpPr/>
              <p:nvPr/>
            </p:nvSpPr>
            <p:spPr>
              <a:xfrm>
                <a:off x="6017040" y="4388760"/>
                <a:ext cx="85320" cy="85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56" name="그룹 106"/>
              <p:cNvGrpSpPr/>
              <p:nvPr/>
            </p:nvGrpSpPr>
            <p:grpSpPr>
              <a:xfrm>
                <a:off x="5697360" y="4111920"/>
                <a:ext cx="326880" cy="255600"/>
                <a:chOff x="5697360" y="4111920"/>
                <a:chExt cx="326880" cy="255600"/>
              </a:xfrm>
            </p:grpSpPr>
            <p:sp>
              <p:nvSpPr>
                <p:cNvPr id="2557" name="타원 179"/>
                <p:cNvSpPr/>
                <p:nvPr/>
              </p:nvSpPr>
              <p:spPr>
                <a:xfrm>
                  <a:off x="5742000" y="4118760"/>
                  <a:ext cx="248400" cy="24876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58" name="TextBox 180"/>
                <p:cNvSpPr/>
                <p:nvPr/>
              </p:nvSpPr>
              <p:spPr>
                <a:xfrm>
                  <a:off x="5697360" y="4111920"/>
                  <a:ext cx="326880" cy="2498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59" name="TextBox 109"/>
            <p:cNvSpPr/>
            <p:nvPr/>
          </p:nvSpPr>
          <p:spPr>
            <a:xfrm>
              <a:off x="6539400" y="4166640"/>
              <a:ext cx="2720160" cy="4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560" name="그룹 1"/>
          <p:cNvGrpSpPr/>
          <p:nvPr/>
        </p:nvGrpSpPr>
        <p:grpSpPr>
          <a:xfrm>
            <a:off x="5579640" y="5119920"/>
            <a:ext cx="3679920" cy="1563480"/>
            <a:chOff x="5579640" y="5119920"/>
            <a:chExt cx="3679920" cy="1563480"/>
          </a:xfrm>
        </p:grpSpPr>
        <p:sp>
          <p:nvSpPr>
            <p:cNvPr id="2561" name="직사각형 157"/>
            <p:cNvSpPr/>
            <p:nvPr/>
          </p:nvSpPr>
          <p:spPr>
            <a:xfrm flipH="1">
              <a:off x="5938200" y="5119920"/>
              <a:ext cx="240840" cy="127548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2" name="TextBox 111"/>
            <p:cNvSpPr/>
            <p:nvPr/>
          </p:nvSpPr>
          <p:spPr>
            <a:xfrm>
              <a:off x="6539400" y="5559480"/>
              <a:ext cx="2720160" cy="63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63" name="TextBox 76"/>
            <p:cNvSpPr/>
            <p:nvPr/>
          </p:nvSpPr>
          <p:spPr>
            <a:xfrm>
              <a:off x="5579640" y="6380280"/>
              <a:ext cx="10123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64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6" name="TextBox 8"/>
          <p:cNvSpPr/>
          <p:nvPr/>
        </p:nvSpPr>
        <p:spPr>
          <a:xfrm>
            <a:off x="9697680" y="527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7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8" name="직사각형 148"/>
          <p:cNvSpPr/>
          <p:nvPr/>
        </p:nvSpPr>
        <p:spPr>
          <a:xfrm>
            <a:off x="924840" y="1189080"/>
            <a:ext cx="8451720" cy="71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9" name="직사각형 148"/>
          <p:cNvSpPr/>
          <p:nvPr/>
        </p:nvSpPr>
        <p:spPr>
          <a:xfrm>
            <a:off x="924840" y="1909080"/>
            <a:ext cx="8451720" cy="3959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0" name="직사각형 148"/>
          <p:cNvSpPr/>
          <p:nvPr/>
        </p:nvSpPr>
        <p:spPr>
          <a:xfrm>
            <a:off x="924840" y="5869080"/>
            <a:ext cx="8451720" cy="71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1" name="직선 화살표 연결선 4"/>
          <p:cNvSpPr/>
          <p:nvPr/>
        </p:nvSpPr>
        <p:spPr>
          <a:xfrm>
            <a:off x="752040" y="1188720"/>
            <a:ext cx="360" cy="7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2" name="TextBox 23"/>
          <p:cNvSpPr/>
          <p:nvPr/>
        </p:nvSpPr>
        <p:spPr>
          <a:xfrm>
            <a:off x="323640" y="1442160"/>
            <a:ext cx="392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3" name="직선 화살표 연결선 24"/>
          <p:cNvSpPr/>
          <p:nvPr/>
        </p:nvSpPr>
        <p:spPr>
          <a:xfrm>
            <a:off x="752040" y="1937880"/>
            <a:ext cx="360" cy="389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4" name="TextBox 25"/>
          <p:cNvSpPr/>
          <p:nvPr/>
        </p:nvSpPr>
        <p:spPr>
          <a:xfrm>
            <a:off x="323280" y="3746520"/>
            <a:ext cx="478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5" name="직선 화살표 연결선 28"/>
          <p:cNvSpPr/>
          <p:nvPr/>
        </p:nvSpPr>
        <p:spPr>
          <a:xfrm>
            <a:off x="752040" y="5872320"/>
            <a:ext cx="3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6" name="TextBox 29"/>
          <p:cNvSpPr/>
          <p:nvPr/>
        </p:nvSpPr>
        <p:spPr>
          <a:xfrm>
            <a:off x="373320" y="5787720"/>
            <a:ext cx="392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7" name="직사각형 3"/>
          <p:cNvSpPr/>
          <p:nvPr/>
        </p:nvSpPr>
        <p:spPr>
          <a:xfrm>
            <a:off x="932040" y="3344760"/>
            <a:ext cx="719280" cy="1079280"/>
          </a:xfrm>
          <a:prstGeom prst="rect">
            <a:avLst/>
          </a:prstGeom>
          <a:solidFill>
            <a:srgbClr val="33ccc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직선 화살표 연결선 12"/>
          <p:cNvSpPr/>
          <p:nvPr/>
        </p:nvSpPr>
        <p:spPr>
          <a:xfrm flipV="1">
            <a:off x="1703160" y="3867120"/>
            <a:ext cx="2887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9" name="직사각형 157"/>
          <p:cNvSpPr/>
          <p:nvPr/>
        </p:nvSpPr>
        <p:spPr>
          <a:xfrm flipH="1">
            <a:off x="1600560" y="3777840"/>
            <a:ext cx="50400" cy="17928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0" name="직사각형 157"/>
          <p:cNvSpPr/>
          <p:nvPr/>
        </p:nvSpPr>
        <p:spPr>
          <a:xfrm flipH="1">
            <a:off x="1651320" y="2791800"/>
            <a:ext cx="50400" cy="215928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1" name="TextBox 50"/>
          <p:cNvSpPr/>
          <p:nvPr/>
        </p:nvSpPr>
        <p:spPr>
          <a:xfrm>
            <a:off x="398484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82" name="그룹 16"/>
          <p:cNvGrpSpPr/>
          <p:nvPr/>
        </p:nvGrpSpPr>
        <p:grpSpPr>
          <a:xfrm>
            <a:off x="3675960" y="2999880"/>
            <a:ext cx="1012320" cy="1407240"/>
            <a:chOff x="3675960" y="2999880"/>
            <a:chExt cx="1012320" cy="1407240"/>
          </a:xfrm>
        </p:grpSpPr>
        <p:sp>
          <p:nvSpPr>
            <p:cNvPr id="2583" name="직사각형 157"/>
            <p:cNvSpPr/>
            <p:nvPr/>
          </p:nvSpPr>
          <p:spPr>
            <a:xfrm flipH="1">
              <a:off x="3989520" y="3327840"/>
              <a:ext cx="359280" cy="1079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4" name="TextBox 15"/>
            <p:cNvSpPr/>
            <p:nvPr/>
          </p:nvSpPr>
          <p:spPr>
            <a:xfrm>
              <a:off x="3675960" y="2999880"/>
              <a:ext cx="101232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85" name="TextBox 54"/>
          <p:cNvSpPr/>
          <p:nvPr/>
        </p:nvSpPr>
        <p:spPr>
          <a:xfrm>
            <a:off x="515484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6" name="직선 화살표 연결선 59"/>
          <p:cNvSpPr/>
          <p:nvPr/>
        </p:nvSpPr>
        <p:spPr>
          <a:xfrm>
            <a:off x="5154840" y="1212480"/>
            <a:ext cx="360" cy="537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7" name="TextBox 60"/>
          <p:cNvSpPr/>
          <p:nvPr/>
        </p:nvSpPr>
        <p:spPr>
          <a:xfrm>
            <a:off x="5200920" y="1162080"/>
            <a:ext cx="98424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88" name="TextBox 63"/>
          <p:cNvSpPr/>
          <p:nvPr/>
        </p:nvSpPr>
        <p:spPr>
          <a:xfrm>
            <a:off x="785520" y="3023640"/>
            <a:ext cx="1012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9" name="TextBox 64"/>
          <p:cNvSpPr/>
          <p:nvPr/>
        </p:nvSpPr>
        <p:spPr>
          <a:xfrm>
            <a:off x="1176840" y="2480040"/>
            <a:ext cx="1012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0" name="직사각형 157"/>
          <p:cNvSpPr/>
          <p:nvPr/>
        </p:nvSpPr>
        <p:spPr>
          <a:xfrm flipH="1">
            <a:off x="5977440" y="6216120"/>
            <a:ext cx="179280" cy="1792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TextBox 70"/>
          <p:cNvSpPr/>
          <p:nvPr/>
        </p:nvSpPr>
        <p:spPr>
          <a:xfrm>
            <a:off x="596052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2" name="직사각형 157"/>
          <p:cNvSpPr/>
          <p:nvPr/>
        </p:nvSpPr>
        <p:spPr>
          <a:xfrm flipH="1">
            <a:off x="6330240" y="6216120"/>
            <a:ext cx="179280" cy="1792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93" name="그룹 36"/>
          <p:cNvGrpSpPr/>
          <p:nvPr/>
        </p:nvGrpSpPr>
        <p:grpSpPr>
          <a:xfrm>
            <a:off x="6867000" y="1196640"/>
            <a:ext cx="45000" cy="5387400"/>
            <a:chOff x="6867000" y="1196640"/>
            <a:chExt cx="45000" cy="5387400"/>
          </a:xfrm>
        </p:grpSpPr>
        <p:sp>
          <p:nvSpPr>
            <p:cNvPr id="2594" name="직사각형 157"/>
            <p:cNvSpPr/>
            <p:nvPr/>
          </p:nvSpPr>
          <p:spPr>
            <a:xfrm flipH="1">
              <a:off x="6866640" y="3867840"/>
              <a:ext cx="45000" cy="271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5" name="직사각형 157"/>
            <p:cNvSpPr/>
            <p:nvPr/>
          </p:nvSpPr>
          <p:spPr>
            <a:xfrm flipH="1">
              <a:off x="6866640" y="1196640"/>
              <a:ext cx="45000" cy="27162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96" name="직사각형 157"/>
          <p:cNvSpPr/>
          <p:nvPr/>
        </p:nvSpPr>
        <p:spPr>
          <a:xfrm flipH="1">
            <a:off x="7616520" y="1286280"/>
            <a:ext cx="179280" cy="17928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7" name="직사각형 157"/>
          <p:cNvSpPr/>
          <p:nvPr/>
        </p:nvSpPr>
        <p:spPr>
          <a:xfrm flipH="1">
            <a:off x="7969320" y="1286280"/>
            <a:ext cx="179280" cy="17928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8" name="직사각형 157"/>
          <p:cNvSpPr/>
          <p:nvPr/>
        </p:nvSpPr>
        <p:spPr>
          <a:xfrm flipH="1">
            <a:off x="7616520" y="1634400"/>
            <a:ext cx="179280" cy="17928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9" name="직사각형 157"/>
          <p:cNvSpPr/>
          <p:nvPr/>
        </p:nvSpPr>
        <p:spPr>
          <a:xfrm flipH="1">
            <a:off x="7969320" y="1634400"/>
            <a:ext cx="179280" cy="17928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0" name="그룹 92"/>
          <p:cNvGrpSpPr/>
          <p:nvPr/>
        </p:nvGrpSpPr>
        <p:grpSpPr>
          <a:xfrm>
            <a:off x="8502840" y="1196640"/>
            <a:ext cx="45000" cy="5387400"/>
            <a:chOff x="8502840" y="1196640"/>
            <a:chExt cx="45000" cy="5387400"/>
          </a:xfrm>
        </p:grpSpPr>
        <p:sp>
          <p:nvSpPr>
            <p:cNvPr id="2601" name="직사각형 157"/>
            <p:cNvSpPr/>
            <p:nvPr/>
          </p:nvSpPr>
          <p:spPr>
            <a:xfrm flipH="1">
              <a:off x="8502480" y="3867840"/>
              <a:ext cx="45000" cy="27162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2" name="직사각형 157"/>
            <p:cNvSpPr/>
            <p:nvPr/>
          </p:nvSpPr>
          <p:spPr>
            <a:xfrm flipH="1">
              <a:off x="8502480" y="1196640"/>
              <a:ext cx="45000" cy="27162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3" name="직사각형 43"/>
          <p:cNvSpPr/>
          <p:nvPr/>
        </p:nvSpPr>
        <p:spPr>
          <a:xfrm>
            <a:off x="8907120" y="1077480"/>
            <a:ext cx="623880" cy="562356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4" name="TextBox 105"/>
          <p:cNvSpPr/>
          <p:nvPr/>
        </p:nvSpPr>
        <p:spPr>
          <a:xfrm>
            <a:off x="688212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5" name="TextBox 106"/>
          <p:cNvSpPr/>
          <p:nvPr/>
        </p:nvSpPr>
        <p:spPr>
          <a:xfrm>
            <a:off x="761148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6" name="TextBox 107"/>
          <p:cNvSpPr/>
          <p:nvPr/>
        </p:nvSpPr>
        <p:spPr>
          <a:xfrm>
            <a:off x="851796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7" name="TextBox 109"/>
          <p:cNvSpPr/>
          <p:nvPr/>
        </p:nvSpPr>
        <p:spPr>
          <a:xfrm>
            <a:off x="2814840" y="5518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608" name="그룹 52"/>
          <p:cNvGrpSpPr/>
          <p:nvPr/>
        </p:nvGrpSpPr>
        <p:grpSpPr>
          <a:xfrm>
            <a:off x="838440" y="3282480"/>
            <a:ext cx="326880" cy="255600"/>
            <a:chOff x="838440" y="3282480"/>
            <a:chExt cx="326880" cy="255600"/>
          </a:xfrm>
        </p:grpSpPr>
        <p:sp>
          <p:nvSpPr>
            <p:cNvPr id="2609" name="타원 179"/>
            <p:cNvSpPr/>
            <p:nvPr/>
          </p:nvSpPr>
          <p:spPr>
            <a:xfrm>
              <a:off x="883080" y="32893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0" name="TextBox 180"/>
            <p:cNvSpPr/>
            <p:nvPr/>
          </p:nvSpPr>
          <p:spPr>
            <a:xfrm>
              <a:off x="838440" y="3282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1" name="그룹 56"/>
          <p:cNvGrpSpPr/>
          <p:nvPr/>
        </p:nvGrpSpPr>
        <p:grpSpPr>
          <a:xfrm>
            <a:off x="6414480" y="5945760"/>
            <a:ext cx="326880" cy="255600"/>
            <a:chOff x="6414480" y="5945760"/>
            <a:chExt cx="326880" cy="255600"/>
          </a:xfrm>
        </p:grpSpPr>
        <p:sp>
          <p:nvSpPr>
            <p:cNvPr id="2612" name="타원 179"/>
            <p:cNvSpPr/>
            <p:nvPr/>
          </p:nvSpPr>
          <p:spPr>
            <a:xfrm>
              <a:off x="6459120" y="59526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3" name="TextBox 180"/>
            <p:cNvSpPr/>
            <p:nvPr/>
          </p:nvSpPr>
          <p:spPr>
            <a:xfrm>
              <a:off x="6414480" y="59457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4" name="그룹 61"/>
          <p:cNvGrpSpPr/>
          <p:nvPr/>
        </p:nvGrpSpPr>
        <p:grpSpPr>
          <a:xfrm>
            <a:off x="1323720" y="3602160"/>
            <a:ext cx="326880" cy="255600"/>
            <a:chOff x="1323720" y="3602160"/>
            <a:chExt cx="326880" cy="255600"/>
          </a:xfrm>
        </p:grpSpPr>
        <p:sp>
          <p:nvSpPr>
            <p:cNvPr id="2615" name="타원 179"/>
            <p:cNvSpPr/>
            <p:nvPr/>
          </p:nvSpPr>
          <p:spPr>
            <a:xfrm>
              <a:off x="1368360" y="36090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6" name="TextBox 180"/>
            <p:cNvSpPr/>
            <p:nvPr/>
          </p:nvSpPr>
          <p:spPr>
            <a:xfrm>
              <a:off x="1323720" y="3602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7" name="그룹 68"/>
          <p:cNvGrpSpPr/>
          <p:nvPr/>
        </p:nvGrpSpPr>
        <p:grpSpPr>
          <a:xfrm>
            <a:off x="7400520" y="1104840"/>
            <a:ext cx="326880" cy="255600"/>
            <a:chOff x="7400520" y="1104840"/>
            <a:chExt cx="326880" cy="255600"/>
          </a:xfrm>
        </p:grpSpPr>
        <p:sp>
          <p:nvSpPr>
            <p:cNvPr id="2618" name="타원 179"/>
            <p:cNvSpPr/>
            <p:nvPr/>
          </p:nvSpPr>
          <p:spPr>
            <a:xfrm>
              <a:off x="7445160" y="111168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9" name="TextBox 180"/>
            <p:cNvSpPr/>
            <p:nvPr/>
          </p:nvSpPr>
          <p:spPr>
            <a:xfrm>
              <a:off x="7400520" y="1104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20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1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2" name="TextBox 62"/>
          <p:cNvSpPr/>
          <p:nvPr/>
        </p:nvSpPr>
        <p:spPr>
          <a:xfrm>
            <a:off x="3232440" y="1188360"/>
            <a:ext cx="109836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23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4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7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TextBox 95"/>
          <p:cNvSpPr/>
          <p:nvPr/>
        </p:nvSpPr>
        <p:spPr>
          <a:xfrm>
            <a:off x="-116280" y="26154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0" name="TextBox 96"/>
          <p:cNvSpPr/>
          <p:nvPr/>
        </p:nvSpPr>
        <p:spPr>
          <a:xfrm>
            <a:off x="-87480" y="320652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1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3" name="직선 화살표 연결선 41"/>
          <p:cNvSpPr/>
          <p:nvPr/>
        </p:nvSpPr>
        <p:spPr>
          <a:xfrm>
            <a:off x="2814840" y="1212480"/>
            <a:ext cx="360" cy="537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4" name="직선 화살표 연결선 46"/>
          <p:cNvSpPr/>
          <p:nvPr/>
        </p:nvSpPr>
        <p:spPr>
          <a:xfrm>
            <a:off x="3000240" y="1212480"/>
            <a:ext cx="360" cy="537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5" name="직선 화살표 연결선 47"/>
          <p:cNvSpPr/>
          <p:nvPr/>
        </p:nvSpPr>
        <p:spPr>
          <a:xfrm>
            <a:off x="3174840" y="1212480"/>
            <a:ext cx="360" cy="537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사각형 23"/>
          <p:cNvSpPr/>
          <p:nvPr/>
        </p:nvSpPr>
        <p:spPr>
          <a:xfrm>
            <a:off x="10569600" y="21056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사각형 24"/>
          <p:cNvSpPr/>
          <p:nvPr/>
        </p:nvSpPr>
        <p:spPr>
          <a:xfrm>
            <a:off x="10569600" y="11620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TextBox 6"/>
          <p:cNvSpPr/>
          <p:nvPr/>
        </p:nvSpPr>
        <p:spPr>
          <a:xfrm>
            <a:off x="11066040" y="21056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9" name="TextBox 7"/>
          <p:cNvSpPr/>
          <p:nvPr/>
        </p:nvSpPr>
        <p:spPr>
          <a:xfrm>
            <a:off x="11066040" y="116532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0" name="TextBox 12"/>
          <p:cNvSpPr/>
          <p:nvPr/>
        </p:nvSpPr>
        <p:spPr>
          <a:xfrm>
            <a:off x="9679320" y="2105640"/>
            <a:ext cx="976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1" name="TextBox 13"/>
          <p:cNvSpPr/>
          <p:nvPr/>
        </p:nvSpPr>
        <p:spPr>
          <a:xfrm>
            <a:off x="9679320" y="11653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2" name="직사각형 234"/>
          <p:cNvSpPr/>
          <p:nvPr/>
        </p:nvSpPr>
        <p:spPr>
          <a:xfrm rot="5400000">
            <a:off x="752040" y="3839400"/>
            <a:ext cx="359280" cy="5904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3" name="타원 209"/>
          <p:cNvSpPr/>
          <p:nvPr/>
        </p:nvSpPr>
        <p:spPr>
          <a:xfrm>
            <a:off x="738360" y="3552840"/>
            <a:ext cx="204480" cy="2048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2644" name="그룹 113"/>
          <p:cNvGrpSpPr/>
          <p:nvPr/>
        </p:nvGrpSpPr>
        <p:grpSpPr>
          <a:xfrm>
            <a:off x="2523960" y="1043280"/>
            <a:ext cx="326880" cy="255600"/>
            <a:chOff x="2523960" y="1043280"/>
            <a:chExt cx="326880" cy="255600"/>
          </a:xfrm>
        </p:grpSpPr>
        <p:sp>
          <p:nvSpPr>
            <p:cNvPr id="2645" name="타원 179"/>
            <p:cNvSpPr/>
            <p:nvPr/>
          </p:nvSpPr>
          <p:spPr>
            <a:xfrm>
              <a:off x="2568600" y="10501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6" name="TextBox 180"/>
            <p:cNvSpPr/>
            <p:nvPr/>
          </p:nvSpPr>
          <p:spPr>
            <a:xfrm>
              <a:off x="2523960" y="1043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47" name="직사각형 23"/>
          <p:cNvSpPr/>
          <p:nvPr/>
        </p:nvSpPr>
        <p:spPr>
          <a:xfrm>
            <a:off x="9772560" y="2924640"/>
            <a:ext cx="458280" cy="458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8" name="TextBox 6"/>
          <p:cNvSpPr/>
          <p:nvPr/>
        </p:nvSpPr>
        <p:spPr>
          <a:xfrm>
            <a:off x="10266840" y="2924640"/>
            <a:ext cx="186264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9" name="TextBox 120"/>
          <p:cNvSpPr/>
          <p:nvPr/>
        </p:nvSpPr>
        <p:spPr>
          <a:xfrm>
            <a:off x="-13680" y="60645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0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1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TextBox 112"/>
          <p:cNvSpPr/>
          <p:nvPr/>
        </p:nvSpPr>
        <p:spPr>
          <a:xfrm>
            <a:off x="932400" y="8715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3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4" name="TextBox 122"/>
          <p:cNvSpPr/>
          <p:nvPr/>
        </p:nvSpPr>
        <p:spPr>
          <a:xfrm>
            <a:off x="-43200" y="10407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5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TextBox 125"/>
          <p:cNvSpPr/>
          <p:nvPr/>
        </p:nvSpPr>
        <p:spPr>
          <a:xfrm>
            <a:off x="8009640" y="277560"/>
            <a:ext cx="1463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7" name="그룹 96"/>
          <p:cNvGrpSpPr/>
          <p:nvPr/>
        </p:nvGrpSpPr>
        <p:grpSpPr>
          <a:xfrm>
            <a:off x="8449200" y="3308400"/>
            <a:ext cx="1487160" cy="3397320"/>
            <a:chOff x="8449200" y="3308400"/>
            <a:chExt cx="1487160" cy="3397320"/>
          </a:xfrm>
        </p:grpSpPr>
        <p:grpSp>
          <p:nvGrpSpPr>
            <p:cNvPr id="2658" name="그룹 95"/>
            <p:cNvGrpSpPr/>
            <p:nvPr/>
          </p:nvGrpSpPr>
          <p:grpSpPr>
            <a:xfrm>
              <a:off x="8449200" y="3308400"/>
              <a:ext cx="1487160" cy="3397320"/>
              <a:chOff x="8449200" y="3308400"/>
              <a:chExt cx="1487160" cy="3397320"/>
            </a:xfrm>
          </p:grpSpPr>
          <p:pic>
            <p:nvPicPr>
              <p:cNvPr id="2659" name="그림 91" descr=""/>
              <p:cNvPicPr/>
              <p:nvPr/>
            </p:nvPicPr>
            <p:blipFill>
              <a:blip r:embed="rId1"/>
              <a:stretch/>
            </p:blipFill>
            <p:spPr>
              <a:xfrm>
                <a:off x="8460360" y="3308400"/>
                <a:ext cx="1476000" cy="3397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0" name="직사각형 144"/>
              <p:cNvSpPr/>
              <p:nvPr/>
            </p:nvSpPr>
            <p:spPr>
              <a:xfrm>
                <a:off x="8449200" y="3580200"/>
                <a:ext cx="477360" cy="300816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1" name="직사각형 148"/>
            <p:cNvSpPr/>
            <p:nvPr/>
          </p:nvSpPr>
          <p:spPr>
            <a:xfrm>
              <a:off x="8944560" y="3589560"/>
              <a:ext cx="812880" cy="301572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6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3" name="TextBox 8"/>
          <p:cNvSpPr/>
          <p:nvPr/>
        </p:nvSpPr>
        <p:spPr>
          <a:xfrm>
            <a:off x="9697680" y="527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4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5" name="직사각형 148"/>
          <p:cNvSpPr/>
          <p:nvPr/>
        </p:nvSpPr>
        <p:spPr>
          <a:xfrm>
            <a:off x="468720" y="1189080"/>
            <a:ext cx="6582240" cy="71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6" name="직사각형 148"/>
          <p:cNvSpPr/>
          <p:nvPr/>
        </p:nvSpPr>
        <p:spPr>
          <a:xfrm>
            <a:off x="465840" y="1865160"/>
            <a:ext cx="6582240" cy="399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직사각형 148"/>
          <p:cNvSpPr/>
          <p:nvPr/>
        </p:nvSpPr>
        <p:spPr>
          <a:xfrm>
            <a:off x="468720" y="5869080"/>
            <a:ext cx="6582240" cy="71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8" name="직사각형 43"/>
          <p:cNvSpPr/>
          <p:nvPr/>
        </p:nvSpPr>
        <p:spPr>
          <a:xfrm>
            <a:off x="449640" y="1077480"/>
            <a:ext cx="623880" cy="562356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9" name="TextBox 52"/>
          <p:cNvSpPr/>
          <p:nvPr/>
        </p:nvSpPr>
        <p:spPr>
          <a:xfrm>
            <a:off x="1912320" y="8193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0" name="직사각형 157"/>
          <p:cNvSpPr/>
          <p:nvPr/>
        </p:nvSpPr>
        <p:spPr>
          <a:xfrm flipH="1">
            <a:off x="3810960" y="1189080"/>
            <a:ext cx="359280" cy="539928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1" name="타원 3"/>
          <p:cNvSpPr/>
          <p:nvPr/>
        </p:nvSpPr>
        <p:spPr>
          <a:xfrm>
            <a:off x="1895760" y="428832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타원 23"/>
          <p:cNvSpPr/>
          <p:nvPr/>
        </p:nvSpPr>
        <p:spPr>
          <a:xfrm>
            <a:off x="1895760" y="411372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3" name="타원 28"/>
          <p:cNvSpPr/>
          <p:nvPr/>
        </p:nvSpPr>
        <p:spPr>
          <a:xfrm>
            <a:off x="1895760" y="393156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4" name="타원 29"/>
          <p:cNvSpPr/>
          <p:nvPr/>
        </p:nvSpPr>
        <p:spPr>
          <a:xfrm>
            <a:off x="1895760" y="375912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타원 30"/>
          <p:cNvSpPr/>
          <p:nvPr/>
        </p:nvSpPr>
        <p:spPr>
          <a:xfrm>
            <a:off x="2621880" y="392472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6" name="타원 31"/>
          <p:cNvSpPr/>
          <p:nvPr/>
        </p:nvSpPr>
        <p:spPr>
          <a:xfrm>
            <a:off x="2621880" y="374976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타원 32"/>
          <p:cNvSpPr/>
          <p:nvPr/>
        </p:nvSpPr>
        <p:spPr>
          <a:xfrm>
            <a:off x="2621880" y="356760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타원 33"/>
          <p:cNvSpPr/>
          <p:nvPr/>
        </p:nvSpPr>
        <p:spPr>
          <a:xfrm>
            <a:off x="2621880" y="3395160"/>
            <a:ext cx="85320" cy="853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TextBox 36"/>
          <p:cNvSpPr/>
          <p:nvPr/>
        </p:nvSpPr>
        <p:spPr>
          <a:xfrm>
            <a:off x="2646720" y="8193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0" name="TextBox 38"/>
          <p:cNvSpPr/>
          <p:nvPr/>
        </p:nvSpPr>
        <p:spPr>
          <a:xfrm>
            <a:off x="66600" y="32904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1" name="직선 화살표 연결선 40"/>
          <p:cNvSpPr/>
          <p:nvPr/>
        </p:nvSpPr>
        <p:spPr>
          <a:xfrm>
            <a:off x="6331680" y="1189080"/>
            <a:ext cx="572400" cy="53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2" name="직선 화살표 연결선 41"/>
          <p:cNvSpPr/>
          <p:nvPr/>
        </p:nvSpPr>
        <p:spPr>
          <a:xfrm flipH="1">
            <a:off x="6330960" y="2629080"/>
            <a:ext cx="659880" cy="39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직선 화살표 연결선 44"/>
          <p:cNvSpPr/>
          <p:nvPr/>
        </p:nvSpPr>
        <p:spPr>
          <a:xfrm>
            <a:off x="5749560" y="1217160"/>
            <a:ext cx="1241640" cy="373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4" name="직선 화살표 연결선 45"/>
          <p:cNvSpPr/>
          <p:nvPr/>
        </p:nvSpPr>
        <p:spPr>
          <a:xfrm>
            <a:off x="6095880" y="1212480"/>
            <a:ext cx="413280" cy="541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5" name="TextBox 53"/>
          <p:cNvSpPr/>
          <p:nvPr/>
        </p:nvSpPr>
        <p:spPr>
          <a:xfrm>
            <a:off x="5595480" y="8193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6" name="직선 화살표 연결선 82"/>
          <p:cNvSpPr/>
          <p:nvPr/>
        </p:nvSpPr>
        <p:spPr>
          <a:xfrm flipH="1">
            <a:off x="6095160" y="1177560"/>
            <a:ext cx="783360" cy="53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사각형 23"/>
          <p:cNvSpPr/>
          <p:nvPr/>
        </p:nvSpPr>
        <p:spPr>
          <a:xfrm>
            <a:off x="10569600" y="21056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사각형 24"/>
          <p:cNvSpPr/>
          <p:nvPr/>
        </p:nvSpPr>
        <p:spPr>
          <a:xfrm>
            <a:off x="10569600" y="11620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TextBox 6"/>
          <p:cNvSpPr/>
          <p:nvPr/>
        </p:nvSpPr>
        <p:spPr>
          <a:xfrm>
            <a:off x="11066040" y="21056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0" name="TextBox 7"/>
          <p:cNvSpPr/>
          <p:nvPr/>
        </p:nvSpPr>
        <p:spPr>
          <a:xfrm>
            <a:off x="11066040" y="116532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1" name="TextBox 12"/>
          <p:cNvSpPr/>
          <p:nvPr/>
        </p:nvSpPr>
        <p:spPr>
          <a:xfrm>
            <a:off x="9679320" y="2105640"/>
            <a:ext cx="976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2" name="TextBox 13"/>
          <p:cNvSpPr/>
          <p:nvPr/>
        </p:nvSpPr>
        <p:spPr>
          <a:xfrm>
            <a:off x="9679320" y="11653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3" name="직사각형 148"/>
          <p:cNvSpPr/>
          <p:nvPr/>
        </p:nvSpPr>
        <p:spPr>
          <a:xfrm>
            <a:off x="5609880" y="1189080"/>
            <a:ext cx="1439280" cy="539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4" name="직사각형 234"/>
          <p:cNvSpPr/>
          <p:nvPr/>
        </p:nvSpPr>
        <p:spPr>
          <a:xfrm rot="5400000">
            <a:off x="6913080" y="3827160"/>
            <a:ext cx="359280" cy="5904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5" name="타원 209"/>
          <p:cNvSpPr/>
          <p:nvPr/>
        </p:nvSpPr>
        <p:spPr>
          <a:xfrm>
            <a:off x="6824880" y="3522960"/>
            <a:ext cx="204480" cy="2048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696" name="직선 화살표 연결선 88"/>
          <p:cNvSpPr/>
          <p:nvPr/>
        </p:nvSpPr>
        <p:spPr>
          <a:xfrm>
            <a:off x="7157160" y="3861000"/>
            <a:ext cx="31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97" name="그룹 133"/>
          <p:cNvGrpSpPr/>
          <p:nvPr/>
        </p:nvGrpSpPr>
        <p:grpSpPr>
          <a:xfrm>
            <a:off x="1585800" y="3471120"/>
            <a:ext cx="326880" cy="255600"/>
            <a:chOff x="1585800" y="3471120"/>
            <a:chExt cx="326880" cy="255600"/>
          </a:xfrm>
        </p:grpSpPr>
        <p:sp>
          <p:nvSpPr>
            <p:cNvPr id="2698" name="타원 179"/>
            <p:cNvSpPr/>
            <p:nvPr/>
          </p:nvSpPr>
          <p:spPr>
            <a:xfrm>
              <a:off x="1630440" y="347796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9" name="TextBox 180"/>
            <p:cNvSpPr/>
            <p:nvPr/>
          </p:nvSpPr>
          <p:spPr>
            <a:xfrm>
              <a:off x="1585800" y="34711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700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1" name="TextBox 146"/>
          <p:cNvSpPr/>
          <p:nvPr/>
        </p:nvSpPr>
        <p:spPr>
          <a:xfrm>
            <a:off x="7030080" y="4759920"/>
            <a:ext cx="20898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2" name="직사각형 23"/>
          <p:cNvSpPr/>
          <p:nvPr/>
        </p:nvSpPr>
        <p:spPr>
          <a:xfrm>
            <a:off x="9772560" y="2924640"/>
            <a:ext cx="458280" cy="458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3" name="TextBox 6"/>
          <p:cNvSpPr/>
          <p:nvPr/>
        </p:nvSpPr>
        <p:spPr>
          <a:xfrm>
            <a:off x="10266840" y="2924640"/>
            <a:ext cx="186264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4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5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6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7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8" name="TextBox 168"/>
          <p:cNvSpPr/>
          <p:nvPr/>
        </p:nvSpPr>
        <p:spPr>
          <a:xfrm>
            <a:off x="4182840" y="3625920"/>
            <a:ext cx="1012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09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TextBox 173"/>
          <p:cNvSpPr/>
          <p:nvPr/>
        </p:nvSpPr>
        <p:spPr>
          <a:xfrm>
            <a:off x="66600" y="363672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2" name="TextBox 174"/>
          <p:cNvSpPr/>
          <p:nvPr/>
        </p:nvSpPr>
        <p:spPr>
          <a:xfrm>
            <a:off x="2720520" y="3319200"/>
            <a:ext cx="10443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3" name="TextBox 175"/>
          <p:cNvSpPr/>
          <p:nvPr/>
        </p:nvSpPr>
        <p:spPr>
          <a:xfrm>
            <a:off x="848880" y="4037040"/>
            <a:ext cx="10443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4" name="TextBox 65"/>
          <p:cNvSpPr/>
          <p:nvPr/>
        </p:nvSpPr>
        <p:spPr>
          <a:xfrm>
            <a:off x="3794040" y="8193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5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6" name="TextBox 71"/>
          <p:cNvSpPr/>
          <p:nvPr/>
        </p:nvSpPr>
        <p:spPr>
          <a:xfrm>
            <a:off x="215280" y="1049400"/>
            <a:ext cx="408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8"/>
          <p:cNvSpPr/>
          <p:nvPr/>
        </p:nvSpPr>
        <p:spPr>
          <a:xfrm>
            <a:off x="9697680" y="527040"/>
            <a:ext cx="201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6" name="그룹 9"/>
          <p:cNvGrpSpPr/>
          <p:nvPr/>
        </p:nvGrpSpPr>
        <p:grpSpPr>
          <a:xfrm>
            <a:off x="601560" y="1468080"/>
            <a:ext cx="935640" cy="1105200"/>
            <a:chOff x="601560" y="1468080"/>
            <a:chExt cx="935640" cy="1105200"/>
          </a:xfrm>
        </p:grpSpPr>
        <p:sp>
          <p:nvSpPr>
            <p:cNvPr id="177" name="직사각형 23"/>
            <p:cNvSpPr/>
            <p:nvPr/>
          </p:nvSpPr>
          <p:spPr>
            <a:xfrm>
              <a:off x="601560" y="1468080"/>
              <a:ext cx="45360" cy="4964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3"/>
            <p:cNvSpPr/>
            <p:nvPr/>
          </p:nvSpPr>
          <p:spPr>
            <a:xfrm>
              <a:off x="601560" y="2076840"/>
              <a:ext cx="45360" cy="4964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TextBox 170"/>
            <p:cNvSpPr/>
            <p:nvPr/>
          </p:nvSpPr>
          <p:spPr>
            <a:xfrm>
              <a:off x="762840" y="1658520"/>
              <a:ext cx="53208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0" name="TextBox 170"/>
            <p:cNvSpPr/>
            <p:nvPr/>
          </p:nvSpPr>
          <p:spPr>
            <a:xfrm>
              <a:off x="762840" y="2257920"/>
              <a:ext cx="77436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유리 벽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1" name="직사각형 23"/>
          <p:cNvSpPr/>
          <p:nvPr/>
        </p:nvSpPr>
        <p:spPr>
          <a:xfrm>
            <a:off x="10569600" y="59072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4"/>
          <p:cNvSpPr/>
          <p:nvPr/>
        </p:nvSpPr>
        <p:spPr>
          <a:xfrm>
            <a:off x="10569600" y="496332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5"/>
          <p:cNvSpPr/>
          <p:nvPr/>
        </p:nvSpPr>
        <p:spPr>
          <a:xfrm>
            <a:off x="10569600" y="401976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6"/>
          <p:cNvSpPr/>
          <p:nvPr/>
        </p:nvSpPr>
        <p:spPr>
          <a:xfrm>
            <a:off x="10569600" y="307584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27"/>
          <p:cNvSpPr/>
          <p:nvPr/>
        </p:nvSpPr>
        <p:spPr>
          <a:xfrm>
            <a:off x="10569600" y="2132280"/>
            <a:ext cx="458280" cy="458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28"/>
          <p:cNvSpPr/>
          <p:nvPr/>
        </p:nvSpPr>
        <p:spPr>
          <a:xfrm>
            <a:off x="10569600" y="1188720"/>
            <a:ext cx="458280" cy="4582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6"/>
          <p:cNvSpPr/>
          <p:nvPr/>
        </p:nvSpPr>
        <p:spPr>
          <a:xfrm>
            <a:off x="11066040" y="59072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11066040" y="49669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TextBox 8"/>
          <p:cNvSpPr/>
          <p:nvPr/>
        </p:nvSpPr>
        <p:spPr>
          <a:xfrm>
            <a:off x="11066040" y="4026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TextBox 9"/>
          <p:cNvSpPr/>
          <p:nvPr/>
        </p:nvSpPr>
        <p:spPr>
          <a:xfrm>
            <a:off x="11066040" y="30862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Box 10"/>
          <p:cNvSpPr/>
          <p:nvPr/>
        </p:nvSpPr>
        <p:spPr>
          <a:xfrm>
            <a:off x="11066040" y="214596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TextBox 11"/>
          <p:cNvSpPr/>
          <p:nvPr/>
        </p:nvSpPr>
        <p:spPr>
          <a:xfrm>
            <a:off x="11066040" y="1206000"/>
            <a:ext cx="781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TextBox 12"/>
          <p:cNvSpPr/>
          <p:nvPr/>
        </p:nvSpPr>
        <p:spPr>
          <a:xfrm>
            <a:off x="9679320" y="5907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TextBox 13"/>
          <p:cNvSpPr/>
          <p:nvPr/>
        </p:nvSpPr>
        <p:spPr>
          <a:xfrm>
            <a:off x="9679320" y="49669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14"/>
          <p:cNvSpPr/>
          <p:nvPr/>
        </p:nvSpPr>
        <p:spPr>
          <a:xfrm>
            <a:off x="9679320" y="4026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9679320" y="3086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TextBox 16"/>
          <p:cNvSpPr/>
          <p:nvPr/>
        </p:nvSpPr>
        <p:spPr>
          <a:xfrm>
            <a:off x="9679320" y="2145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9679320" y="12060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직선 연결선 3"/>
          <p:cNvSpPr/>
          <p:nvPr/>
        </p:nvSpPr>
        <p:spPr>
          <a:xfrm flipH="1">
            <a:off x="3317040" y="503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70"/>
          <p:cNvSpPr/>
          <p:nvPr/>
        </p:nvSpPr>
        <p:spPr>
          <a:xfrm>
            <a:off x="2826000" y="489996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직선 연결선 76"/>
          <p:cNvSpPr/>
          <p:nvPr/>
        </p:nvSpPr>
        <p:spPr>
          <a:xfrm flipH="1">
            <a:off x="3317040" y="368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Box 170"/>
          <p:cNvSpPr/>
          <p:nvPr/>
        </p:nvSpPr>
        <p:spPr>
          <a:xfrm>
            <a:off x="2826000" y="355032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직선 연결선 78"/>
          <p:cNvSpPr/>
          <p:nvPr/>
        </p:nvSpPr>
        <p:spPr>
          <a:xfrm flipH="1">
            <a:off x="3317040" y="27313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70"/>
          <p:cNvSpPr/>
          <p:nvPr/>
        </p:nvSpPr>
        <p:spPr>
          <a:xfrm>
            <a:off x="2826000" y="259524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직선 연결선 80"/>
          <p:cNvSpPr/>
          <p:nvPr/>
        </p:nvSpPr>
        <p:spPr>
          <a:xfrm flipH="1">
            <a:off x="3317040" y="17629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Box 170"/>
          <p:cNvSpPr/>
          <p:nvPr/>
        </p:nvSpPr>
        <p:spPr>
          <a:xfrm>
            <a:off x="2826000" y="16264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직선 연결선 5"/>
          <p:cNvSpPr/>
          <p:nvPr/>
        </p:nvSpPr>
        <p:spPr>
          <a:xfrm flipV="1">
            <a:off x="39319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170"/>
          <p:cNvSpPr/>
          <p:nvPr/>
        </p:nvSpPr>
        <p:spPr>
          <a:xfrm>
            <a:off x="3665880" y="8632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TextBox 170"/>
          <p:cNvSpPr/>
          <p:nvPr/>
        </p:nvSpPr>
        <p:spPr>
          <a:xfrm>
            <a:off x="4460040" y="8632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직선 연결선 86"/>
          <p:cNvSpPr/>
          <p:nvPr/>
        </p:nvSpPr>
        <p:spPr>
          <a:xfrm flipV="1">
            <a:off x="474156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선 연결선 87"/>
          <p:cNvSpPr/>
          <p:nvPr/>
        </p:nvSpPr>
        <p:spPr>
          <a:xfrm flipV="1">
            <a:off x="7233120" y="108288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170"/>
          <p:cNvSpPr/>
          <p:nvPr/>
        </p:nvSpPr>
        <p:spPr>
          <a:xfrm>
            <a:off x="6958440" y="835200"/>
            <a:ext cx="532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직선 연결선 90"/>
          <p:cNvSpPr/>
          <p:nvPr/>
        </p:nvSpPr>
        <p:spPr>
          <a:xfrm flipH="1">
            <a:off x="7243200" y="342216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170"/>
          <p:cNvSpPr/>
          <p:nvPr/>
        </p:nvSpPr>
        <p:spPr>
          <a:xfrm>
            <a:off x="7858800" y="32860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직선 연결선 93"/>
          <p:cNvSpPr/>
          <p:nvPr/>
        </p:nvSpPr>
        <p:spPr>
          <a:xfrm flipH="1">
            <a:off x="7243200" y="412164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TextBox 170"/>
          <p:cNvSpPr/>
          <p:nvPr/>
        </p:nvSpPr>
        <p:spPr>
          <a:xfrm>
            <a:off x="7858800" y="398556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TextBox 170"/>
          <p:cNvSpPr/>
          <p:nvPr/>
        </p:nvSpPr>
        <p:spPr>
          <a:xfrm>
            <a:off x="5211720" y="8632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직선 연결선 98"/>
          <p:cNvSpPr/>
          <p:nvPr/>
        </p:nvSpPr>
        <p:spPr>
          <a:xfrm flipV="1">
            <a:off x="549360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선 연결선 99"/>
          <p:cNvSpPr/>
          <p:nvPr/>
        </p:nvSpPr>
        <p:spPr>
          <a:xfrm flipV="1">
            <a:off x="57247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170"/>
          <p:cNvSpPr/>
          <p:nvPr/>
        </p:nvSpPr>
        <p:spPr>
          <a:xfrm>
            <a:off x="5531400" y="8632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직사각형 23"/>
          <p:cNvSpPr/>
          <p:nvPr/>
        </p:nvSpPr>
        <p:spPr>
          <a:xfrm>
            <a:off x="3942360" y="3686760"/>
            <a:ext cx="1587600" cy="134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3"/>
          <p:cNvSpPr/>
          <p:nvPr/>
        </p:nvSpPr>
        <p:spPr>
          <a:xfrm>
            <a:off x="3932280" y="2721240"/>
            <a:ext cx="1587600" cy="9648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3"/>
          <p:cNvSpPr/>
          <p:nvPr/>
        </p:nvSpPr>
        <p:spPr>
          <a:xfrm>
            <a:off x="3932280" y="1757880"/>
            <a:ext cx="793800" cy="96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3"/>
          <p:cNvSpPr/>
          <p:nvPr/>
        </p:nvSpPr>
        <p:spPr>
          <a:xfrm>
            <a:off x="4726080" y="1757880"/>
            <a:ext cx="2512440" cy="96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3"/>
          <p:cNvSpPr/>
          <p:nvPr/>
        </p:nvSpPr>
        <p:spPr>
          <a:xfrm>
            <a:off x="5520240" y="2721240"/>
            <a:ext cx="204480" cy="23148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3"/>
          <p:cNvSpPr/>
          <p:nvPr/>
        </p:nvSpPr>
        <p:spPr>
          <a:xfrm>
            <a:off x="5725080" y="2721240"/>
            <a:ext cx="536040" cy="700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3"/>
          <p:cNvSpPr/>
          <p:nvPr/>
        </p:nvSpPr>
        <p:spPr>
          <a:xfrm>
            <a:off x="6266880" y="2721240"/>
            <a:ext cx="424440" cy="700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직사각형 23"/>
          <p:cNvSpPr/>
          <p:nvPr/>
        </p:nvSpPr>
        <p:spPr>
          <a:xfrm>
            <a:off x="6683400" y="2721240"/>
            <a:ext cx="549360" cy="700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직사각형 23"/>
          <p:cNvSpPr/>
          <p:nvPr/>
        </p:nvSpPr>
        <p:spPr>
          <a:xfrm>
            <a:off x="5725080" y="3408480"/>
            <a:ext cx="1513440" cy="700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3"/>
          <p:cNvSpPr/>
          <p:nvPr/>
        </p:nvSpPr>
        <p:spPr>
          <a:xfrm>
            <a:off x="5725080" y="4109760"/>
            <a:ext cx="1513440" cy="926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직사각형 23"/>
          <p:cNvSpPr/>
          <p:nvPr/>
        </p:nvSpPr>
        <p:spPr>
          <a:xfrm flipV="1">
            <a:off x="4741920" y="2728080"/>
            <a:ext cx="782640" cy="4536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3"/>
          <p:cNvSpPr/>
          <p:nvPr/>
        </p:nvSpPr>
        <p:spPr>
          <a:xfrm>
            <a:off x="4460040" y="5036400"/>
            <a:ext cx="532080" cy="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3"/>
          <p:cNvSpPr/>
          <p:nvPr/>
        </p:nvSpPr>
        <p:spPr>
          <a:xfrm>
            <a:off x="6212880" y="5036400"/>
            <a:ext cx="532080" cy="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선 화살표 연결선 11"/>
          <p:cNvSpPr/>
          <p:nvPr/>
        </p:nvSpPr>
        <p:spPr>
          <a:xfrm>
            <a:off x="6475680" y="5216400"/>
            <a:ext cx="3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선 화살표 연결선 133"/>
          <p:cNvSpPr/>
          <p:nvPr/>
        </p:nvSpPr>
        <p:spPr>
          <a:xfrm flipV="1">
            <a:off x="4741920" y="5215680"/>
            <a:ext cx="3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170"/>
          <p:cNvSpPr/>
          <p:nvPr/>
        </p:nvSpPr>
        <p:spPr>
          <a:xfrm>
            <a:off x="4460040" y="58636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직선 연결선 141"/>
          <p:cNvSpPr/>
          <p:nvPr/>
        </p:nvSpPr>
        <p:spPr>
          <a:xfrm flipV="1">
            <a:off x="47415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70"/>
          <p:cNvSpPr/>
          <p:nvPr/>
        </p:nvSpPr>
        <p:spPr>
          <a:xfrm>
            <a:off x="6209280" y="58636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직선 연결선 145"/>
          <p:cNvSpPr/>
          <p:nvPr/>
        </p:nvSpPr>
        <p:spPr>
          <a:xfrm flipV="1">
            <a:off x="64911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8" name="직사각형 23"/>
          <p:cNvSpPr/>
          <p:nvPr/>
        </p:nvSpPr>
        <p:spPr>
          <a:xfrm>
            <a:off x="10625400" y="386460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9" name="직사각형 24"/>
          <p:cNvSpPr/>
          <p:nvPr/>
        </p:nvSpPr>
        <p:spPr>
          <a:xfrm>
            <a:off x="10625400" y="29206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직사각형 25"/>
          <p:cNvSpPr/>
          <p:nvPr/>
        </p:nvSpPr>
        <p:spPr>
          <a:xfrm>
            <a:off x="10625400" y="197712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1" name="직사각형 26"/>
          <p:cNvSpPr/>
          <p:nvPr/>
        </p:nvSpPr>
        <p:spPr>
          <a:xfrm>
            <a:off x="10625400" y="103320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TextBox 6"/>
          <p:cNvSpPr/>
          <p:nvPr/>
        </p:nvSpPr>
        <p:spPr>
          <a:xfrm>
            <a:off x="11121840" y="3864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3" name="TextBox 7"/>
          <p:cNvSpPr/>
          <p:nvPr/>
        </p:nvSpPr>
        <p:spPr>
          <a:xfrm>
            <a:off x="11121840" y="29242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4" name="TextBox 8"/>
          <p:cNvSpPr/>
          <p:nvPr/>
        </p:nvSpPr>
        <p:spPr>
          <a:xfrm>
            <a:off x="11121840" y="198396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5" name="TextBox 9"/>
          <p:cNvSpPr/>
          <p:nvPr/>
        </p:nvSpPr>
        <p:spPr>
          <a:xfrm>
            <a:off x="11121840" y="10436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6" name="TextBox 12"/>
          <p:cNvSpPr/>
          <p:nvPr/>
        </p:nvSpPr>
        <p:spPr>
          <a:xfrm>
            <a:off x="9735120" y="3864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7" name="TextBox 13"/>
          <p:cNvSpPr/>
          <p:nvPr/>
        </p:nvSpPr>
        <p:spPr>
          <a:xfrm>
            <a:off x="9735120" y="2924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8" name="TextBox 14"/>
          <p:cNvSpPr/>
          <p:nvPr/>
        </p:nvSpPr>
        <p:spPr>
          <a:xfrm>
            <a:off x="9735120" y="1983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9" name="TextBox 15"/>
          <p:cNvSpPr/>
          <p:nvPr/>
        </p:nvSpPr>
        <p:spPr>
          <a:xfrm>
            <a:off x="9735120" y="1043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0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1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2" name="직사각형 214"/>
          <p:cNvSpPr/>
          <p:nvPr/>
        </p:nvSpPr>
        <p:spPr>
          <a:xfrm>
            <a:off x="5286960" y="1659600"/>
            <a:ext cx="1704600" cy="77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3" name="직사각형 1"/>
          <p:cNvSpPr/>
          <p:nvPr/>
        </p:nvSpPr>
        <p:spPr>
          <a:xfrm>
            <a:off x="2430360" y="2436120"/>
            <a:ext cx="3659760" cy="244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4" name="직사각형 2"/>
          <p:cNvSpPr/>
          <p:nvPr/>
        </p:nvSpPr>
        <p:spPr>
          <a:xfrm>
            <a:off x="4387320" y="3345840"/>
            <a:ext cx="609120" cy="60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35" name="그룹 9"/>
          <p:cNvGrpSpPr/>
          <p:nvPr/>
        </p:nvGrpSpPr>
        <p:grpSpPr>
          <a:xfrm>
            <a:off x="4692240" y="2428560"/>
            <a:ext cx="360" cy="2443320"/>
            <a:chOff x="4692240" y="2428560"/>
            <a:chExt cx="360" cy="2443320"/>
          </a:xfrm>
        </p:grpSpPr>
        <p:sp>
          <p:nvSpPr>
            <p:cNvPr id="2736" name="직선 화살표 연결선 168"/>
            <p:cNvSpPr/>
            <p:nvPr/>
          </p:nvSpPr>
          <p:spPr>
            <a:xfrm>
              <a:off x="4692240" y="242856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7" name="직선 화살표 연결선 170"/>
            <p:cNvSpPr/>
            <p:nvPr/>
          </p:nvSpPr>
          <p:spPr>
            <a:xfrm>
              <a:off x="4692240" y="396180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8" name="직사각형 4"/>
          <p:cNvSpPr/>
          <p:nvPr/>
        </p:nvSpPr>
        <p:spPr>
          <a:xfrm>
            <a:off x="6088680" y="243612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9" name="직사각형 175"/>
          <p:cNvSpPr/>
          <p:nvPr/>
        </p:nvSpPr>
        <p:spPr>
          <a:xfrm>
            <a:off x="2430360" y="2439720"/>
            <a:ext cx="1359360" cy="532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0" name="직사각형 157"/>
          <p:cNvSpPr/>
          <p:nvPr/>
        </p:nvSpPr>
        <p:spPr>
          <a:xfrm flipH="1">
            <a:off x="3785760" y="4272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1" name="직선 화살표 연결선 6"/>
          <p:cNvSpPr/>
          <p:nvPr/>
        </p:nvSpPr>
        <p:spPr>
          <a:xfrm>
            <a:off x="2430360" y="365760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2" name="직선 화살표 연결선 178"/>
          <p:cNvSpPr/>
          <p:nvPr/>
        </p:nvSpPr>
        <p:spPr>
          <a:xfrm>
            <a:off x="4996800" y="36576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직사각형 157"/>
          <p:cNvSpPr/>
          <p:nvPr/>
        </p:nvSpPr>
        <p:spPr>
          <a:xfrm flipH="1">
            <a:off x="3440520" y="264240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4" name="직사각형 183"/>
          <p:cNvSpPr/>
          <p:nvPr/>
        </p:nvSpPr>
        <p:spPr>
          <a:xfrm>
            <a:off x="6088680" y="365580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직사각형 11"/>
          <p:cNvSpPr/>
          <p:nvPr/>
        </p:nvSpPr>
        <p:spPr>
          <a:xfrm>
            <a:off x="5268240" y="2378880"/>
            <a:ext cx="2588760" cy="601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6" name="직사각형 189"/>
          <p:cNvSpPr/>
          <p:nvPr/>
        </p:nvSpPr>
        <p:spPr>
          <a:xfrm>
            <a:off x="6088680" y="3621960"/>
            <a:ext cx="1768320" cy="61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직사각형 190"/>
          <p:cNvSpPr/>
          <p:nvPr/>
        </p:nvSpPr>
        <p:spPr>
          <a:xfrm rot="5400000">
            <a:off x="5652000" y="22154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8" name="직사각형 157"/>
          <p:cNvSpPr/>
          <p:nvPr/>
        </p:nvSpPr>
        <p:spPr>
          <a:xfrm flipH="1">
            <a:off x="6913080" y="297252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49" name="직사각형 157"/>
          <p:cNvSpPr/>
          <p:nvPr/>
        </p:nvSpPr>
        <p:spPr>
          <a:xfrm flipH="1">
            <a:off x="6932160" y="425520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0" name="타원 14"/>
          <p:cNvSpPr/>
          <p:nvPr/>
        </p:nvSpPr>
        <p:spPr>
          <a:xfrm>
            <a:off x="6834960" y="1979640"/>
            <a:ext cx="156600" cy="15660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직사각형 197"/>
          <p:cNvSpPr/>
          <p:nvPr/>
        </p:nvSpPr>
        <p:spPr>
          <a:xfrm>
            <a:off x="2359800" y="415836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2" name="직사각형 198"/>
          <p:cNvSpPr/>
          <p:nvPr/>
        </p:nvSpPr>
        <p:spPr>
          <a:xfrm rot="5400000">
            <a:off x="2809440" y="593604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3" name="직선 화살표 연결선 16"/>
          <p:cNvSpPr/>
          <p:nvPr/>
        </p:nvSpPr>
        <p:spPr>
          <a:xfrm>
            <a:off x="1958040" y="436284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4" name="직선 화살표 연결선 203"/>
          <p:cNvSpPr/>
          <p:nvPr/>
        </p:nvSpPr>
        <p:spPr>
          <a:xfrm>
            <a:off x="2846880" y="622116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직사각형 157"/>
          <p:cNvSpPr/>
          <p:nvPr/>
        </p:nvSpPr>
        <p:spPr>
          <a:xfrm flipH="1">
            <a:off x="2427480" y="4877280"/>
            <a:ext cx="837000" cy="83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6" name="직사각형 157"/>
          <p:cNvSpPr/>
          <p:nvPr/>
        </p:nvSpPr>
        <p:spPr>
          <a:xfrm flipH="1">
            <a:off x="2427480" y="5715000"/>
            <a:ext cx="837000" cy="371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직사각형 220"/>
          <p:cNvSpPr/>
          <p:nvPr/>
        </p:nvSpPr>
        <p:spPr>
          <a:xfrm>
            <a:off x="2428200" y="4865400"/>
            <a:ext cx="8370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직사각형 219"/>
          <p:cNvSpPr/>
          <p:nvPr/>
        </p:nvSpPr>
        <p:spPr>
          <a:xfrm rot="5400000">
            <a:off x="2809440" y="470232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직사각형 27"/>
          <p:cNvSpPr/>
          <p:nvPr/>
        </p:nvSpPr>
        <p:spPr>
          <a:xfrm>
            <a:off x="6059160" y="2442600"/>
            <a:ext cx="45000" cy="24422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0"/>
          <p:cNvSpPr/>
          <p:nvPr/>
        </p:nvSpPr>
        <p:spPr>
          <a:xfrm>
            <a:off x="6050520" y="28620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1" name="직사각형 185"/>
          <p:cNvSpPr/>
          <p:nvPr/>
        </p:nvSpPr>
        <p:spPr>
          <a:xfrm>
            <a:off x="6050520" y="41544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2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3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6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3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4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5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6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7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8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9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0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1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2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TextBox 299"/>
          <p:cNvSpPr/>
          <p:nvPr/>
        </p:nvSpPr>
        <p:spPr>
          <a:xfrm>
            <a:off x="253260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5" name="TextBox 300"/>
          <p:cNvSpPr/>
          <p:nvPr/>
        </p:nvSpPr>
        <p:spPr>
          <a:xfrm>
            <a:off x="317880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6" name="TextBox 302"/>
          <p:cNvSpPr/>
          <p:nvPr/>
        </p:nvSpPr>
        <p:spPr>
          <a:xfrm>
            <a:off x="4172760" y="126108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7" name="TextBox 303"/>
          <p:cNvSpPr/>
          <p:nvPr/>
        </p:nvSpPr>
        <p:spPr>
          <a:xfrm>
            <a:off x="535320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8" name="TextBox 304"/>
          <p:cNvSpPr/>
          <p:nvPr/>
        </p:nvSpPr>
        <p:spPr>
          <a:xfrm>
            <a:off x="622296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9" name="TextBox 305"/>
          <p:cNvSpPr/>
          <p:nvPr/>
        </p:nvSpPr>
        <p:spPr>
          <a:xfrm>
            <a:off x="711252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0" name="TextBox 306"/>
          <p:cNvSpPr/>
          <p:nvPr/>
        </p:nvSpPr>
        <p:spPr>
          <a:xfrm>
            <a:off x="8055000" y="186912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1" name="TextBox 307"/>
          <p:cNvSpPr/>
          <p:nvPr/>
        </p:nvSpPr>
        <p:spPr>
          <a:xfrm>
            <a:off x="8055000" y="3153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2" name="TextBox 308"/>
          <p:cNvSpPr/>
          <p:nvPr/>
        </p:nvSpPr>
        <p:spPr>
          <a:xfrm>
            <a:off x="8055000" y="41544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3" name="TextBox 309"/>
          <p:cNvSpPr/>
          <p:nvPr/>
        </p:nvSpPr>
        <p:spPr>
          <a:xfrm>
            <a:off x="8055000" y="517932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4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5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6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7" name="TextBox 317"/>
          <p:cNvSpPr/>
          <p:nvPr/>
        </p:nvSpPr>
        <p:spPr>
          <a:xfrm>
            <a:off x="8055000" y="576864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8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9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TextBox 326"/>
          <p:cNvSpPr/>
          <p:nvPr/>
        </p:nvSpPr>
        <p:spPr>
          <a:xfrm>
            <a:off x="8055000" y="255924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2" name="직사각형 23"/>
          <p:cNvSpPr/>
          <p:nvPr/>
        </p:nvSpPr>
        <p:spPr>
          <a:xfrm>
            <a:off x="10625400" y="386460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사각형 24"/>
          <p:cNvSpPr/>
          <p:nvPr/>
        </p:nvSpPr>
        <p:spPr>
          <a:xfrm>
            <a:off x="10625400" y="29206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직사각형 25"/>
          <p:cNvSpPr/>
          <p:nvPr/>
        </p:nvSpPr>
        <p:spPr>
          <a:xfrm>
            <a:off x="10625400" y="197712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5" name="직사각형 26"/>
          <p:cNvSpPr/>
          <p:nvPr/>
        </p:nvSpPr>
        <p:spPr>
          <a:xfrm>
            <a:off x="10625400" y="103320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TextBox 6"/>
          <p:cNvSpPr/>
          <p:nvPr/>
        </p:nvSpPr>
        <p:spPr>
          <a:xfrm>
            <a:off x="11121840" y="3864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7" name="TextBox 7"/>
          <p:cNvSpPr/>
          <p:nvPr/>
        </p:nvSpPr>
        <p:spPr>
          <a:xfrm>
            <a:off x="11121840" y="29242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8" name="TextBox 8"/>
          <p:cNvSpPr/>
          <p:nvPr/>
        </p:nvSpPr>
        <p:spPr>
          <a:xfrm>
            <a:off x="11121840" y="198396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09" name="TextBox 9"/>
          <p:cNvSpPr/>
          <p:nvPr/>
        </p:nvSpPr>
        <p:spPr>
          <a:xfrm>
            <a:off x="11121840" y="10436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0" name="TextBox 12"/>
          <p:cNvSpPr/>
          <p:nvPr/>
        </p:nvSpPr>
        <p:spPr>
          <a:xfrm>
            <a:off x="9735120" y="3864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1" name="TextBox 13"/>
          <p:cNvSpPr/>
          <p:nvPr/>
        </p:nvSpPr>
        <p:spPr>
          <a:xfrm>
            <a:off x="9735120" y="2924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2" name="TextBox 14"/>
          <p:cNvSpPr/>
          <p:nvPr/>
        </p:nvSpPr>
        <p:spPr>
          <a:xfrm>
            <a:off x="9735120" y="1983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3" name="TextBox 15"/>
          <p:cNvSpPr/>
          <p:nvPr/>
        </p:nvSpPr>
        <p:spPr>
          <a:xfrm>
            <a:off x="9735120" y="1043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4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5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6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7" name="TextBox 63"/>
          <p:cNvSpPr/>
          <p:nvPr/>
        </p:nvSpPr>
        <p:spPr>
          <a:xfrm>
            <a:off x="7560" y="753480"/>
            <a:ext cx="2887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8" name="직사각형 67"/>
          <p:cNvSpPr/>
          <p:nvPr/>
        </p:nvSpPr>
        <p:spPr>
          <a:xfrm>
            <a:off x="5286960" y="1659600"/>
            <a:ext cx="1704600" cy="77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9" name="직사각형 68"/>
          <p:cNvSpPr/>
          <p:nvPr/>
        </p:nvSpPr>
        <p:spPr>
          <a:xfrm>
            <a:off x="2430360" y="2436120"/>
            <a:ext cx="3659760" cy="244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0" name="직사각형 69"/>
          <p:cNvSpPr/>
          <p:nvPr/>
        </p:nvSpPr>
        <p:spPr>
          <a:xfrm>
            <a:off x="4387320" y="3345840"/>
            <a:ext cx="609120" cy="60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21" name="그룹 70"/>
          <p:cNvGrpSpPr/>
          <p:nvPr/>
        </p:nvGrpSpPr>
        <p:grpSpPr>
          <a:xfrm>
            <a:off x="4692240" y="2428560"/>
            <a:ext cx="360" cy="2443320"/>
            <a:chOff x="4692240" y="2428560"/>
            <a:chExt cx="360" cy="2443320"/>
          </a:xfrm>
        </p:grpSpPr>
        <p:sp>
          <p:nvSpPr>
            <p:cNvPr id="2822" name="직선 화살표 연결선 71"/>
            <p:cNvSpPr/>
            <p:nvPr/>
          </p:nvSpPr>
          <p:spPr>
            <a:xfrm>
              <a:off x="4692240" y="242856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3" name="직선 화살표 연결선 72"/>
            <p:cNvSpPr/>
            <p:nvPr/>
          </p:nvSpPr>
          <p:spPr>
            <a:xfrm>
              <a:off x="4692240" y="396180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4" name="직사각형 73"/>
          <p:cNvSpPr/>
          <p:nvPr/>
        </p:nvSpPr>
        <p:spPr>
          <a:xfrm>
            <a:off x="6088680" y="243612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5" name="직사각형 74"/>
          <p:cNvSpPr/>
          <p:nvPr/>
        </p:nvSpPr>
        <p:spPr>
          <a:xfrm>
            <a:off x="2430360" y="2439720"/>
            <a:ext cx="1359360" cy="532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6" name="직사각형 157"/>
          <p:cNvSpPr/>
          <p:nvPr/>
        </p:nvSpPr>
        <p:spPr>
          <a:xfrm flipH="1">
            <a:off x="3785760" y="4272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7" name="직선 화살표 연결선 76"/>
          <p:cNvSpPr/>
          <p:nvPr/>
        </p:nvSpPr>
        <p:spPr>
          <a:xfrm>
            <a:off x="2430360" y="365760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8" name="직선 화살표 연결선 77"/>
          <p:cNvSpPr/>
          <p:nvPr/>
        </p:nvSpPr>
        <p:spPr>
          <a:xfrm>
            <a:off x="4996800" y="36576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직사각형 157"/>
          <p:cNvSpPr/>
          <p:nvPr/>
        </p:nvSpPr>
        <p:spPr>
          <a:xfrm flipH="1">
            <a:off x="3440520" y="264240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직사각형 79"/>
          <p:cNvSpPr/>
          <p:nvPr/>
        </p:nvSpPr>
        <p:spPr>
          <a:xfrm>
            <a:off x="6088680" y="365580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1" name="직사각형 80"/>
          <p:cNvSpPr/>
          <p:nvPr/>
        </p:nvSpPr>
        <p:spPr>
          <a:xfrm>
            <a:off x="5294520" y="2394360"/>
            <a:ext cx="2562480" cy="450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2" name="직사각형 81"/>
          <p:cNvSpPr/>
          <p:nvPr/>
        </p:nvSpPr>
        <p:spPr>
          <a:xfrm>
            <a:off x="6088680" y="3621960"/>
            <a:ext cx="1768320" cy="61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3" name="직사각형 82"/>
          <p:cNvSpPr/>
          <p:nvPr/>
        </p:nvSpPr>
        <p:spPr>
          <a:xfrm rot="5400000">
            <a:off x="5652000" y="22154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타원 85"/>
          <p:cNvSpPr/>
          <p:nvPr/>
        </p:nvSpPr>
        <p:spPr>
          <a:xfrm>
            <a:off x="6834960" y="1979640"/>
            <a:ext cx="156600" cy="15660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86"/>
          <p:cNvSpPr/>
          <p:nvPr/>
        </p:nvSpPr>
        <p:spPr>
          <a:xfrm>
            <a:off x="2359800" y="4203720"/>
            <a:ext cx="81000" cy="307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직사각형 87"/>
          <p:cNvSpPr/>
          <p:nvPr/>
        </p:nvSpPr>
        <p:spPr>
          <a:xfrm rot="5400000">
            <a:off x="2809440" y="593604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직선 화살표 연결선 88"/>
          <p:cNvSpPr/>
          <p:nvPr/>
        </p:nvSpPr>
        <p:spPr>
          <a:xfrm>
            <a:off x="1958040" y="434520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8" name="직선 화살표 연결선 89"/>
          <p:cNvSpPr/>
          <p:nvPr/>
        </p:nvSpPr>
        <p:spPr>
          <a:xfrm>
            <a:off x="2846880" y="622116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직사각형 157"/>
          <p:cNvSpPr/>
          <p:nvPr/>
        </p:nvSpPr>
        <p:spPr>
          <a:xfrm flipH="1">
            <a:off x="2427480" y="4877280"/>
            <a:ext cx="837000" cy="83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157"/>
          <p:cNvSpPr/>
          <p:nvPr/>
        </p:nvSpPr>
        <p:spPr>
          <a:xfrm flipH="1">
            <a:off x="2427480" y="5715000"/>
            <a:ext cx="837000" cy="371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사각형 92"/>
          <p:cNvSpPr/>
          <p:nvPr/>
        </p:nvSpPr>
        <p:spPr>
          <a:xfrm>
            <a:off x="2428200" y="4865400"/>
            <a:ext cx="8370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사각형 93"/>
          <p:cNvSpPr/>
          <p:nvPr/>
        </p:nvSpPr>
        <p:spPr>
          <a:xfrm rot="5400000">
            <a:off x="2809440" y="470232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사각형 94"/>
          <p:cNvSpPr/>
          <p:nvPr/>
        </p:nvSpPr>
        <p:spPr>
          <a:xfrm>
            <a:off x="6059160" y="2442600"/>
            <a:ext cx="45000" cy="24422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95"/>
          <p:cNvSpPr/>
          <p:nvPr/>
        </p:nvSpPr>
        <p:spPr>
          <a:xfrm>
            <a:off x="6050520" y="28620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96"/>
          <p:cNvSpPr/>
          <p:nvPr/>
        </p:nvSpPr>
        <p:spPr>
          <a:xfrm>
            <a:off x="6050520" y="41544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TextBox 133"/>
          <p:cNvSpPr/>
          <p:nvPr/>
        </p:nvSpPr>
        <p:spPr>
          <a:xfrm>
            <a:off x="311076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8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TextBox 136"/>
          <p:cNvSpPr/>
          <p:nvPr/>
        </p:nvSpPr>
        <p:spPr>
          <a:xfrm>
            <a:off x="436896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0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1" name="TextBox 139"/>
          <p:cNvSpPr/>
          <p:nvPr/>
        </p:nvSpPr>
        <p:spPr>
          <a:xfrm>
            <a:off x="518796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2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TextBox 144"/>
          <p:cNvSpPr/>
          <p:nvPr/>
        </p:nvSpPr>
        <p:spPr>
          <a:xfrm>
            <a:off x="650088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4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TextBox 151"/>
          <p:cNvSpPr/>
          <p:nvPr/>
        </p:nvSpPr>
        <p:spPr>
          <a:xfrm>
            <a:off x="3471120" y="54378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6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TextBox 157"/>
          <p:cNvSpPr/>
          <p:nvPr/>
        </p:nvSpPr>
        <p:spPr>
          <a:xfrm>
            <a:off x="5735880" y="54378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8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TextBox 160"/>
          <p:cNvSpPr/>
          <p:nvPr/>
        </p:nvSpPr>
        <p:spPr>
          <a:xfrm>
            <a:off x="6658200" y="54378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0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TextBox 163"/>
          <p:cNvSpPr/>
          <p:nvPr/>
        </p:nvSpPr>
        <p:spPr>
          <a:xfrm>
            <a:off x="2323080" y="12369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2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3" name="TextBox 166"/>
          <p:cNvSpPr/>
          <p:nvPr/>
        </p:nvSpPr>
        <p:spPr>
          <a:xfrm>
            <a:off x="4043160" y="543780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4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5" name="TextBox 172"/>
          <p:cNvSpPr/>
          <p:nvPr/>
        </p:nvSpPr>
        <p:spPr>
          <a:xfrm>
            <a:off x="759960" y="420012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6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7" name="TextBox 176"/>
          <p:cNvSpPr/>
          <p:nvPr/>
        </p:nvSpPr>
        <p:spPr>
          <a:xfrm>
            <a:off x="759960" y="381060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8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9" name="TextBox 179"/>
          <p:cNvSpPr/>
          <p:nvPr/>
        </p:nvSpPr>
        <p:spPr>
          <a:xfrm>
            <a:off x="734400" y="263016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0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TextBox 181"/>
          <p:cNvSpPr/>
          <p:nvPr/>
        </p:nvSpPr>
        <p:spPr>
          <a:xfrm>
            <a:off x="759960" y="350028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2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3" name="TextBox 184"/>
          <p:cNvSpPr/>
          <p:nvPr/>
        </p:nvSpPr>
        <p:spPr>
          <a:xfrm>
            <a:off x="759960" y="322452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4" name="직사각형 157"/>
          <p:cNvSpPr/>
          <p:nvPr/>
        </p:nvSpPr>
        <p:spPr>
          <a:xfrm flipH="1">
            <a:off x="6913080" y="297252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5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6" name="직사각형 157"/>
          <p:cNvSpPr/>
          <p:nvPr/>
        </p:nvSpPr>
        <p:spPr>
          <a:xfrm flipH="1">
            <a:off x="6932160" y="425520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7" name="TextBox 187"/>
          <p:cNvSpPr/>
          <p:nvPr/>
        </p:nvSpPr>
        <p:spPr>
          <a:xfrm>
            <a:off x="8282880" y="291204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8" name="TextBox 188"/>
          <p:cNvSpPr/>
          <p:nvPr/>
        </p:nvSpPr>
        <p:spPr>
          <a:xfrm>
            <a:off x="8282880" y="420228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9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0" name="TextBox 194"/>
          <p:cNvSpPr/>
          <p:nvPr/>
        </p:nvSpPr>
        <p:spPr>
          <a:xfrm>
            <a:off x="8282880" y="1977120"/>
            <a:ext cx="122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1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3" name="직사각형 23"/>
          <p:cNvSpPr/>
          <p:nvPr/>
        </p:nvSpPr>
        <p:spPr>
          <a:xfrm>
            <a:off x="10625400" y="386460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직사각형 24"/>
          <p:cNvSpPr/>
          <p:nvPr/>
        </p:nvSpPr>
        <p:spPr>
          <a:xfrm>
            <a:off x="10625400" y="29206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5" name="직사각형 25"/>
          <p:cNvSpPr/>
          <p:nvPr/>
        </p:nvSpPr>
        <p:spPr>
          <a:xfrm>
            <a:off x="10625400" y="197712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6" name="직사각형 26"/>
          <p:cNvSpPr/>
          <p:nvPr/>
        </p:nvSpPr>
        <p:spPr>
          <a:xfrm>
            <a:off x="10625400" y="103320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7" name="TextBox 6"/>
          <p:cNvSpPr/>
          <p:nvPr/>
        </p:nvSpPr>
        <p:spPr>
          <a:xfrm>
            <a:off x="11121840" y="3864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8" name="TextBox 7"/>
          <p:cNvSpPr/>
          <p:nvPr/>
        </p:nvSpPr>
        <p:spPr>
          <a:xfrm>
            <a:off x="11121840" y="29242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9" name="TextBox 8"/>
          <p:cNvSpPr/>
          <p:nvPr/>
        </p:nvSpPr>
        <p:spPr>
          <a:xfrm>
            <a:off x="11121840" y="198396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0" name="TextBox 9"/>
          <p:cNvSpPr/>
          <p:nvPr/>
        </p:nvSpPr>
        <p:spPr>
          <a:xfrm>
            <a:off x="11121840" y="10436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1" name="TextBox 12"/>
          <p:cNvSpPr/>
          <p:nvPr/>
        </p:nvSpPr>
        <p:spPr>
          <a:xfrm>
            <a:off x="9735120" y="3864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2" name="TextBox 13"/>
          <p:cNvSpPr/>
          <p:nvPr/>
        </p:nvSpPr>
        <p:spPr>
          <a:xfrm>
            <a:off x="9735120" y="2924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3" name="TextBox 14"/>
          <p:cNvSpPr/>
          <p:nvPr/>
        </p:nvSpPr>
        <p:spPr>
          <a:xfrm>
            <a:off x="9735120" y="1983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4" name="TextBox 15"/>
          <p:cNvSpPr/>
          <p:nvPr/>
        </p:nvSpPr>
        <p:spPr>
          <a:xfrm>
            <a:off x="9735120" y="1043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5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6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7" name="직사각형 29"/>
          <p:cNvSpPr/>
          <p:nvPr/>
        </p:nvSpPr>
        <p:spPr>
          <a:xfrm>
            <a:off x="1475280" y="325800"/>
            <a:ext cx="210492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8" name="직사각형 67"/>
          <p:cNvSpPr/>
          <p:nvPr/>
        </p:nvSpPr>
        <p:spPr>
          <a:xfrm>
            <a:off x="5286960" y="1659600"/>
            <a:ext cx="1704600" cy="77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9" name="직사각형 68"/>
          <p:cNvSpPr/>
          <p:nvPr/>
        </p:nvSpPr>
        <p:spPr>
          <a:xfrm>
            <a:off x="2430360" y="2436120"/>
            <a:ext cx="3659760" cy="244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0" name="직사각형 69"/>
          <p:cNvSpPr/>
          <p:nvPr/>
        </p:nvSpPr>
        <p:spPr>
          <a:xfrm>
            <a:off x="4387320" y="3345840"/>
            <a:ext cx="609120" cy="60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01" name="그룹 70"/>
          <p:cNvGrpSpPr/>
          <p:nvPr/>
        </p:nvGrpSpPr>
        <p:grpSpPr>
          <a:xfrm>
            <a:off x="4692240" y="2428560"/>
            <a:ext cx="360" cy="2443320"/>
            <a:chOff x="4692240" y="2428560"/>
            <a:chExt cx="360" cy="2443320"/>
          </a:xfrm>
        </p:grpSpPr>
        <p:sp>
          <p:nvSpPr>
            <p:cNvPr id="2902" name="직선 화살표 연결선 71"/>
            <p:cNvSpPr/>
            <p:nvPr/>
          </p:nvSpPr>
          <p:spPr>
            <a:xfrm>
              <a:off x="4692240" y="242856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3" name="직선 화살표 연결선 72"/>
            <p:cNvSpPr/>
            <p:nvPr/>
          </p:nvSpPr>
          <p:spPr>
            <a:xfrm>
              <a:off x="4692240" y="396180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4" name="직사각형 73"/>
          <p:cNvSpPr/>
          <p:nvPr/>
        </p:nvSpPr>
        <p:spPr>
          <a:xfrm>
            <a:off x="6088680" y="243612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5" name="직사각형 74"/>
          <p:cNvSpPr/>
          <p:nvPr/>
        </p:nvSpPr>
        <p:spPr>
          <a:xfrm>
            <a:off x="2430360" y="2439720"/>
            <a:ext cx="1359360" cy="532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6" name="직사각형 157"/>
          <p:cNvSpPr/>
          <p:nvPr/>
        </p:nvSpPr>
        <p:spPr>
          <a:xfrm flipH="1">
            <a:off x="3785760" y="4272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7" name="직선 화살표 연결선 76"/>
          <p:cNvSpPr/>
          <p:nvPr/>
        </p:nvSpPr>
        <p:spPr>
          <a:xfrm>
            <a:off x="2430360" y="365760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8" name="직선 화살표 연결선 77"/>
          <p:cNvSpPr/>
          <p:nvPr/>
        </p:nvSpPr>
        <p:spPr>
          <a:xfrm>
            <a:off x="4996800" y="36576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직사각형 157"/>
          <p:cNvSpPr/>
          <p:nvPr/>
        </p:nvSpPr>
        <p:spPr>
          <a:xfrm flipH="1">
            <a:off x="3440520" y="264240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79"/>
          <p:cNvSpPr/>
          <p:nvPr/>
        </p:nvSpPr>
        <p:spPr>
          <a:xfrm>
            <a:off x="6088680" y="365580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사각형 80"/>
          <p:cNvSpPr/>
          <p:nvPr/>
        </p:nvSpPr>
        <p:spPr>
          <a:xfrm>
            <a:off x="5294520" y="2394360"/>
            <a:ext cx="2562480" cy="450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사각형 81"/>
          <p:cNvSpPr/>
          <p:nvPr/>
        </p:nvSpPr>
        <p:spPr>
          <a:xfrm>
            <a:off x="6088680" y="3621960"/>
            <a:ext cx="1768320" cy="61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82"/>
          <p:cNvSpPr/>
          <p:nvPr/>
        </p:nvSpPr>
        <p:spPr>
          <a:xfrm rot="5400000">
            <a:off x="5652000" y="22154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직사각형 157"/>
          <p:cNvSpPr/>
          <p:nvPr/>
        </p:nvSpPr>
        <p:spPr>
          <a:xfrm flipH="1">
            <a:off x="6913080" y="297252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15" name="직사각형 157"/>
          <p:cNvSpPr/>
          <p:nvPr/>
        </p:nvSpPr>
        <p:spPr>
          <a:xfrm flipH="1">
            <a:off x="6932160" y="425520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16" name="타원 85"/>
          <p:cNvSpPr/>
          <p:nvPr/>
        </p:nvSpPr>
        <p:spPr>
          <a:xfrm>
            <a:off x="6834960" y="1979640"/>
            <a:ext cx="156600" cy="15660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7" name="직사각형 86"/>
          <p:cNvSpPr/>
          <p:nvPr/>
        </p:nvSpPr>
        <p:spPr>
          <a:xfrm>
            <a:off x="2359800" y="415368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직사각형 87"/>
          <p:cNvSpPr/>
          <p:nvPr/>
        </p:nvSpPr>
        <p:spPr>
          <a:xfrm rot="5400000">
            <a:off x="2809440" y="593604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9" name="직선 화살표 연결선 88"/>
          <p:cNvSpPr/>
          <p:nvPr/>
        </p:nvSpPr>
        <p:spPr>
          <a:xfrm>
            <a:off x="1958040" y="435780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0" name="직선 화살표 연결선 89"/>
          <p:cNvSpPr/>
          <p:nvPr/>
        </p:nvSpPr>
        <p:spPr>
          <a:xfrm>
            <a:off x="2846880" y="622116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직사각형 157"/>
          <p:cNvSpPr/>
          <p:nvPr/>
        </p:nvSpPr>
        <p:spPr>
          <a:xfrm flipH="1">
            <a:off x="2427480" y="4877280"/>
            <a:ext cx="837000" cy="83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2" name="직사각형 157"/>
          <p:cNvSpPr/>
          <p:nvPr/>
        </p:nvSpPr>
        <p:spPr>
          <a:xfrm flipH="1">
            <a:off x="2427480" y="5715000"/>
            <a:ext cx="837000" cy="371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3" name="직사각형 92"/>
          <p:cNvSpPr/>
          <p:nvPr/>
        </p:nvSpPr>
        <p:spPr>
          <a:xfrm>
            <a:off x="2428200" y="4865400"/>
            <a:ext cx="8370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직사각형 93"/>
          <p:cNvSpPr/>
          <p:nvPr/>
        </p:nvSpPr>
        <p:spPr>
          <a:xfrm rot="5400000">
            <a:off x="2809440" y="470232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5" name="직사각형 94"/>
          <p:cNvSpPr/>
          <p:nvPr/>
        </p:nvSpPr>
        <p:spPr>
          <a:xfrm>
            <a:off x="6059160" y="2442600"/>
            <a:ext cx="45000" cy="24422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95"/>
          <p:cNvSpPr/>
          <p:nvPr/>
        </p:nvSpPr>
        <p:spPr>
          <a:xfrm>
            <a:off x="6050520" y="28620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96"/>
          <p:cNvSpPr/>
          <p:nvPr/>
        </p:nvSpPr>
        <p:spPr>
          <a:xfrm>
            <a:off x="6050520" y="41544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8" name="TextBox 48"/>
          <p:cNvSpPr/>
          <p:nvPr/>
        </p:nvSpPr>
        <p:spPr>
          <a:xfrm>
            <a:off x="3620520" y="1151640"/>
            <a:ext cx="2142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9.5m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29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TextBox 97"/>
          <p:cNvSpPr/>
          <p:nvPr/>
        </p:nvSpPr>
        <p:spPr>
          <a:xfrm>
            <a:off x="7292160" y="1898640"/>
            <a:ext cx="2142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b="0" lang="en-US" sz="1200" spc="-1" strike="noStrike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2" name="TextBox 98"/>
          <p:cNvSpPr/>
          <p:nvPr/>
        </p:nvSpPr>
        <p:spPr>
          <a:xfrm>
            <a:off x="36000" y="766080"/>
            <a:ext cx="24843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사각형 23"/>
          <p:cNvSpPr/>
          <p:nvPr/>
        </p:nvSpPr>
        <p:spPr>
          <a:xfrm>
            <a:off x="10625400" y="386460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직사각형 24"/>
          <p:cNvSpPr/>
          <p:nvPr/>
        </p:nvSpPr>
        <p:spPr>
          <a:xfrm>
            <a:off x="10625400" y="29206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6" name="직사각형 25"/>
          <p:cNvSpPr/>
          <p:nvPr/>
        </p:nvSpPr>
        <p:spPr>
          <a:xfrm>
            <a:off x="10625400" y="197712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7" name="직사각형 26"/>
          <p:cNvSpPr/>
          <p:nvPr/>
        </p:nvSpPr>
        <p:spPr>
          <a:xfrm>
            <a:off x="10625400" y="103320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TextBox 6"/>
          <p:cNvSpPr/>
          <p:nvPr/>
        </p:nvSpPr>
        <p:spPr>
          <a:xfrm>
            <a:off x="11121840" y="3864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39" name="TextBox 7"/>
          <p:cNvSpPr/>
          <p:nvPr/>
        </p:nvSpPr>
        <p:spPr>
          <a:xfrm>
            <a:off x="11121840" y="29242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0" name="TextBox 8"/>
          <p:cNvSpPr/>
          <p:nvPr/>
        </p:nvSpPr>
        <p:spPr>
          <a:xfrm>
            <a:off x="11121840" y="198396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1" name="TextBox 9"/>
          <p:cNvSpPr/>
          <p:nvPr/>
        </p:nvSpPr>
        <p:spPr>
          <a:xfrm>
            <a:off x="11121840" y="10436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2" name="TextBox 12"/>
          <p:cNvSpPr/>
          <p:nvPr/>
        </p:nvSpPr>
        <p:spPr>
          <a:xfrm>
            <a:off x="9735120" y="3864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3" name="TextBox 13"/>
          <p:cNvSpPr/>
          <p:nvPr/>
        </p:nvSpPr>
        <p:spPr>
          <a:xfrm>
            <a:off x="9735120" y="2924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4" name="TextBox 14"/>
          <p:cNvSpPr/>
          <p:nvPr/>
        </p:nvSpPr>
        <p:spPr>
          <a:xfrm>
            <a:off x="9735120" y="1983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5" name="TextBox 15"/>
          <p:cNvSpPr/>
          <p:nvPr/>
        </p:nvSpPr>
        <p:spPr>
          <a:xfrm>
            <a:off x="9735120" y="1043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6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7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8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9" name="직사각형 67"/>
          <p:cNvSpPr/>
          <p:nvPr/>
        </p:nvSpPr>
        <p:spPr>
          <a:xfrm>
            <a:off x="5286960" y="1659600"/>
            <a:ext cx="1704600" cy="77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0" name="직사각형 68"/>
          <p:cNvSpPr/>
          <p:nvPr/>
        </p:nvSpPr>
        <p:spPr>
          <a:xfrm>
            <a:off x="2430360" y="2436120"/>
            <a:ext cx="3659760" cy="244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1" name="직사각형 69"/>
          <p:cNvSpPr/>
          <p:nvPr/>
        </p:nvSpPr>
        <p:spPr>
          <a:xfrm>
            <a:off x="4387320" y="3345840"/>
            <a:ext cx="609120" cy="60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52" name="그룹 70"/>
          <p:cNvGrpSpPr/>
          <p:nvPr/>
        </p:nvGrpSpPr>
        <p:grpSpPr>
          <a:xfrm>
            <a:off x="4692240" y="2428560"/>
            <a:ext cx="360" cy="2443320"/>
            <a:chOff x="4692240" y="2428560"/>
            <a:chExt cx="360" cy="2443320"/>
          </a:xfrm>
        </p:grpSpPr>
        <p:sp>
          <p:nvSpPr>
            <p:cNvPr id="2953" name="직선 화살표 연결선 71"/>
            <p:cNvSpPr/>
            <p:nvPr/>
          </p:nvSpPr>
          <p:spPr>
            <a:xfrm>
              <a:off x="4692240" y="242856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4" name="직선 화살표 연결선 72"/>
            <p:cNvSpPr/>
            <p:nvPr/>
          </p:nvSpPr>
          <p:spPr>
            <a:xfrm>
              <a:off x="4692240" y="3961800"/>
              <a:ext cx="360" cy="910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5" name="직사각형 73"/>
          <p:cNvSpPr/>
          <p:nvPr/>
        </p:nvSpPr>
        <p:spPr>
          <a:xfrm>
            <a:off x="6088680" y="243612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6" name="직사각형 74"/>
          <p:cNvSpPr/>
          <p:nvPr/>
        </p:nvSpPr>
        <p:spPr>
          <a:xfrm>
            <a:off x="2430360" y="2439720"/>
            <a:ext cx="1359360" cy="532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7" name="직사각형 157"/>
          <p:cNvSpPr/>
          <p:nvPr/>
        </p:nvSpPr>
        <p:spPr>
          <a:xfrm flipH="1">
            <a:off x="3785760" y="4272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8" name="직선 화살표 연결선 76"/>
          <p:cNvSpPr/>
          <p:nvPr/>
        </p:nvSpPr>
        <p:spPr>
          <a:xfrm>
            <a:off x="2430360" y="365760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9" name="직선 화살표 연결선 77"/>
          <p:cNvSpPr/>
          <p:nvPr/>
        </p:nvSpPr>
        <p:spPr>
          <a:xfrm>
            <a:off x="4996800" y="36576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직사각형 157"/>
          <p:cNvSpPr/>
          <p:nvPr/>
        </p:nvSpPr>
        <p:spPr>
          <a:xfrm flipH="1">
            <a:off x="3440520" y="264240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1" name="직사각형 79"/>
          <p:cNvSpPr/>
          <p:nvPr/>
        </p:nvSpPr>
        <p:spPr>
          <a:xfrm>
            <a:off x="6088680" y="365580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직사각형 80"/>
          <p:cNvSpPr/>
          <p:nvPr/>
        </p:nvSpPr>
        <p:spPr>
          <a:xfrm>
            <a:off x="5294520" y="2394360"/>
            <a:ext cx="2562480" cy="450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3" name="직사각형 81"/>
          <p:cNvSpPr/>
          <p:nvPr/>
        </p:nvSpPr>
        <p:spPr>
          <a:xfrm>
            <a:off x="6088680" y="3621960"/>
            <a:ext cx="1768320" cy="61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82"/>
          <p:cNvSpPr/>
          <p:nvPr/>
        </p:nvSpPr>
        <p:spPr>
          <a:xfrm rot="5400000">
            <a:off x="5652000" y="22154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직사각형 157"/>
          <p:cNvSpPr/>
          <p:nvPr/>
        </p:nvSpPr>
        <p:spPr>
          <a:xfrm flipH="1">
            <a:off x="6913080" y="297252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66" name="직사각형 157"/>
          <p:cNvSpPr/>
          <p:nvPr/>
        </p:nvSpPr>
        <p:spPr>
          <a:xfrm flipH="1">
            <a:off x="6932160" y="425520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67" name="타원 85"/>
          <p:cNvSpPr/>
          <p:nvPr/>
        </p:nvSpPr>
        <p:spPr>
          <a:xfrm>
            <a:off x="6834960" y="1979640"/>
            <a:ext cx="156600" cy="15660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직사각형 86"/>
          <p:cNvSpPr/>
          <p:nvPr/>
        </p:nvSpPr>
        <p:spPr>
          <a:xfrm>
            <a:off x="2359800" y="418032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9" name="직사각형 87"/>
          <p:cNvSpPr/>
          <p:nvPr/>
        </p:nvSpPr>
        <p:spPr>
          <a:xfrm rot="5400000">
            <a:off x="2809440" y="59360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0" name="직선 화살표 연결선 88"/>
          <p:cNvSpPr/>
          <p:nvPr/>
        </p:nvSpPr>
        <p:spPr>
          <a:xfrm>
            <a:off x="1958040" y="438444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1" name="직선 화살표 연결선 89"/>
          <p:cNvSpPr/>
          <p:nvPr/>
        </p:nvSpPr>
        <p:spPr>
          <a:xfrm>
            <a:off x="2846880" y="622116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2" name="직사각형 157"/>
          <p:cNvSpPr/>
          <p:nvPr/>
        </p:nvSpPr>
        <p:spPr>
          <a:xfrm flipH="1">
            <a:off x="2427480" y="4877280"/>
            <a:ext cx="837000" cy="83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직사각형 157"/>
          <p:cNvSpPr/>
          <p:nvPr/>
        </p:nvSpPr>
        <p:spPr>
          <a:xfrm flipH="1">
            <a:off x="2427480" y="5715000"/>
            <a:ext cx="837000" cy="371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4" name="직사각형 92"/>
          <p:cNvSpPr/>
          <p:nvPr/>
        </p:nvSpPr>
        <p:spPr>
          <a:xfrm>
            <a:off x="2428200" y="4865400"/>
            <a:ext cx="8370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직사각형 93"/>
          <p:cNvSpPr/>
          <p:nvPr/>
        </p:nvSpPr>
        <p:spPr>
          <a:xfrm rot="5400000">
            <a:off x="2809440" y="470232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6" name="직사각형 94"/>
          <p:cNvSpPr/>
          <p:nvPr/>
        </p:nvSpPr>
        <p:spPr>
          <a:xfrm>
            <a:off x="6059160" y="2442600"/>
            <a:ext cx="45000" cy="24422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95"/>
          <p:cNvSpPr/>
          <p:nvPr/>
        </p:nvSpPr>
        <p:spPr>
          <a:xfrm>
            <a:off x="6050520" y="28620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직사각형 96"/>
          <p:cNvSpPr/>
          <p:nvPr/>
        </p:nvSpPr>
        <p:spPr>
          <a:xfrm>
            <a:off x="6050520" y="41544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9" name="그룹 64"/>
          <p:cNvGrpSpPr/>
          <p:nvPr/>
        </p:nvGrpSpPr>
        <p:grpSpPr>
          <a:xfrm>
            <a:off x="3220200" y="2428560"/>
            <a:ext cx="326880" cy="255600"/>
            <a:chOff x="3220200" y="2428560"/>
            <a:chExt cx="326880" cy="255600"/>
          </a:xfrm>
        </p:grpSpPr>
        <p:sp>
          <p:nvSpPr>
            <p:cNvPr id="2980" name="타원 179"/>
            <p:cNvSpPr/>
            <p:nvPr/>
          </p:nvSpPr>
          <p:spPr>
            <a:xfrm>
              <a:off x="3264480" y="24354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1" name="TextBox 180"/>
            <p:cNvSpPr/>
            <p:nvPr/>
          </p:nvSpPr>
          <p:spPr>
            <a:xfrm>
              <a:off x="3220200" y="242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2" name="그룹 97"/>
          <p:cNvGrpSpPr/>
          <p:nvPr/>
        </p:nvGrpSpPr>
        <p:grpSpPr>
          <a:xfrm>
            <a:off x="3572640" y="4039200"/>
            <a:ext cx="326880" cy="255600"/>
            <a:chOff x="3572640" y="4039200"/>
            <a:chExt cx="326880" cy="255600"/>
          </a:xfrm>
        </p:grpSpPr>
        <p:sp>
          <p:nvSpPr>
            <p:cNvPr id="2983" name="타원 179"/>
            <p:cNvSpPr/>
            <p:nvPr/>
          </p:nvSpPr>
          <p:spPr>
            <a:xfrm>
              <a:off x="3617280" y="40460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4" name="TextBox 180"/>
            <p:cNvSpPr/>
            <p:nvPr/>
          </p:nvSpPr>
          <p:spPr>
            <a:xfrm>
              <a:off x="3572640" y="40392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5" name="그룹 100"/>
          <p:cNvGrpSpPr/>
          <p:nvPr/>
        </p:nvGrpSpPr>
        <p:grpSpPr>
          <a:xfrm>
            <a:off x="2411280" y="4623480"/>
            <a:ext cx="317880" cy="255600"/>
            <a:chOff x="2411280" y="4623480"/>
            <a:chExt cx="317880" cy="255600"/>
          </a:xfrm>
        </p:grpSpPr>
        <p:sp>
          <p:nvSpPr>
            <p:cNvPr id="2986" name="타원 179"/>
            <p:cNvSpPr/>
            <p:nvPr/>
          </p:nvSpPr>
          <p:spPr>
            <a:xfrm>
              <a:off x="2451600" y="46303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7" name="TextBox 180"/>
            <p:cNvSpPr/>
            <p:nvPr/>
          </p:nvSpPr>
          <p:spPr>
            <a:xfrm>
              <a:off x="2411280" y="462348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8" name="그룹 103"/>
          <p:cNvGrpSpPr/>
          <p:nvPr/>
        </p:nvGrpSpPr>
        <p:grpSpPr>
          <a:xfrm>
            <a:off x="5796720" y="4005360"/>
            <a:ext cx="317880" cy="255600"/>
            <a:chOff x="5796720" y="4005360"/>
            <a:chExt cx="317880" cy="255600"/>
          </a:xfrm>
        </p:grpSpPr>
        <p:sp>
          <p:nvSpPr>
            <p:cNvPr id="2989" name="타원 179"/>
            <p:cNvSpPr/>
            <p:nvPr/>
          </p:nvSpPr>
          <p:spPr>
            <a:xfrm>
              <a:off x="5837040" y="40122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0" name="TextBox 180"/>
            <p:cNvSpPr/>
            <p:nvPr/>
          </p:nvSpPr>
          <p:spPr>
            <a:xfrm>
              <a:off x="5796720" y="400536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1" name="그룹 106"/>
          <p:cNvGrpSpPr/>
          <p:nvPr/>
        </p:nvGrpSpPr>
        <p:grpSpPr>
          <a:xfrm>
            <a:off x="5796720" y="2691000"/>
            <a:ext cx="317880" cy="255600"/>
            <a:chOff x="5796720" y="2691000"/>
            <a:chExt cx="317880" cy="255600"/>
          </a:xfrm>
        </p:grpSpPr>
        <p:sp>
          <p:nvSpPr>
            <p:cNvPr id="2992" name="타원 179"/>
            <p:cNvSpPr/>
            <p:nvPr/>
          </p:nvSpPr>
          <p:spPr>
            <a:xfrm>
              <a:off x="5837040" y="26978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3" name="TextBox 180"/>
            <p:cNvSpPr/>
            <p:nvPr/>
          </p:nvSpPr>
          <p:spPr>
            <a:xfrm>
              <a:off x="5796720" y="2691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4" name="그룹 109"/>
          <p:cNvGrpSpPr/>
          <p:nvPr/>
        </p:nvGrpSpPr>
        <p:grpSpPr>
          <a:xfrm>
            <a:off x="5324400" y="2158560"/>
            <a:ext cx="317880" cy="255600"/>
            <a:chOff x="5324400" y="2158560"/>
            <a:chExt cx="317880" cy="255600"/>
          </a:xfrm>
        </p:grpSpPr>
        <p:sp>
          <p:nvSpPr>
            <p:cNvPr id="2995" name="타원 179"/>
            <p:cNvSpPr/>
            <p:nvPr/>
          </p:nvSpPr>
          <p:spPr>
            <a:xfrm>
              <a:off x="5364720" y="21654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6" name="TextBox 180"/>
            <p:cNvSpPr/>
            <p:nvPr/>
          </p:nvSpPr>
          <p:spPr>
            <a:xfrm>
              <a:off x="5324400" y="215856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7" name="그룹 112"/>
          <p:cNvGrpSpPr/>
          <p:nvPr/>
        </p:nvGrpSpPr>
        <p:grpSpPr>
          <a:xfrm>
            <a:off x="6616800" y="1801800"/>
            <a:ext cx="326880" cy="255600"/>
            <a:chOff x="6616800" y="1801800"/>
            <a:chExt cx="326880" cy="255600"/>
          </a:xfrm>
        </p:grpSpPr>
        <p:sp>
          <p:nvSpPr>
            <p:cNvPr id="2998" name="타원 179"/>
            <p:cNvSpPr/>
            <p:nvPr/>
          </p:nvSpPr>
          <p:spPr>
            <a:xfrm>
              <a:off x="6661440" y="18086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9" name="TextBox 180"/>
            <p:cNvSpPr/>
            <p:nvPr/>
          </p:nvSpPr>
          <p:spPr>
            <a:xfrm>
              <a:off x="6616800" y="18018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0" name="그룹 115"/>
          <p:cNvGrpSpPr/>
          <p:nvPr/>
        </p:nvGrpSpPr>
        <p:grpSpPr>
          <a:xfrm>
            <a:off x="6682680" y="2763000"/>
            <a:ext cx="326880" cy="255600"/>
            <a:chOff x="6682680" y="2763000"/>
            <a:chExt cx="326880" cy="255600"/>
          </a:xfrm>
        </p:grpSpPr>
        <p:sp>
          <p:nvSpPr>
            <p:cNvPr id="3001" name="타원 179"/>
            <p:cNvSpPr/>
            <p:nvPr/>
          </p:nvSpPr>
          <p:spPr>
            <a:xfrm>
              <a:off x="6727320" y="27698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2" name="TextBox 180"/>
            <p:cNvSpPr/>
            <p:nvPr/>
          </p:nvSpPr>
          <p:spPr>
            <a:xfrm>
              <a:off x="6682680" y="2763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3" name="그룹 118"/>
          <p:cNvGrpSpPr/>
          <p:nvPr/>
        </p:nvGrpSpPr>
        <p:grpSpPr>
          <a:xfrm>
            <a:off x="6682680" y="4033440"/>
            <a:ext cx="326880" cy="255240"/>
            <a:chOff x="6682680" y="4033440"/>
            <a:chExt cx="326880" cy="255240"/>
          </a:xfrm>
        </p:grpSpPr>
        <p:sp>
          <p:nvSpPr>
            <p:cNvPr id="3004" name="타원 179"/>
            <p:cNvSpPr/>
            <p:nvPr/>
          </p:nvSpPr>
          <p:spPr>
            <a:xfrm>
              <a:off x="6727320" y="40399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5" name="TextBox 180"/>
            <p:cNvSpPr/>
            <p:nvPr/>
          </p:nvSpPr>
          <p:spPr>
            <a:xfrm>
              <a:off x="6682680" y="4033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6" name="그룹 121"/>
          <p:cNvGrpSpPr/>
          <p:nvPr/>
        </p:nvGrpSpPr>
        <p:grpSpPr>
          <a:xfrm>
            <a:off x="419760" y="1543320"/>
            <a:ext cx="326880" cy="255600"/>
            <a:chOff x="419760" y="1543320"/>
            <a:chExt cx="326880" cy="255600"/>
          </a:xfrm>
        </p:grpSpPr>
        <p:sp>
          <p:nvSpPr>
            <p:cNvPr id="3007" name="타원 179"/>
            <p:cNvSpPr/>
            <p:nvPr/>
          </p:nvSpPr>
          <p:spPr>
            <a:xfrm>
              <a:off x="464400" y="155016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8" name="TextBox 180"/>
            <p:cNvSpPr/>
            <p:nvPr/>
          </p:nvSpPr>
          <p:spPr>
            <a:xfrm>
              <a:off x="419760" y="15433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09" name="TextBox 124"/>
          <p:cNvSpPr/>
          <p:nvPr/>
        </p:nvSpPr>
        <p:spPr>
          <a:xfrm>
            <a:off x="713880" y="15501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0" name="그룹 125"/>
          <p:cNvGrpSpPr/>
          <p:nvPr/>
        </p:nvGrpSpPr>
        <p:grpSpPr>
          <a:xfrm>
            <a:off x="419760" y="1977480"/>
            <a:ext cx="326880" cy="255600"/>
            <a:chOff x="419760" y="1977480"/>
            <a:chExt cx="326880" cy="255600"/>
          </a:xfrm>
        </p:grpSpPr>
        <p:sp>
          <p:nvSpPr>
            <p:cNvPr id="3011" name="타원 179"/>
            <p:cNvSpPr/>
            <p:nvPr/>
          </p:nvSpPr>
          <p:spPr>
            <a:xfrm>
              <a:off x="464400" y="19843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2" name="TextBox 180"/>
            <p:cNvSpPr/>
            <p:nvPr/>
          </p:nvSpPr>
          <p:spPr>
            <a:xfrm>
              <a:off x="419760" y="1977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3" name="TextBox 128"/>
          <p:cNvSpPr/>
          <p:nvPr/>
        </p:nvSpPr>
        <p:spPr>
          <a:xfrm>
            <a:off x="713880" y="1931040"/>
            <a:ext cx="10789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4" name="그룹 129"/>
          <p:cNvGrpSpPr/>
          <p:nvPr/>
        </p:nvGrpSpPr>
        <p:grpSpPr>
          <a:xfrm>
            <a:off x="419760" y="2493000"/>
            <a:ext cx="326880" cy="255600"/>
            <a:chOff x="419760" y="2493000"/>
            <a:chExt cx="326880" cy="255600"/>
          </a:xfrm>
        </p:grpSpPr>
        <p:sp>
          <p:nvSpPr>
            <p:cNvPr id="3015" name="타원 179"/>
            <p:cNvSpPr/>
            <p:nvPr/>
          </p:nvSpPr>
          <p:spPr>
            <a:xfrm>
              <a:off x="464400" y="24998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6" name="TextBox 180"/>
            <p:cNvSpPr/>
            <p:nvPr/>
          </p:nvSpPr>
          <p:spPr>
            <a:xfrm>
              <a:off x="419760" y="2493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7" name="TextBox 134"/>
          <p:cNvSpPr/>
          <p:nvPr/>
        </p:nvSpPr>
        <p:spPr>
          <a:xfrm>
            <a:off x="713880" y="248616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8" name="그룹 137"/>
          <p:cNvGrpSpPr/>
          <p:nvPr/>
        </p:nvGrpSpPr>
        <p:grpSpPr>
          <a:xfrm>
            <a:off x="424080" y="1161000"/>
            <a:ext cx="317880" cy="255600"/>
            <a:chOff x="424080" y="1161000"/>
            <a:chExt cx="317880" cy="255600"/>
          </a:xfrm>
        </p:grpSpPr>
        <p:sp>
          <p:nvSpPr>
            <p:cNvPr id="3019" name="타원 179"/>
            <p:cNvSpPr/>
            <p:nvPr/>
          </p:nvSpPr>
          <p:spPr>
            <a:xfrm>
              <a:off x="464400" y="11678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0" name="TextBox 180"/>
            <p:cNvSpPr/>
            <p:nvPr/>
          </p:nvSpPr>
          <p:spPr>
            <a:xfrm>
              <a:off x="424080" y="1161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21" name="TextBox 143"/>
          <p:cNvSpPr/>
          <p:nvPr/>
        </p:nvSpPr>
        <p:spPr>
          <a:xfrm>
            <a:off x="713880" y="1167840"/>
            <a:ext cx="1078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22" name="그룹 146"/>
          <p:cNvGrpSpPr/>
          <p:nvPr/>
        </p:nvGrpSpPr>
        <p:grpSpPr>
          <a:xfrm>
            <a:off x="2411280" y="5830560"/>
            <a:ext cx="317880" cy="255600"/>
            <a:chOff x="2411280" y="5830560"/>
            <a:chExt cx="317880" cy="255600"/>
          </a:xfrm>
        </p:grpSpPr>
        <p:sp>
          <p:nvSpPr>
            <p:cNvPr id="3023" name="타원 179"/>
            <p:cNvSpPr/>
            <p:nvPr/>
          </p:nvSpPr>
          <p:spPr>
            <a:xfrm>
              <a:off x="2451600" y="58374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4" name="TextBox 180"/>
            <p:cNvSpPr/>
            <p:nvPr/>
          </p:nvSpPr>
          <p:spPr>
            <a:xfrm>
              <a:off x="2411280" y="583056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6" name="직사각형 23"/>
          <p:cNvSpPr/>
          <p:nvPr/>
        </p:nvSpPr>
        <p:spPr>
          <a:xfrm>
            <a:off x="10625400" y="386460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7" name="직사각형 24"/>
          <p:cNvSpPr/>
          <p:nvPr/>
        </p:nvSpPr>
        <p:spPr>
          <a:xfrm>
            <a:off x="10625400" y="29206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8" name="직사각형 25"/>
          <p:cNvSpPr/>
          <p:nvPr/>
        </p:nvSpPr>
        <p:spPr>
          <a:xfrm>
            <a:off x="10625400" y="197712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9" name="직사각형 26"/>
          <p:cNvSpPr/>
          <p:nvPr/>
        </p:nvSpPr>
        <p:spPr>
          <a:xfrm>
            <a:off x="10625400" y="103320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TextBox 6"/>
          <p:cNvSpPr/>
          <p:nvPr/>
        </p:nvSpPr>
        <p:spPr>
          <a:xfrm>
            <a:off x="11121840" y="3864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1" name="TextBox 7"/>
          <p:cNvSpPr/>
          <p:nvPr/>
        </p:nvSpPr>
        <p:spPr>
          <a:xfrm>
            <a:off x="11121840" y="29242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2" name="TextBox 8"/>
          <p:cNvSpPr/>
          <p:nvPr/>
        </p:nvSpPr>
        <p:spPr>
          <a:xfrm>
            <a:off x="11121840" y="198396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3" name="TextBox 9"/>
          <p:cNvSpPr/>
          <p:nvPr/>
        </p:nvSpPr>
        <p:spPr>
          <a:xfrm>
            <a:off x="11121840" y="104364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4" name="TextBox 12"/>
          <p:cNvSpPr/>
          <p:nvPr/>
        </p:nvSpPr>
        <p:spPr>
          <a:xfrm>
            <a:off x="9735120" y="3864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5" name="TextBox 13"/>
          <p:cNvSpPr/>
          <p:nvPr/>
        </p:nvSpPr>
        <p:spPr>
          <a:xfrm>
            <a:off x="9735120" y="2924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6" name="TextBox 14"/>
          <p:cNvSpPr/>
          <p:nvPr/>
        </p:nvSpPr>
        <p:spPr>
          <a:xfrm>
            <a:off x="9735120" y="1983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7" name="TextBox 15"/>
          <p:cNvSpPr/>
          <p:nvPr/>
        </p:nvSpPr>
        <p:spPr>
          <a:xfrm>
            <a:off x="9735120" y="1043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8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9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0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1" name="직사각형 67"/>
          <p:cNvSpPr/>
          <p:nvPr/>
        </p:nvSpPr>
        <p:spPr>
          <a:xfrm>
            <a:off x="6842880" y="1659600"/>
            <a:ext cx="1704600" cy="778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2" name="직사각형 68"/>
          <p:cNvSpPr/>
          <p:nvPr/>
        </p:nvSpPr>
        <p:spPr>
          <a:xfrm>
            <a:off x="3986640" y="2436120"/>
            <a:ext cx="3659760" cy="244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3" name="직사각형 69"/>
          <p:cNvSpPr/>
          <p:nvPr/>
        </p:nvSpPr>
        <p:spPr>
          <a:xfrm>
            <a:off x="5943240" y="3345840"/>
            <a:ext cx="609120" cy="60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4" name="직선 화살표 연결선 71"/>
          <p:cNvSpPr/>
          <p:nvPr/>
        </p:nvSpPr>
        <p:spPr>
          <a:xfrm>
            <a:off x="6248160" y="2428560"/>
            <a:ext cx="3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5" name="직선 화살표 연결선 72"/>
          <p:cNvSpPr/>
          <p:nvPr/>
        </p:nvSpPr>
        <p:spPr>
          <a:xfrm>
            <a:off x="6248160" y="3961800"/>
            <a:ext cx="360" cy="9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사각형 73"/>
          <p:cNvSpPr/>
          <p:nvPr/>
        </p:nvSpPr>
        <p:spPr>
          <a:xfrm>
            <a:off x="7644600" y="243612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사각형 74"/>
          <p:cNvSpPr/>
          <p:nvPr/>
        </p:nvSpPr>
        <p:spPr>
          <a:xfrm>
            <a:off x="3986640" y="2580840"/>
            <a:ext cx="1359360" cy="532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8" name="직사각형 157"/>
          <p:cNvSpPr/>
          <p:nvPr/>
        </p:nvSpPr>
        <p:spPr>
          <a:xfrm flipH="1">
            <a:off x="5341680" y="4272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화살표 연결선 76"/>
          <p:cNvSpPr/>
          <p:nvPr/>
        </p:nvSpPr>
        <p:spPr>
          <a:xfrm>
            <a:off x="3986640" y="3657600"/>
            <a:ext cx="195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선 화살표 연결선 77"/>
          <p:cNvSpPr/>
          <p:nvPr/>
        </p:nvSpPr>
        <p:spPr>
          <a:xfrm>
            <a:off x="6552720" y="3657600"/>
            <a:ext cx="109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사각형 157"/>
          <p:cNvSpPr/>
          <p:nvPr/>
        </p:nvSpPr>
        <p:spPr>
          <a:xfrm flipH="1">
            <a:off x="4996800" y="2783880"/>
            <a:ext cx="138600" cy="1386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직사각형 79"/>
          <p:cNvSpPr/>
          <p:nvPr/>
        </p:nvSpPr>
        <p:spPr>
          <a:xfrm>
            <a:off x="7644600" y="3655800"/>
            <a:ext cx="1768320" cy="122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3" name="직사각형 80"/>
          <p:cNvSpPr/>
          <p:nvPr/>
        </p:nvSpPr>
        <p:spPr>
          <a:xfrm>
            <a:off x="6850440" y="2394360"/>
            <a:ext cx="2562480" cy="450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4" name="직사각형 81"/>
          <p:cNvSpPr/>
          <p:nvPr/>
        </p:nvSpPr>
        <p:spPr>
          <a:xfrm>
            <a:off x="7644600" y="3621960"/>
            <a:ext cx="1768320" cy="61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5" name="직사각형 82"/>
          <p:cNvSpPr/>
          <p:nvPr/>
        </p:nvSpPr>
        <p:spPr>
          <a:xfrm rot="5400000">
            <a:off x="7207920" y="2215440"/>
            <a:ext cx="75600" cy="37692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6" name="직사각형 157"/>
          <p:cNvSpPr/>
          <p:nvPr/>
        </p:nvSpPr>
        <p:spPr>
          <a:xfrm flipH="1">
            <a:off x="8469000" y="297252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57" name="직사각형 157"/>
          <p:cNvSpPr/>
          <p:nvPr/>
        </p:nvSpPr>
        <p:spPr>
          <a:xfrm flipH="1">
            <a:off x="8488080" y="4255200"/>
            <a:ext cx="118440" cy="13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58" name="타원 85"/>
          <p:cNvSpPr/>
          <p:nvPr/>
        </p:nvSpPr>
        <p:spPr>
          <a:xfrm>
            <a:off x="8390880" y="1979640"/>
            <a:ext cx="156600" cy="15660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9" name="직사각형 86"/>
          <p:cNvSpPr/>
          <p:nvPr/>
        </p:nvSpPr>
        <p:spPr>
          <a:xfrm>
            <a:off x="3915720" y="4173120"/>
            <a:ext cx="75600" cy="376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0" name="직사각형 87"/>
          <p:cNvSpPr/>
          <p:nvPr/>
        </p:nvSpPr>
        <p:spPr>
          <a:xfrm rot="5400000">
            <a:off x="4365360" y="5936040"/>
            <a:ext cx="75600" cy="37692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1" name="직선 화살표 연결선 88"/>
          <p:cNvSpPr/>
          <p:nvPr/>
        </p:nvSpPr>
        <p:spPr>
          <a:xfrm>
            <a:off x="3514320" y="4377600"/>
            <a:ext cx="314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2" name="직선 화살표 연결선 89"/>
          <p:cNvSpPr/>
          <p:nvPr/>
        </p:nvSpPr>
        <p:spPr>
          <a:xfrm>
            <a:off x="4402800" y="6221160"/>
            <a:ext cx="360" cy="32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사각형 157"/>
          <p:cNvSpPr/>
          <p:nvPr/>
        </p:nvSpPr>
        <p:spPr>
          <a:xfrm flipH="1">
            <a:off x="3983400" y="4877280"/>
            <a:ext cx="837000" cy="83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사각형 157"/>
          <p:cNvSpPr/>
          <p:nvPr/>
        </p:nvSpPr>
        <p:spPr>
          <a:xfrm flipH="1">
            <a:off x="3983400" y="5715000"/>
            <a:ext cx="837000" cy="3711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사각형 92"/>
          <p:cNvSpPr/>
          <p:nvPr/>
        </p:nvSpPr>
        <p:spPr>
          <a:xfrm>
            <a:off x="3984120" y="4865400"/>
            <a:ext cx="8370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직사각형 93"/>
          <p:cNvSpPr/>
          <p:nvPr/>
        </p:nvSpPr>
        <p:spPr>
          <a:xfrm rot="5400000">
            <a:off x="4365360" y="4702320"/>
            <a:ext cx="75600" cy="3769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7" name="직사각형 94"/>
          <p:cNvSpPr/>
          <p:nvPr/>
        </p:nvSpPr>
        <p:spPr>
          <a:xfrm>
            <a:off x="7615080" y="2442600"/>
            <a:ext cx="45000" cy="244224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8" name="직사각형 95"/>
          <p:cNvSpPr/>
          <p:nvPr/>
        </p:nvSpPr>
        <p:spPr>
          <a:xfrm>
            <a:off x="7606440" y="2862000"/>
            <a:ext cx="75600" cy="37692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9" name="직사각형 96"/>
          <p:cNvSpPr/>
          <p:nvPr/>
        </p:nvSpPr>
        <p:spPr>
          <a:xfrm>
            <a:off x="7606440" y="415440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0" name="직사각형 157"/>
          <p:cNvSpPr/>
          <p:nvPr/>
        </p:nvSpPr>
        <p:spPr>
          <a:xfrm flipH="1">
            <a:off x="582120" y="3371400"/>
            <a:ext cx="138600" cy="1386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1" name="TextBox 49"/>
          <p:cNvSpPr/>
          <p:nvPr/>
        </p:nvSpPr>
        <p:spPr>
          <a:xfrm>
            <a:off x="713880" y="331308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2" name="직선 화살표 연결선 50"/>
          <p:cNvSpPr/>
          <p:nvPr/>
        </p:nvSpPr>
        <p:spPr>
          <a:xfrm>
            <a:off x="582840" y="3753000"/>
            <a:ext cx="5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TextBox 52"/>
          <p:cNvSpPr/>
          <p:nvPr/>
        </p:nvSpPr>
        <p:spPr>
          <a:xfrm>
            <a:off x="1245240" y="363312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4" name="직사각형 53"/>
          <p:cNvSpPr/>
          <p:nvPr/>
        </p:nvSpPr>
        <p:spPr>
          <a:xfrm rot="16200000">
            <a:off x="2377440" y="3571920"/>
            <a:ext cx="75600" cy="37692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직사각형 157"/>
          <p:cNvSpPr/>
          <p:nvPr/>
        </p:nvSpPr>
        <p:spPr>
          <a:xfrm flipH="1">
            <a:off x="582120" y="435312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6" name="TextBox 55"/>
          <p:cNvSpPr/>
          <p:nvPr/>
        </p:nvSpPr>
        <p:spPr>
          <a:xfrm>
            <a:off x="713880" y="429480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7" name="직선 화살표 연결선 56"/>
          <p:cNvSpPr/>
          <p:nvPr/>
        </p:nvSpPr>
        <p:spPr>
          <a:xfrm>
            <a:off x="582840" y="4734720"/>
            <a:ext cx="5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8" name="TextBox 57"/>
          <p:cNvSpPr/>
          <p:nvPr/>
        </p:nvSpPr>
        <p:spPr>
          <a:xfrm>
            <a:off x="1245240" y="461448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9" name="직사각형 59"/>
          <p:cNvSpPr/>
          <p:nvPr/>
        </p:nvSpPr>
        <p:spPr>
          <a:xfrm rot="16200000">
            <a:off x="2377440" y="4553640"/>
            <a:ext cx="75600" cy="37692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직사각형 157"/>
          <p:cNvSpPr/>
          <p:nvPr/>
        </p:nvSpPr>
        <p:spPr>
          <a:xfrm flipH="1">
            <a:off x="582120" y="5369040"/>
            <a:ext cx="138600" cy="1386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1" name="TextBox 104"/>
          <p:cNvSpPr/>
          <p:nvPr/>
        </p:nvSpPr>
        <p:spPr>
          <a:xfrm>
            <a:off x="982080" y="531036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2" name="직사각형 157"/>
          <p:cNvSpPr/>
          <p:nvPr/>
        </p:nvSpPr>
        <p:spPr>
          <a:xfrm flipH="1">
            <a:off x="811440" y="5369040"/>
            <a:ext cx="138600" cy="1386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3" name="직사각형 106"/>
          <p:cNvSpPr/>
          <p:nvPr/>
        </p:nvSpPr>
        <p:spPr>
          <a:xfrm rot="16200000">
            <a:off x="733320" y="5601600"/>
            <a:ext cx="75600" cy="37692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TextBox 107"/>
          <p:cNvSpPr/>
          <p:nvPr/>
        </p:nvSpPr>
        <p:spPr>
          <a:xfrm>
            <a:off x="1001880" y="565704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5" name="TextBox 109"/>
          <p:cNvSpPr/>
          <p:nvPr/>
        </p:nvSpPr>
        <p:spPr>
          <a:xfrm>
            <a:off x="713880" y="154872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6" name="직선 화살표 연결선 110"/>
          <p:cNvSpPr/>
          <p:nvPr/>
        </p:nvSpPr>
        <p:spPr>
          <a:xfrm>
            <a:off x="582840" y="1989000"/>
            <a:ext cx="5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TextBox 111"/>
          <p:cNvSpPr/>
          <p:nvPr/>
        </p:nvSpPr>
        <p:spPr>
          <a:xfrm>
            <a:off x="1245240" y="183996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8" name="타원 114"/>
          <p:cNvSpPr/>
          <p:nvPr/>
        </p:nvSpPr>
        <p:spPr>
          <a:xfrm>
            <a:off x="580320" y="1602000"/>
            <a:ext cx="156600" cy="15660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9" name="TextBox 115"/>
          <p:cNvSpPr/>
          <p:nvPr/>
        </p:nvSpPr>
        <p:spPr>
          <a:xfrm>
            <a:off x="713880" y="217836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0" name="직선 화살표 연결선 116"/>
          <p:cNvSpPr/>
          <p:nvPr/>
        </p:nvSpPr>
        <p:spPr>
          <a:xfrm>
            <a:off x="582840" y="2618280"/>
            <a:ext cx="57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TextBox 117"/>
          <p:cNvSpPr/>
          <p:nvPr/>
        </p:nvSpPr>
        <p:spPr>
          <a:xfrm>
            <a:off x="1245240" y="246924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b="0" lang="en-US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2" name="타원 118"/>
          <p:cNvSpPr/>
          <p:nvPr/>
        </p:nvSpPr>
        <p:spPr>
          <a:xfrm>
            <a:off x="580320" y="2231280"/>
            <a:ext cx="156600" cy="15660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직사각형 119"/>
          <p:cNvSpPr/>
          <p:nvPr/>
        </p:nvSpPr>
        <p:spPr>
          <a:xfrm rot="16200000">
            <a:off x="733320" y="2713320"/>
            <a:ext cx="75600" cy="3769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4" name="TextBox 120"/>
          <p:cNvSpPr/>
          <p:nvPr/>
        </p:nvSpPr>
        <p:spPr>
          <a:xfrm>
            <a:off x="1001880" y="276912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5" name="TextBox 121"/>
          <p:cNvSpPr/>
          <p:nvPr/>
        </p:nvSpPr>
        <p:spPr>
          <a:xfrm>
            <a:off x="54720" y="1494720"/>
            <a:ext cx="458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6" name="TextBox 122"/>
          <p:cNvSpPr/>
          <p:nvPr/>
        </p:nvSpPr>
        <p:spPr>
          <a:xfrm>
            <a:off x="54720" y="3270600"/>
            <a:ext cx="458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7" name="TextBox 123"/>
          <p:cNvSpPr/>
          <p:nvPr/>
        </p:nvSpPr>
        <p:spPr>
          <a:xfrm>
            <a:off x="54720" y="4183920"/>
            <a:ext cx="458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8" name="TextBox 124"/>
          <p:cNvSpPr/>
          <p:nvPr/>
        </p:nvSpPr>
        <p:spPr>
          <a:xfrm>
            <a:off x="54720" y="5236560"/>
            <a:ext cx="458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99" name="직선 화살표 연결선 4"/>
          <p:cNvSpPr/>
          <p:nvPr/>
        </p:nvSpPr>
        <p:spPr>
          <a:xfrm flipV="1">
            <a:off x="3828960" y="1411200"/>
            <a:ext cx="402480" cy="41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0" name="TextBox 125"/>
          <p:cNvSpPr/>
          <p:nvPr/>
        </p:nvSpPr>
        <p:spPr>
          <a:xfrm>
            <a:off x="4210560" y="766080"/>
            <a:ext cx="51519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2" name="직사각형 23"/>
          <p:cNvSpPr/>
          <p:nvPr/>
        </p:nvSpPr>
        <p:spPr>
          <a:xfrm>
            <a:off x="10615680" y="297252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3" name="직사각형 24"/>
          <p:cNvSpPr/>
          <p:nvPr/>
        </p:nvSpPr>
        <p:spPr>
          <a:xfrm>
            <a:off x="10615680" y="202860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4" name="직사각형 25"/>
          <p:cNvSpPr/>
          <p:nvPr/>
        </p:nvSpPr>
        <p:spPr>
          <a:xfrm>
            <a:off x="10615680" y="108504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5" name="TextBox 6"/>
          <p:cNvSpPr/>
          <p:nvPr/>
        </p:nvSpPr>
        <p:spPr>
          <a:xfrm>
            <a:off x="11112120" y="29725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6" name="TextBox 7"/>
          <p:cNvSpPr/>
          <p:nvPr/>
        </p:nvSpPr>
        <p:spPr>
          <a:xfrm>
            <a:off x="11112120" y="203220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7" name="TextBox 8"/>
          <p:cNvSpPr/>
          <p:nvPr/>
        </p:nvSpPr>
        <p:spPr>
          <a:xfrm>
            <a:off x="11112120" y="1091880"/>
            <a:ext cx="6501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08" name="TextBox 12"/>
          <p:cNvSpPr/>
          <p:nvPr/>
        </p:nvSpPr>
        <p:spPr>
          <a:xfrm>
            <a:off x="9725400" y="29725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9" name="TextBox 13"/>
          <p:cNvSpPr/>
          <p:nvPr/>
        </p:nvSpPr>
        <p:spPr>
          <a:xfrm>
            <a:off x="9725400" y="20322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0" name="TextBox 14"/>
          <p:cNvSpPr/>
          <p:nvPr/>
        </p:nvSpPr>
        <p:spPr>
          <a:xfrm>
            <a:off x="9725400" y="10918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1" name="TextBox 8"/>
          <p:cNvSpPr/>
          <p:nvPr/>
        </p:nvSpPr>
        <p:spPr>
          <a:xfrm>
            <a:off x="9783360" y="4982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2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3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4" name="직사각형 68"/>
          <p:cNvSpPr/>
          <p:nvPr/>
        </p:nvSpPr>
        <p:spPr>
          <a:xfrm>
            <a:off x="2295360" y="2343240"/>
            <a:ext cx="1823400" cy="186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5" name="직사각형 1"/>
          <p:cNvSpPr/>
          <p:nvPr/>
        </p:nvSpPr>
        <p:spPr>
          <a:xfrm>
            <a:off x="223920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6" name="직선 화살표 연결선 3"/>
          <p:cNvSpPr/>
          <p:nvPr/>
        </p:nvSpPr>
        <p:spPr>
          <a:xfrm>
            <a:off x="1852560" y="3276360"/>
            <a:ext cx="32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7" name="직사각형 65"/>
          <p:cNvSpPr/>
          <p:nvPr/>
        </p:nvSpPr>
        <p:spPr>
          <a:xfrm>
            <a:off x="4119480" y="2343240"/>
            <a:ext cx="1823400" cy="186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8" name="직사각형 66"/>
          <p:cNvSpPr/>
          <p:nvPr/>
        </p:nvSpPr>
        <p:spPr>
          <a:xfrm>
            <a:off x="2332800" y="2381400"/>
            <a:ext cx="1748520" cy="178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9" name="직사각형 99"/>
          <p:cNvSpPr/>
          <p:nvPr/>
        </p:nvSpPr>
        <p:spPr>
          <a:xfrm>
            <a:off x="4156920" y="2381400"/>
            <a:ext cx="1748520" cy="1788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0" name="직사각형 9"/>
          <p:cNvSpPr/>
          <p:nvPr/>
        </p:nvSpPr>
        <p:spPr>
          <a:xfrm>
            <a:off x="4069800" y="317088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1" name="직사각형 13"/>
          <p:cNvSpPr/>
          <p:nvPr/>
        </p:nvSpPr>
        <p:spPr>
          <a:xfrm>
            <a:off x="3385080" y="312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2" name="직사각형 102"/>
          <p:cNvSpPr/>
          <p:nvPr/>
        </p:nvSpPr>
        <p:spPr>
          <a:xfrm>
            <a:off x="3385080" y="331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3" name="직사각형 103"/>
          <p:cNvSpPr/>
          <p:nvPr/>
        </p:nvSpPr>
        <p:spPr>
          <a:xfrm>
            <a:off x="5269320" y="322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4" name="직사각형 104"/>
          <p:cNvSpPr/>
          <p:nvPr/>
        </p:nvSpPr>
        <p:spPr>
          <a:xfrm>
            <a:off x="5895360" y="317916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5" name="직사각형 113"/>
          <p:cNvSpPr/>
          <p:nvPr/>
        </p:nvSpPr>
        <p:spPr>
          <a:xfrm>
            <a:off x="5945040" y="2343240"/>
            <a:ext cx="1823400" cy="18651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직사각형 118"/>
          <p:cNvSpPr/>
          <p:nvPr/>
        </p:nvSpPr>
        <p:spPr>
          <a:xfrm>
            <a:off x="777528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7" name="직선 화살표 연결선 119"/>
          <p:cNvSpPr/>
          <p:nvPr/>
        </p:nvSpPr>
        <p:spPr>
          <a:xfrm>
            <a:off x="7876080" y="327636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8" name="직선 화살표 연결선 22"/>
          <p:cNvSpPr/>
          <p:nvPr/>
        </p:nvSpPr>
        <p:spPr>
          <a:xfrm flipH="1">
            <a:off x="233208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9" name="직선 화살표 연결선 120"/>
          <p:cNvSpPr/>
          <p:nvPr/>
        </p:nvSpPr>
        <p:spPr>
          <a:xfrm flipH="1">
            <a:off x="233208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0" name="직선 화살표 연결선 121"/>
          <p:cNvSpPr/>
          <p:nvPr/>
        </p:nvSpPr>
        <p:spPr>
          <a:xfrm flipH="1">
            <a:off x="414540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1" name="직선 화살표 연결선 122"/>
          <p:cNvSpPr/>
          <p:nvPr/>
        </p:nvSpPr>
        <p:spPr>
          <a:xfrm flipH="1">
            <a:off x="414540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2" name="직선 화살표 연결선 123"/>
          <p:cNvSpPr/>
          <p:nvPr/>
        </p:nvSpPr>
        <p:spPr>
          <a:xfrm flipH="1">
            <a:off x="4145400" y="38012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3" name="직선 화살표 연결선 124"/>
          <p:cNvSpPr/>
          <p:nvPr/>
        </p:nvSpPr>
        <p:spPr>
          <a:xfrm flipH="1">
            <a:off x="4145400" y="268740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직선 화살표 연결선 129"/>
          <p:cNvSpPr/>
          <p:nvPr/>
        </p:nvSpPr>
        <p:spPr>
          <a:xfrm flipH="1">
            <a:off x="5948280" y="27896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5" name="직선 화살표 연결선 130"/>
          <p:cNvSpPr/>
          <p:nvPr/>
        </p:nvSpPr>
        <p:spPr>
          <a:xfrm flipH="1">
            <a:off x="5948280" y="370548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6" name="직선 화살표 연결선 131"/>
          <p:cNvSpPr/>
          <p:nvPr/>
        </p:nvSpPr>
        <p:spPr>
          <a:xfrm flipH="1">
            <a:off x="5948280" y="3801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7" name="직선 화살표 연결선 132"/>
          <p:cNvSpPr/>
          <p:nvPr/>
        </p:nvSpPr>
        <p:spPr>
          <a:xfrm flipH="1">
            <a:off x="5948280" y="268740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8" name="직선 화살표 연결선 133"/>
          <p:cNvSpPr/>
          <p:nvPr/>
        </p:nvSpPr>
        <p:spPr>
          <a:xfrm flipH="1">
            <a:off x="5948280" y="258552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9" name="직선 화살표 연결선 134"/>
          <p:cNvSpPr/>
          <p:nvPr/>
        </p:nvSpPr>
        <p:spPr>
          <a:xfrm flipH="1">
            <a:off x="5948280" y="3909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0" name="타원 37"/>
          <p:cNvSpPr/>
          <p:nvPr/>
        </p:nvSpPr>
        <p:spPr>
          <a:xfrm>
            <a:off x="3951360" y="27730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타원 135"/>
          <p:cNvSpPr/>
          <p:nvPr/>
        </p:nvSpPr>
        <p:spPr>
          <a:xfrm>
            <a:off x="395136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2" name="타원 136"/>
          <p:cNvSpPr/>
          <p:nvPr/>
        </p:nvSpPr>
        <p:spPr>
          <a:xfrm>
            <a:off x="575748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3" name="타원 137"/>
          <p:cNvSpPr/>
          <p:nvPr/>
        </p:nvSpPr>
        <p:spPr>
          <a:xfrm>
            <a:off x="575748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4" name="타원 138"/>
          <p:cNvSpPr/>
          <p:nvPr/>
        </p:nvSpPr>
        <p:spPr>
          <a:xfrm>
            <a:off x="575748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5" name="타원 139"/>
          <p:cNvSpPr/>
          <p:nvPr/>
        </p:nvSpPr>
        <p:spPr>
          <a:xfrm>
            <a:off x="575748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6" name="타원 141"/>
          <p:cNvSpPr/>
          <p:nvPr/>
        </p:nvSpPr>
        <p:spPr>
          <a:xfrm>
            <a:off x="761040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7" name="타원 142"/>
          <p:cNvSpPr/>
          <p:nvPr/>
        </p:nvSpPr>
        <p:spPr>
          <a:xfrm>
            <a:off x="761040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8" name="타원 143"/>
          <p:cNvSpPr/>
          <p:nvPr/>
        </p:nvSpPr>
        <p:spPr>
          <a:xfrm>
            <a:off x="761040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9" name="타원 144"/>
          <p:cNvSpPr/>
          <p:nvPr/>
        </p:nvSpPr>
        <p:spPr>
          <a:xfrm>
            <a:off x="761040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0" name="타원 145"/>
          <p:cNvSpPr/>
          <p:nvPr/>
        </p:nvSpPr>
        <p:spPr>
          <a:xfrm>
            <a:off x="7610400" y="38862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1" name="타원 146"/>
          <p:cNvSpPr/>
          <p:nvPr/>
        </p:nvSpPr>
        <p:spPr>
          <a:xfrm>
            <a:off x="7610400" y="25596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2" name="직사각형 4"/>
          <p:cNvSpPr/>
          <p:nvPr/>
        </p:nvSpPr>
        <p:spPr>
          <a:xfrm>
            <a:off x="2734200" y="1401120"/>
            <a:ext cx="943920" cy="943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3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4" name="직사각형 67"/>
          <p:cNvSpPr/>
          <p:nvPr/>
        </p:nvSpPr>
        <p:spPr>
          <a:xfrm>
            <a:off x="3232800" y="182988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5" name="직사각형 69"/>
          <p:cNvSpPr/>
          <p:nvPr/>
        </p:nvSpPr>
        <p:spPr>
          <a:xfrm>
            <a:off x="3087000" y="186804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6" name="직사각형 70"/>
          <p:cNvSpPr/>
          <p:nvPr/>
        </p:nvSpPr>
        <p:spPr>
          <a:xfrm>
            <a:off x="3146760" y="150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7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8" name="TextBox 94"/>
          <p:cNvSpPr/>
          <p:nvPr/>
        </p:nvSpPr>
        <p:spPr>
          <a:xfrm>
            <a:off x="203868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59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0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1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2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3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4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5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6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7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8" name="TextBox 140"/>
          <p:cNvSpPr/>
          <p:nvPr/>
        </p:nvSpPr>
        <p:spPr>
          <a:xfrm>
            <a:off x="245736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9" name="TextBox 147"/>
          <p:cNvSpPr/>
          <p:nvPr/>
        </p:nvSpPr>
        <p:spPr>
          <a:xfrm>
            <a:off x="341856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0" name="TextBox 148"/>
          <p:cNvSpPr/>
          <p:nvPr/>
        </p:nvSpPr>
        <p:spPr>
          <a:xfrm>
            <a:off x="383904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1" name="TextBox 149"/>
          <p:cNvSpPr/>
          <p:nvPr/>
        </p:nvSpPr>
        <p:spPr>
          <a:xfrm>
            <a:off x="568080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2" name="TextBox 150"/>
          <p:cNvSpPr/>
          <p:nvPr/>
        </p:nvSpPr>
        <p:spPr>
          <a:xfrm>
            <a:off x="7509240" y="9410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3" name="TextBox 151"/>
          <p:cNvSpPr/>
          <p:nvPr/>
        </p:nvSpPr>
        <p:spPr>
          <a:xfrm>
            <a:off x="8391960" y="127800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4" name="TextBox 152"/>
          <p:cNvSpPr/>
          <p:nvPr/>
        </p:nvSpPr>
        <p:spPr>
          <a:xfrm>
            <a:off x="8391960" y="220932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5" name="TextBox 153"/>
          <p:cNvSpPr/>
          <p:nvPr/>
        </p:nvSpPr>
        <p:spPr>
          <a:xfrm>
            <a:off x="8391960" y="408420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6" name="TextBox 154"/>
          <p:cNvSpPr/>
          <p:nvPr/>
        </p:nvSpPr>
        <p:spPr>
          <a:xfrm>
            <a:off x="8391960" y="5132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7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8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9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0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1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2" name="TextBox 155"/>
          <p:cNvSpPr/>
          <p:nvPr/>
        </p:nvSpPr>
        <p:spPr>
          <a:xfrm>
            <a:off x="1342800" y="636516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3" name="TextBox 156"/>
          <p:cNvSpPr/>
          <p:nvPr/>
        </p:nvSpPr>
        <p:spPr>
          <a:xfrm>
            <a:off x="2116440" y="6365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4" name="TextBox 157"/>
          <p:cNvSpPr/>
          <p:nvPr/>
        </p:nvSpPr>
        <p:spPr>
          <a:xfrm>
            <a:off x="2909880" y="6365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5" name="TextBox 158"/>
          <p:cNvSpPr/>
          <p:nvPr/>
        </p:nvSpPr>
        <p:spPr>
          <a:xfrm>
            <a:off x="3695400" y="6365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6" name="TextBox 159"/>
          <p:cNvSpPr/>
          <p:nvPr/>
        </p:nvSpPr>
        <p:spPr>
          <a:xfrm>
            <a:off x="4392000" y="6365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7" name="TextBox 160"/>
          <p:cNvSpPr/>
          <p:nvPr/>
        </p:nvSpPr>
        <p:spPr>
          <a:xfrm>
            <a:off x="5222520" y="636516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8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9" name="TextBox 162"/>
          <p:cNvSpPr/>
          <p:nvPr/>
        </p:nvSpPr>
        <p:spPr>
          <a:xfrm>
            <a:off x="8391960" y="5858640"/>
            <a:ext cx="53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0" name="직사각형 71"/>
          <p:cNvSpPr/>
          <p:nvPr/>
        </p:nvSpPr>
        <p:spPr>
          <a:xfrm>
            <a:off x="1588320" y="4209120"/>
            <a:ext cx="3866760" cy="177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1" name="직선 화살표 연결선 73"/>
          <p:cNvSpPr/>
          <p:nvPr/>
        </p:nvSpPr>
        <p:spPr>
          <a:xfrm>
            <a:off x="4695120" y="4564800"/>
            <a:ext cx="75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2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3" name="직사각형 18"/>
          <p:cNvSpPr/>
          <p:nvPr/>
        </p:nvSpPr>
        <p:spPr>
          <a:xfrm>
            <a:off x="3961440" y="5287680"/>
            <a:ext cx="6962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4" name="직사각형 83"/>
          <p:cNvSpPr/>
          <p:nvPr/>
        </p:nvSpPr>
        <p:spPr>
          <a:xfrm>
            <a:off x="3164760" y="4210560"/>
            <a:ext cx="149292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5" name="직사각형 86"/>
          <p:cNvSpPr/>
          <p:nvPr/>
        </p:nvSpPr>
        <p:spPr>
          <a:xfrm>
            <a:off x="2382840" y="5287680"/>
            <a:ext cx="1581480" cy="69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6" name="직사각형 88"/>
          <p:cNvSpPr/>
          <p:nvPr/>
        </p:nvSpPr>
        <p:spPr>
          <a:xfrm>
            <a:off x="1590480" y="4210560"/>
            <a:ext cx="157536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7" name="직사각형 89"/>
          <p:cNvSpPr/>
          <p:nvPr/>
        </p:nvSpPr>
        <p:spPr>
          <a:xfrm>
            <a:off x="1590480" y="5287680"/>
            <a:ext cx="7916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8" name="직선 화살표 연결선 20"/>
          <p:cNvSpPr/>
          <p:nvPr/>
        </p:nvSpPr>
        <p:spPr>
          <a:xfrm>
            <a:off x="4002120" y="4209120"/>
            <a:ext cx="360" cy="177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9" name="직선 화살표 연결선 93"/>
          <p:cNvSpPr/>
          <p:nvPr/>
        </p:nvSpPr>
        <p:spPr>
          <a:xfrm>
            <a:off x="2342160" y="5287680"/>
            <a:ext cx="360" cy="6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0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1" name="직선 화살표 연결선 29"/>
          <p:cNvSpPr/>
          <p:nvPr/>
        </p:nvSpPr>
        <p:spPr>
          <a:xfrm>
            <a:off x="1588320" y="441468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2" name="직선 화살표 연결선 80"/>
          <p:cNvSpPr/>
          <p:nvPr/>
        </p:nvSpPr>
        <p:spPr>
          <a:xfrm>
            <a:off x="1588320" y="502056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3" name="직선 화살표 연결선 81"/>
          <p:cNvSpPr/>
          <p:nvPr/>
        </p:nvSpPr>
        <p:spPr>
          <a:xfrm>
            <a:off x="1588320" y="484200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4" name="직선 화살표 연결선 82"/>
          <p:cNvSpPr/>
          <p:nvPr/>
        </p:nvSpPr>
        <p:spPr>
          <a:xfrm>
            <a:off x="1588320" y="463392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5" name="직선 화살표 연결선 8"/>
          <p:cNvSpPr/>
          <p:nvPr/>
        </p:nvSpPr>
        <p:spPr>
          <a:xfrm flipV="1">
            <a:off x="1461600" y="4228560"/>
            <a:ext cx="360" cy="105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6" name="타원 164"/>
          <p:cNvSpPr/>
          <p:nvPr/>
        </p:nvSpPr>
        <p:spPr>
          <a:xfrm>
            <a:off x="536328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7" name="타원 165"/>
          <p:cNvSpPr/>
          <p:nvPr/>
        </p:nvSpPr>
        <p:spPr>
          <a:xfrm>
            <a:off x="521712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8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9" name="직사각형 166"/>
          <p:cNvSpPr/>
          <p:nvPr/>
        </p:nvSpPr>
        <p:spPr>
          <a:xfrm>
            <a:off x="3519000" y="557640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0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1" name="타원 125"/>
          <p:cNvSpPr/>
          <p:nvPr/>
        </p:nvSpPr>
        <p:spPr>
          <a:xfrm>
            <a:off x="505908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2" name="직선 화살표 연결선 126"/>
          <p:cNvSpPr/>
          <p:nvPr/>
        </p:nvSpPr>
        <p:spPr>
          <a:xfrm flipV="1">
            <a:off x="2649240" y="1419840"/>
            <a:ext cx="360" cy="9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4" name="TextBox 127"/>
          <p:cNvSpPr/>
          <p:nvPr/>
        </p:nvSpPr>
        <p:spPr>
          <a:xfrm>
            <a:off x="491400" y="1717200"/>
            <a:ext cx="1174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5" name="직선 화살표 연결선 128"/>
          <p:cNvSpPr/>
          <p:nvPr/>
        </p:nvSpPr>
        <p:spPr>
          <a:xfrm flipV="1">
            <a:off x="5596560" y="4246200"/>
            <a:ext cx="360" cy="173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6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TextBox 167"/>
          <p:cNvSpPr/>
          <p:nvPr/>
        </p:nvSpPr>
        <p:spPr>
          <a:xfrm>
            <a:off x="6484680" y="4965840"/>
            <a:ext cx="1174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9" name="TextBox 8"/>
          <p:cNvSpPr/>
          <p:nvPr/>
        </p:nvSpPr>
        <p:spPr>
          <a:xfrm>
            <a:off x="9783360" y="38988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1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22" name="TextBox 126"/>
          <p:cNvSpPr/>
          <p:nvPr/>
        </p:nvSpPr>
        <p:spPr>
          <a:xfrm>
            <a:off x="7560" y="753480"/>
            <a:ext cx="2887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하엔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223" name="그룹 46"/>
          <p:cNvGrpSpPr/>
          <p:nvPr/>
        </p:nvGrpSpPr>
        <p:grpSpPr>
          <a:xfrm>
            <a:off x="657720" y="942480"/>
            <a:ext cx="10875600" cy="5695200"/>
            <a:chOff x="657720" y="942480"/>
            <a:chExt cx="10875600" cy="5695200"/>
          </a:xfrm>
        </p:grpSpPr>
        <p:sp>
          <p:nvSpPr>
            <p:cNvPr id="3224" name="직사각형 68"/>
            <p:cNvSpPr/>
            <p:nvPr/>
          </p:nvSpPr>
          <p:spPr>
            <a:xfrm>
              <a:off x="2945520" y="2343240"/>
              <a:ext cx="1823400" cy="1865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5" name="직사각형 1"/>
            <p:cNvSpPr/>
            <p:nvPr/>
          </p:nvSpPr>
          <p:spPr>
            <a:xfrm>
              <a:off x="2889360" y="3130920"/>
              <a:ext cx="55440" cy="28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6" name="직선 화살표 연결선 3"/>
            <p:cNvSpPr/>
            <p:nvPr/>
          </p:nvSpPr>
          <p:spPr>
            <a:xfrm>
              <a:off x="2502720" y="3276360"/>
              <a:ext cx="326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7" name="직사각형 65"/>
            <p:cNvSpPr/>
            <p:nvPr/>
          </p:nvSpPr>
          <p:spPr>
            <a:xfrm>
              <a:off x="4770000" y="2343240"/>
              <a:ext cx="1823400" cy="186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8" name="직사각형 66"/>
            <p:cNvSpPr/>
            <p:nvPr/>
          </p:nvSpPr>
          <p:spPr>
            <a:xfrm>
              <a:off x="2982960" y="2381400"/>
              <a:ext cx="1748520" cy="1788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9" name="직사각형 99"/>
            <p:cNvSpPr/>
            <p:nvPr/>
          </p:nvSpPr>
          <p:spPr>
            <a:xfrm>
              <a:off x="4807440" y="2381400"/>
              <a:ext cx="1748520" cy="17888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0" name="직사각형 9"/>
            <p:cNvSpPr/>
            <p:nvPr/>
          </p:nvSpPr>
          <p:spPr>
            <a:xfrm>
              <a:off x="4719960" y="3170880"/>
              <a:ext cx="51840" cy="20268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1" name="직사각형 13"/>
            <p:cNvSpPr/>
            <p:nvPr/>
          </p:nvSpPr>
          <p:spPr>
            <a:xfrm>
              <a:off x="4035240" y="3122640"/>
              <a:ext cx="119160" cy="1191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2" name="직사각형 102"/>
            <p:cNvSpPr/>
            <p:nvPr/>
          </p:nvSpPr>
          <p:spPr>
            <a:xfrm>
              <a:off x="4035240" y="3310560"/>
              <a:ext cx="119160" cy="1191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3" name="직사각형 103"/>
            <p:cNvSpPr/>
            <p:nvPr/>
          </p:nvSpPr>
          <p:spPr>
            <a:xfrm>
              <a:off x="5919480" y="3220560"/>
              <a:ext cx="119160" cy="1191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4" name="직사각형 104"/>
            <p:cNvSpPr/>
            <p:nvPr/>
          </p:nvSpPr>
          <p:spPr>
            <a:xfrm>
              <a:off x="6545520" y="3179160"/>
              <a:ext cx="51840" cy="20268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5" name="직사각형 113"/>
            <p:cNvSpPr/>
            <p:nvPr/>
          </p:nvSpPr>
          <p:spPr>
            <a:xfrm>
              <a:off x="6595560" y="2343240"/>
              <a:ext cx="1823400" cy="18651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6" name="직사각형 118"/>
            <p:cNvSpPr/>
            <p:nvPr/>
          </p:nvSpPr>
          <p:spPr>
            <a:xfrm>
              <a:off x="8425800" y="3130920"/>
              <a:ext cx="55440" cy="28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7" name="직선 화살표 연결선 119"/>
            <p:cNvSpPr/>
            <p:nvPr/>
          </p:nvSpPr>
          <p:spPr>
            <a:xfrm>
              <a:off x="8526600" y="3276360"/>
              <a:ext cx="369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8" name="직선 화살표 연결선 22"/>
            <p:cNvSpPr/>
            <p:nvPr/>
          </p:nvSpPr>
          <p:spPr>
            <a:xfrm flipH="1">
              <a:off x="2982240" y="27896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9" name="직선 화살표 연결선 120"/>
            <p:cNvSpPr/>
            <p:nvPr/>
          </p:nvSpPr>
          <p:spPr>
            <a:xfrm flipH="1">
              <a:off x="2982240" y="370548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0" name="직선 화살표 연결선 121"/>
            <p:cNvSpPr/>
            <p:nvPr/>
          </p:nvSpPr>
          <p:spPr>
            <a:xfrm flipH="1">
              <a:off x="4795560" y="27896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1" name="직선 화살표 연결선 122"/>
            <p:cNvSpPr/>
            <p:nvPr/>
          </p:nvSpPr>
          <p:spPr>
            <a:xfrm flipH="1">
              <a:off x="4795560" y="370548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2" name="직선 화살표 연결선 123"/>
            <p:cNvSpPr/>
            <p:nvPr/>
          </p:nvSpPr>
          <p:spPr>
            <a:xfrm flipH="1">
              <a:off x="4795560" y="38012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3" name="직선 화살표 연결선 124"/>
            <p:cNvSpPr/>
            <p:nvPr/>
          </p:nvSpPr>
          <p:spPr>
            <a:xfrm flipH="1">
              <a:off x="4795560" y="268740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4" name="직선 화살표 연결선 129"/>
            <p:cNvSpPr/>
            <p:nvPr/>
          </p:nvSpPr>
          <p:spPr>
            <a:xfrm flipH="1">
              <a:off x="6598440" y="27896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5" name="직선 화살표 연결선 130"/>
            <p:cNvSpPr/>
            <p:nvPr/>
          </p:nvSpPr>
          <p:spPr>
            <a:xfrm flipH="1">
              <a:off x="6598440" y="370548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6" name="직선 화살표 연결선 131"/>
            <p:cNvSpPr/>
            <p:nvPr/>
          </p:nvSpPr>
          <p:spPr>
            <a:xfrm flipH="1">
              <a:off x="6598440" y="38012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7" name="직선 화살표 연결선 132"/>
            <p:cNvSpPr/>
            <p:nvPr/>
          </p:nvSpPr>
          <p:spPr>
            <a:xfrm flipH="1">
              <a:off x="6598440" y="268740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8" name="직선 화살표 연결선 133"/>
            <p:cNvSpPr/>
            <p:nvPr/>
          </p:nvSpPr>
          <p:spPr>
            <a:xfrm flipH="1">
              <a:off x="6598440" y="258552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9" name="직선 화살표 연결선 134"/>
            <p:cNvSpPr/>
            <p:nvPr/>
          </p:nvSpPr>
          <p:spPr>
            <a:xfrm flipH="1">
              <a:off x="6598440" y="39092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0" name="타원 37"/>
            <p:cNvSpPr/>
            <p:nvPr/>
          </p:nvSpPr>
          <p:spPr>
            <a:xfrm>
              <a:off x="4601880" y="27730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1" name="타원 135"/>
            <p:cNvSpPr/>
            <p:nvPr/>
          </p:nvSpPr>
          <p:spPr>
            <a:xfrm>
              <a:off x="4601880" y="36892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2" name="타원 136"/>
            <p:cNvSpPr/>
            <p:nvPr/>
          </p:nvSpPr>
          <p:spPr>
            <a:xfrm>
              <a:off x="6408000" y="36892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3" name="타원 137"/>
            <p:cNvSpPr/>
            <p:nvPr/>
          </p:nvSpPr>
          <p:spPr>
            <a:xfrm>
              <a:off x="6408000" y="37958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4" name="타원 138"/>
            <p:cNvSpPr/>
            <p:nvPr/>
          </p:nvSpPr>
          <p:spPr>
            <a:xfrm>
              <a:off x="6408000" y="27698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5" name="타원 139"/>
            <p:cNvSpPr/>
            <p:nvPr/>
          </p:nvSpPr>
          <p:spPr>
            <a:xfrm>
              <a:off x="6408000" y="266112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6" name="타원 141"/>
            <p:cNvSpPr/>
            <p:nvPr/>
          </p:nvSpPr>
          <p:spPr>
            <a:xfrm>
              <a:off x="8260920" y="36892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7" name="타원 142"/>
            <p:cNvSpPr/>
            <p:nvPr/>
          </p:nvSpPr>
          <p:spPr>
            <a:xfrm>
              <a:off x="8260920" y="37958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8" name="타원 143"/>
            <p:cNvSpPr/>
            <p:nvPr/>
          </p:nvSpPr>
          <p:spPr>
            <a:xfrm>
              <a:off x="8260920" y="27698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9" name="타원 144"/>
            <p:cNvSpPr/>
            <p:nvPr/>
          </p:nvSpPr>
          <p:spPr>
            <a:xfrm>
              <a:off x="8260920" y="266112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0" name="타원 145"/>
            <p:cNvSpPr/>
            <p:nvPr/>
          </p:nvSpPr>
          <p:spPr>
            <a:xfrm>
              <a:off x="8260920" y="388620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1" name="타원 146"/>
            <p:cNvSpPr/>
            <p:nvPr/>
          </p:nvSpPr>
          <p:spPr>
            <a:xfrm>
              <a:off x="8260920" y="255960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2" name="직사각형 4"/>
            <p:cNvSpPr/>
            <p:nvPr/>
          </p:nvSpPr>
          <p:spPr>
            <a:xfrm>
              <a:off x="3384720" y="1401120"/>
              <a:ext cx="943920" cy="943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3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4" name="직사각형 67"/>
            <p:cNvSpPr/>
            <p:nvPr/>
          </p:nvSpPr>
          <p:spPr>
            <a:xfrm>
              <a:off x="3882960" y="1829880"/>
              <a:ext cx="119160" cy="119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65" name="직사각형 69"/>
            <p:cNvSpPr/>
            <p:nvPr/>
          </p:nvSpPr>
          <p:spPr>
            <a:xfrm>
              <a:off x="3737160" y="1868040"/>
              <a:ext cx="119160" cy="119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66" name="직사각형 70"/>
            <p:cNvSpPr/>
            <p:nvPr/>
          </p:nvSpPr>
          <p:spPr>
            <a:xfrm>
              <a:off x="3797280" y="1502640"/>
              <a:ext cx="119160" cy="1191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7" name="TextBox 94"/>
            <p:cNvSpPr/>
            <p:nvPr/>
          </p:nvSpPr>
          <p:spPr>
            <a:xfrm>
              <a:off x="359064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68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9" name="직사각형 71"/>
            <p:cNvSpPr/>
            <p:nvPr/>
          </p:nvSpPr>
          <p:spPr>
            <a:xfrm>
              <a:off x="2238480" y="4209120"/>
              <a:ext cx="3866760" cy="177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0" name="직선 화살표 연결선 73"/>
            <p:cNvSpPr/>
            <p:nvPr/>
          </p:nvSpPr>
          <p:spPr>
            <a:xfrm>
              <a:off x="5345280" y="4564800"/>
              <a:ext cx="759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1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2" name="직사각형 18"/>
            <p:cNvSpPr/>
            <p:nvPr/>
          </p:nvSpPr>
          <p:spPr>
            <a:xfrm>
              <a:off x="4611960" y="5287680"/>
              <a:ext cx="696240" cy="6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3" name="직사각형 83"/>
            <p:cNvSpPr/>
            <p:nvPr/>
          </p:nvSpPr>
          <p:spPr>
            <a:xfrm>
              <a:off x="3815280" y="4210560"/>
              <a:ext cx="1492920" cy="10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4" name="직사각형 86"/>
            <p:cNvSpPr/>
            <p:nvPr/>
          </p:nvSpPr>
          <p:spPr>
            <a:xfrm>
              <a:off x="3033360" y="5287680"/>
              <a:ext cx="1581480" cy="696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5" name="직사각형 88"/>
            <p:cNvSpPr/>
            <p:nvPr/>
          </p:nvSpPr>
          <p:spPr>
            <a:xfrm>
              <a:off x="2241000" y="4210560"/>
              <a:ext cx="1575360" cy="10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6" name="직사각형 89"/>
            <p:cNvSpPr/>
            <p:nvPr/>
          </p:nvSpPr>
          <p:spPr>
            <a:xfrm>
              <a:off x="2241000" y="5287680"/>
              <a:ext cx="791640" cy="6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7" name="직선 화살표 연결선 20"/>
            <p:cNvSpPr/>
            <p:nvPr/>
          </p:nvSpPr>
          <p:spPr>
            <a:xfrm>
              <a:off x="4652280" y="4209120"/>
              <a:ext cx="360" cy="1774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8" name="직선 화살표 연결선 93"/>
            <p:cNvSpPr/>
            <p:nvPr/>
          </p:nvSpPr>
          <p:spPr>
            <a:xfrm>
              <a:off x="2992680" y="5287680"/>
              <a:ext cx="360" cy="69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9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0" name="직선 화살표 연결선 29"/>
            <p:cNvSpPr/>
            <p:nvPr/>
          </p:nvSpPr>
          <p:spPr>
            <a:xfrm>
              <a:off x="2238480" y="4414680"/>
              <a:ext cx="159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1" name="직선 화살표 연결선 80"/>
            <p:cNvSpPr/>
            <p:nvPr/>
          </p:nvSpPr>
          <p:spPr>
            <a:xfrm>
              <a:off x="2238480" y="5020560"/>
              <a:ext cx="159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2" name="직선 화살표 연결선 81"/>
            <p:cNvSpPr/>
            <p:nvPr/>
          </p:nvSpPr>
          <p:spPr>
            <a:xfrm>
              <a:off x="2238480" y="4842000"/>
              <a:ext cx="159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3" name="직선 화살표 연결선 82"/>
            <p:cNvSpPr/>
            <p:nvPr/>
          </p:nvSpPr>
          <p:spPr>
            <a:xfrm>
              <a:off x="2238480" y="4633920"/>
              <a:ext cx="159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len="med" type="arrow" w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4" name="직선 화살표 연결선 8"/>
            <p:cNvSpPr/>
            <p:nvPr/>
          </p:nvSpPr>
          <p:spPr>
            <a:xfrm flipV="1">
              <a:off x="2112120" y="4228560"/>
              <a:ext cx="360" cy="1058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5" name="타원 164"/>
            <p:cNvSpPr/>
            <p:nvPr/>
          </p:nvSpPr>
          <p:spPr>
            <a:xfrm>
              <a:off x="6013800" y="513216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6" name="타원 165"/>
            <p:cNvSpPr/>
            <p:nvPr/>
          </p:nvSpPr>
          <p:spPr>
            <a:xfrm>
              <a:off x="5867280" y="513216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7" name="직사각형 166"/>
            <p:cNvSpPr/>
            <p:nvPr/>
          </p:nvSpPr>
          <p:spPr>
            <a:xfrm>
              <a:off x="4169520" y="5576400"/>
              <a:ext cx="119160" cy="1191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8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9" name="TextBox 128"/>
            <p:cNvSpPr/>
            <p:nvPr/>
          </p:nvSpPr>
          <p:spPr>
            <a:xfrm>
              <a:off x="385704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0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1" name="TextBox 167"/>
            <p:cNvSpPr/>
            <p:nvPr/>
          </p:nvSpPr>
          <p:spPr>
            <a:xfrm>
              <a:off x="437400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2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3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4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5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6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7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8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9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0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2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3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4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5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6" name="TextBox 187"/>
            <p:cNvSpPr/>
            <p:nvPr/>
          </p:nvSpPr>
          <p:spPr>
            <a:xfrm>
              <a:off x="573336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7" name="TextBox 188"/>
            <p:cNvSpPr/>
            <p:nvPr/>
          </p:nvSpPr>
          <p:spPr>
            <a:xfrm>
              <a:off x="616716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8" name="TextBox 189"/>
            <p:cNvSpPr/>
            <p:nvPr/>
          </p:nvSpPr>
          <p:spPr>
            <a:xfrm>
              <a:off x="8025840" y="9424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09" name="TextBox 190"/>
            <p:cNvSpPr/>
            <p:nvPr/>
          </p:nvSpPr>
          <p:spPr>
            <a:xfrm>
              <a:off x="1420920" y="29998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0" name="TextBox 191"/>
            <p:cNvSpPr/>
            <p:nvPr/>
          </p:nvSpPr>
          <p:spPr>
            <a:xfrm>
              <a:off x="1420920" y="324756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1" name="TextBox 192"/>
            <p:cNvSpPr/>
            <p:nvPr/>
          </p:nvSpPr>
          <p:spPr>
            <a:xfrm>
              <a:off x="2638800" y="6365160"/>
              <a:ext cx="7275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2" name="TextBox 193"/>
            <p:cNvSpPr/>
            <p:nvPr/>
          </p:nvSpPr>
          <p:spPr>
            <a:xfrm>
              <a:off x="4395240" y="636516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3" name="TextBox 195"/>
            <p:cNvSpPr/>
            <p:nvPr/>
          </p:nvSpPr>
          <p:spPr>
            <a:xfrm>
              <a:off x="5359680" y="6365160"/>
              <a:ext cx="25329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4" name="TextBox 196"/>
            <p:cNvSpPr/>
            <p:nvPr/>
          </p:nvSpPr>
          <p:spPr>
            <a:xfrm>
              <a:off x="6624720" y="551304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5" name="TextBox 198"/>
            <p:cNvSpPr/>
            <p:nvPr/>
          </p:nvSpPr>
          <p:spPr>
            <a:xfrm>
              <a:off x="6624720" y="443484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6" name="TextBox 199"/>
            <p:cNvSpPr/>
            <p:nvPr/>
          </p:nvSpPr>
          <p:spPr>
            <a:xfrm>
              <a:off x="8856360" y="3544200"/>
              <a:ext cx="26769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7" name="TextBox 200"/>
            <p:cNvSpPr/>
            <p:nvPr/>
          </p:nvSpPr>
          <p:spPr>
            <a:xfrm>
              <a:off x="9218520" y="314928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8" name="TextBox 203"/>
            <p:cNvSpPr/>
            <p:nvPr/>
          </p:nvSpPr>
          <p:spPr>
            <a:xfrm>
              <a:off x="8856360" y="2667600"/>
              <a:ext cx="261324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9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0" name="TextBox 205"/>
            <p:cNvSpPr/>
            <p:nvPr/>
          </p:nvSpPr>
          <p:spPr>
            <a:xfrm>
              <a:off x="6624720" y="500292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1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2" name="TextBox 207"/>
            <p:cNvSpPr/>
            <p:nvPr/>
          </p:nvSpPr>
          <p:spPr>
            <a:xfrm>
              <a:off x="3962880" y="636516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3" name="타원 208"/>
            <p:cNvSpPr/>
            <p:nvPr/>
          </p:nvSpPr>
          <p:spPr>
            <a:xfrm>
              <a:off x="5725800" y="513216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4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5" name="TextBox 210"/>
            <p:cNvSpPr/>
            <p:nvPr/>
          </p:nvSpPr>
          <p:spPr>
            <a:xfrm>
              <a:off x="1420920" y="1571040"/>
              <a:ext cx="532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6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7" name="TextBox 212"/>
            <p:cNvSpPr/>
            <p:nvPr/>
          </p:nvSpPr>
          <p:spPr>
            <a:xfrm>
              <a:off x="657720" y="1775160"/>
              <a:ext cx="1295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b="0" lang="en-US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b="0" lang="en-US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9" name="TextBox 8"/>
          <p:cNvSpPr/>
          <p:nvPr/>
        </p:nvSpPr>
        <p:spPr>
          <a:xfrm>
            <a:off x="9783360" y="38988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1" name="직사각형 29"/>
          <p:cNvSpPr/>
          <p:nvPr/>
        </p:nvSpPr>
        <p:spPr>
          <a:xfrm>
            <a:off x="1475280" y="325800"/>
            <a:ext cx="210492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32" name="직사각형 68"/>
          <p:cNvSpPr/>
          <p:nvPr/>
        </p:nvSpPr>
        <p:spPr>
          <a:xfrm>
            <a:off x="2949840" y="2343240"/>
            <a:ext cx="1823400" cy="186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직사각형 1"/>
          <p:cNvSpPr/>
          <p:nvPr/>
        </p:nvSpPr>
        <p:spPr>
          <a:xfrm>
            <a:off x="289368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4" name="직선 화살표 연결선 3"/>
          <p:cNvSpPr/>
          <p:nvPr/>
        </p:nvSpPr>
        <p:spPr>
          <a:xfrm>
            <a:off x="2507040" y="3276360"/>
            <a:ext cx="32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5" name="직사각형 65"/>
          <p:cNvSpPr/>
          <p:nvPr/>
        </p:nvSpPr>
        <p:spPr>
          <a:xfrm>
            <a:off x="4774320" y="2343240"/>
            <a:ext cx="1823400" cy="186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6" name="직사각형 66"/>
          <p:cNvSpPr/>
          <p:nvPr/>
        </p:nvSpPr>
        <p:spPr>
          <a:xfrm>
            <a:off x="2987280" y="2381400"/>
            <a:ext cx="1748520" cy="1788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직사각형 99"/>
          <p:cNvSpPr/>
          <p:nvPr/>
        </p:nvSpPr>
        <p:spPr>
          <a:xfrm>
            <a:off x="4811760" y="2381400"/>
            <a:ext cx="1748520" cy="1788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직사각형 9"/>
          <p:cNvSpPr/>
          <p:nvPr/>
        </p:nvSpPr>
        <p:spPr>
          <a:xfrm>
            <a:off x="4724280" y="317088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직사각형 13"/>
          <p:cNvSpPr/>
          <p:nvPr/>
        </p:nvSpPr>
        <p:spPr>
          <a:xfrm>
            <a:off x="4039560" y="312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직사각형 102"/>
          <p:cNvSpPr/>
          <p:nvPr/>
        </p:nvSpPr>
        <p:spPr>
          <a:xfrm>
            <a:off x="4039560" y="331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직사각형 103"/>
          <p:cNvSpPr/>
          <p:nvPr/>
        </p:nvSpPr>
        <p:spPr>
          <a:xfrm>
            <a:off x="5923800" y="322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직사각형 104"/>
          <p:cNvSpPr/>
          <p:nvPr/>
        </p:nvSpPr>
        <p:spPr>
          <a:xfrm>
            <a:off x="6549840" y="317916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직사각형 113"/>
          <p:cNvSpPr/>
          <p:nvPr/>
        </p:nvSpPr>
        <p:spPr>
          <a:xfrm>
            <a:off x="6599880" y="2343240"/>
            <a:ext cx="1823400" cy="18651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직사각형 118"/>
          <p:cNvSpPr/>
          <p:nvPr/>
        </p:nvSpPr>
        <p:spPr>
          <a:xfrm>
            <a:off x="843012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직선 화살표 연결선 119"/>
          <p:cNvSpPr/>
          <p:nvPr/>
        </p:nvSpPr>
        <p:spPr>
          <a:xfrm>
            <a:off x="8530560" y="327636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직선 화살표 연결선 22"/>
          <p:cNvSpPr/>
          <p:nvPr/>
        </p:nvSpPr>
        <p:spPr>
          <a:xfrm flipH="1">
            <a:off x="298656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선 화살표 연결선 120"/>
          <p:cNvSpPr/>
          <p:nvPr/>
        </p:nvSpPr>
        <p:spPr>
          <a:xfrm flipH="1">
            <a:off x="298656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선 화살표 연결선 121"/>
          <p:cNvSpPr/>
          <p:nvPr/>
        </p:nvSpPr>
        <p:spPr>
          <a:xfrm flipH="1">
            <a:off x="479988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선 화살표 연결선 122"/>
          <p:cNvSpPr/>
          <p:nvPr/>
        </p:nvSpPr>
        <p:spPr>
          <a:xfrm flipH="1">
            <a:off x="479988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0" name="직선 화살표 연결선 123"/>
          <p:cNvSpPr/>
          <p:nvPr/>
        </p:nvSpPr>
        <p:spPr>
          <a:xfrm flipH="1">
            <a:off x="4799880" y="38012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1" name="직선 화살표 연결선 124"/>
          <p:cNvSpPr/>
          <p:nvPr/>
        </p:nvSpPr>
        <p:spPr>
          <a:xfrm flipH="1">
            <a:off x="4799880" y="268740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선 화살표 연결선 129"/>
          <p:cNvSpPr/>
          <p:nvPr/>
        </p:nvSpPr>
        <p:spPr>
          <a:xfrm flipH="1">
            <a:off x="6602760" y="27896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130"/>
          <p:cNvSpPr/>
          <p:nvPr/>
        </p:nvSpPr>
        <p:spPr>
          <a:xfrm flipH="1">
            <a:off x="6602760" y="370548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화살표 연결선 131"/>
          <p:cNvSpPr/>
          <p:nvPr/>
        </p:nvSpPr>
        <p:spPr>
          <a:xfrm flipH="1">
            <a:off x="6602760" y="3801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선 화살표 연결선 132"/>
          <p:cNvSpPr/>
          <p:nvPr/>
        </p:nvSpPr>
        <p:spPr>
          <a:xfrm flipH="1">
            <a:off x="6602760" y="268740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6" name="직선 화살표 연결선 133"/>
          <p:cNvSpPr/>
          <p:nvPr/>
        </p:nvSpPr>
        <p:spPr>
          <a:xfrm flipH="1">
            <a:off x="6602760" y="258552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7" name="직선 화살표 연결선 134"/>
          <p:cNvSpPr/>
          <p:nvPr/>
        </p:nvSpPr>
        <p:spPr>
          <a:xfrm flipH="1">
            <a:off x="6602760" y="3909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타원 37"/>
          <p:cNvSpPr/>
          <p:nvPr/>
        </p:nvSpPr>
        <p:spPr>
          <a:xfrm>
            <a:off x="4606200" y="27730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9" name="타원 135"/>
          <p:cNvSpPr/>
          <p:nvPr/>
        </p:nvSpPr>
        <p:spPr>
          <a:xfrm>
            <a:off x="460620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0" name="타원 136"/>
          <p:cNvSpPr/>
          <p:nvPr/>
        </p:nvSpPr>
        <p:spPr>
          <a:xfrm>
            <a:off x="641232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타원 137"/>
          <p:cNvSpPr/>
          <p:nvPr/>
        </p:nvSpPr>
        <p:spPr>
          <a:xfrm>
            <a:off x="641232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타원 138"/>
          <p:cNvSpPr/>
          <p:nvPr/>
        </p:nvSpPr>
        <p:spPr>
          <a:xfrm>
            <a:off x="641232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타원 139"/>
          <p:cNvSpPr/>
          <p:nvPr/>
        </p:nvSpPr>
        <p:spPr>
          <a:xfrm>
            <a:off x="641232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타원 141"/>
          <p:cNvSpPr/>
          <p:nvPr/>
        </p:nvSpPr>
        <p:spPr>
          <a:xfrm>
            <a:off x="826488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타원 142"/>
          <p:cNvSpPr/>
          <p:nvPr/>
        </p:nvSpPr>
        <p:spPr>
          <a:xfrm>
            <a:off x="826488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타원 143"/>
          <p:cNvSpPr/>
          <p:nvPr/>
        </p:nvSpPr>
        <p:spPr>
          <a:xfrm>
            <a:off x="826488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타원 144"/>
          <p:cNvSpPr/>
          <p:nvPr/>
        </p:nvSpPr>
        <p:spPr>
          <a:xfrm>
            <a:off x="826488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45"/>
          <p:cNvSpPr/>
          <p:nvPr/>
        </p:nvSpPr>
        <p:spPr>
          <a:xfrm>
            <a:off x="8264880" y="38862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46"/>
          <p:cNvSpPr/>
          <p:nvPr/>
        </p:nvSpPr>
        <p:spPr>
          <a:xfrm>
            <a:off x="8264880" y="25596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직사각형 4"/>
          <p:cNvSpPr/>
          <p:nvPr/>
        </p:nvSpPr>
        <p:spPr>
          <a:xfrm>
            <a:off x="3389040" y="1401120"/>
            <a:ext cx="943920" cy="943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직사각형 67"/>
          <p:cNvSpPr/>
          <p:nvPr/>
        </p:nvSpPr>
        <p:spPr>
          <a:xfrm>
            <a:off x="3887280" y="182988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3" name="직사각형 69"/>
          <p:cNvSpPr/>
          <p:nvPr/>
        </p:nvSpPr>
        <p:spPr>
          <a:xfrm>
            <a:off x="3741480" y="186804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4" name="직사각형 70"/>
          <p:cNvSpPr/>
          <p:nvPr/>
        </p:nvSpPr>
        <p:spPr>
          <a:xfrm>
            <a:off x="3801600" y="150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5" name="직사각형 71"/>
          <p:cNvSpPr/>
          <p:nvPr/>
        </p:nvSpPr>
        <p:spPr>
          <a:xfrm>
            <a:off x="2242800" y="4209120"/>
            <a:ext cx="3866760" cy="177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6" name="직선 화살표 연결선 73"/>
          <p:cNvSpPr/>
          <p:nvPr/>
        </p:nvSpPr>
        <p:spPr>
          <a:xfrm>
            <a:off x="5349600" y="4564800"/>
            <a:ext cx="75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7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8" name="직사각형 18"/>
          <p:cNvSpPr/>
          <p:nvPr/>
        </p:nvSpPr>
        <p:spPr>
          <a:xfrm>
            <a:off x="4616280" y="5287680"/>
            <a:ext cx="6962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9" name="직사각형 83"/>
          <p:cNvSpPr/>
          <p:nvPr/>
        </p:nvSpPr>
        <p:spPr>
          <a:xfrm>
            <a:off x="3819600" y="4210560"/>
            <a:ext cx="149292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0" name="직사각형 86"/>
          <p:cNvSpPr/>
          <p:nvPr/>
        </p:nvSpPr>
        <p:spPr>
          <a:xfrm>
            <a:off x="3037680" y="5287680"/>
            <a:ext cx="1581480" cy="69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1" name="직사각형 88"/>
          <p:cNvSpPr/>
          <p:nvPr/>
        </p:nvSpPr>
        <p:spPr>
          <a:xfrm>
            <a:off x="2244960" y="4210560"/>
            <a:ext cx="157536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2" name="직사각형 89"/>
          <p:cNvSpPr/>
          <p:nvPr/>
        </p:nvSpPr>
        <p:spPr>
          <a:xfrm>
            <a:off x="2244960" y="5287680"/>
            <a:ext cx="7916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3" name="직선 화살표 연결선 20"/>
          <p:cNvSpPr/>
          <p:nvPr/>
        </p:nvSpPr>
        <p:spPr>
          <a:xfrm>
            <a:off x="4656600" y="4209120"/>
            <a:ext cx="360" cy="177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4" name="직선 화살표 연결선 93"/>
          <p:cNvSpPr/>
          <p:nvPr/>
        </p:nvSpPr>
        <p:spPr>
          <a:xfrm>
            <a:off x="2997000" y="5287680"/>
            <a:ext cx="360" cy="6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5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6" name="직선 화살표 연결선 29"/>
          <p:cNvSpPr/>
          <p:nvPr/>
        </p:nvSpPr>
        <p:spPr>
          <a:xfrm>
            <a:off x="2242800" y="441468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7" name="직선 화살표 연결선 80"/>
          <p:cNvSpPr/>
          <p:nvPr/>
        </p:nvSpPr>
        <p:spPr>
          <a:xfrm>
            <a:off x="2242800" y="502056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8" name="직선 화살표 연결선 81"/>
          <p:cNvSpPr/>
          <p:nvPr/>
        </p:nvSpPr>
        <p:spPr>
          <a:xfrm>
            <a:off x="2242800" y="484200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9" name="직선 화살표 연결선 82"/>
          <p:cNvSpPr/>
          <p:nvPr/>
        </p:nvSpPr>
        <p:spPr>
          <a:xfrm>
            <a:off x="2242800" y="463392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0" name="직선 화살표 연결선 8"/>
          <p:cNvSpPr/>
          <p:nvPr/>
        </p:nvSpPr>
        <p:spPr>
          <a:xfrm flipV="1">
            <a:off x="2116440" y="4228560"/>
            <a:ext cx="360" cy="105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1" name="타원 164"/>
          <p:cNvSpPr/>
          <p:nvPr/>
        </p:nvSpPr>
        <p:spPr>
          <a:xfrm>
            <a:off x="601812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2" name="타원 165"/>
          <p:cNvSpPr/>
          <p:nvPr/>
        </p:nvSpPr>
        <p:spPr>
          <a:xfrm>
            <a:off x="587160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3" name="직사각형 166"/>
          <p:cNvSpPr/>
          <p:nvPr/>
        </p:nvSpPr>
        <p:spPr>
          <a:xfrm>
            <a:off x="4173840" y="557640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4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5" name="타원 208"/>
          <p:cNvSpPr/>
          <p:nvPr/>
        </p:nvSpPr>
        <p:spPr>
          <a:xfrm>
            <a:off x="573012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6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7" name="TextBox 125"/>
          <p:cNvSpPr/>
          <p:nvPr/>
        </p:nvSpPr>
        <p:spPr>
          <a:xfrm>
            <a:off x="4509720" y="9100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8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9" name="TextBox 148"/>
          <p:cNvSpPr/>
          <p:nvPr/>
        </p:nvSpPr>
        <p:spPr>
          <a:xfrm>
            <a:off x="6296400" y="9100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0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1" name="TextBox 149"/>
          <p:cNvSpPr/>
          <p:nvPr/>
        </p:nvSpPr>
        <p:spPr>
          <a:xfrm>
            <a:off x="1140480" y="427176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2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3" name="TextBox 151"/>
          <p:cNvSpPr/>
          <p:nvPr/>
        </p:nvSpPr>
        <p:spPr>
          <a:xfrm>
            <a:off x="1133640" y="6267240"/>
            <a:ext cx="2590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4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5" name="TextBox 153"/>
          <p:cNvSpPr/>
          <p:nvPr/>
        </p:nvSpPr>
        <p:spPr>
          <a:xfrm>
            <a:off x="4379760" y="6262200"/>
            <a:ext cx="2908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6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7" name="TextBox 156"/>
          <p:cNvSpPr/>
          <p:nvPr/>
        </p:nvSpPr>
        <p:spPr>
          <a:xfrm>
            <a:off x="6741720" y="4432320"/>
            <a:ext cx="3120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8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9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0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1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2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3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4" name="TextBox 169"/>
          <p:cNvSpPr/>
          <p:nvPr/>
        </p:nvSpPr>
        <p:spPr>
          <a:xfrm>
            <a:off x="5396760" y="91008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5" name="TextBox 170"/>
          <p:cNvSpPr/>
          <p:nvPr/>
        </p:nvSpPr>
        <p:spPr>
          <a:xfrm>
            <a:off x="1845360" y="264816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6" name="TextBox 171"/>
          <p:cNvSpPr/>
          <p:nvPr/>
        </p:nvSpPr>
        <p:spPr>
          <a:xfrm>
            <a:off x="1845360" y="3553920"/>
            <a:ext cx="532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7" name="TextBox 174"/>
          <p:cNvSpPr/>
          <p:nvPr/>
        </p:nvSpPr>
        <p:spPr>
          <a:xfrm>
            <a:off x="9063720" y="2648160"/>
            <a:ext cx="894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8" name="TextBox 177"/>
          <p:cNvSpPr/>
          <p:nvPr/>
        </p:nvSpPr>
        <p:spPr>
          <a:xfrm>
            <a:off x="9063720" y="3566880"/>
            <a:ext cx="894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9" name="TextBox 194"/>
          <p:cNvSpPr/>
          <p:nvPr/>
        </p:nvSpPr>
        <p:spPr>
          <a:xfrm>
            <a:off x="36000" y="766080"/>
            <a:ext cx="24843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0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1" name="TextBox 262"/>
          <p:cNvSpPr/>
          <p:nvPr/>
        </p:nvSpPr>
        <p:spPr>
          <a:xfrm>
            <a:off x="293040" y="1576080"/>
            <a:ext cx="2084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3" name="TextBox 8"/>
          <p:cNvSpPr/>
          <p:nvPr/>
        </p:nvSpPr>
        <p:spPr>
          <a:xfrm>
            <a:off x="9783360" y="38988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4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5" name="직사각형 68"/>
          <p:cNvSpPr/>
          <p:nvPr/>
        </p:nvSpPr>
        <p:spPr>
          <a:xfrm>
            <a:off x="2949840" y="2343240"/>
            <a:ext cx="1823400" cy="186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6" name="직사각형 1"/>
          <p:cNvSpPr/>
          <p:nvPr/>
        </p:nvSpPr>
        <p:spPr>
          <a:xfrm>
            <a:off x="289368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7" name="직선 화살표 연결선 3"/>
          <p:cNvSpPr/>
          <p:nvPr/>
        </p:nvSpPr>
        <p:spPr>
          <a:xfrm>
            <a:off x="2507040" y="3276360"/>
            <a:ext cx="32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8" name="직사각형 65"/>
          <p:cNvSpPr/>
          <p:nvPr/>
        </p:nvSpPr>
        <p:spPr>
          <a:xfrm>
            <a:off x="4774320" y="2343240"/>
            <a:ext cx="1823400" cy="186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9" name="직사각형 66"/>
          <p:cNvSpPr/>
          <p:nvPr/>
        </p:nvSpPr>
        <p:spPr>
          <a:xfrm>
            <a:off x="2987280" y="2381400"/>
            <a:ext cx="1748520" cy="178884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0" name="직사각형 99"/>
          <p:cNvSpPr/>
          <p:nvPr/>
        </p:nvSpPr>
        <p:spPr>
          <a:xfrm>
            <a:off x="4811760" y="2381400"/>
            <a:ext cx="1748520" cy="178884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1" name="직사각형 9"/>
          <p:cNvSpPr/>
          <p:nvPr/>
        </p:nvSpPr>
        <p:spPr>
          <a:xfrm>
            <a:off x="4724280" y="317088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2" name="직사각형 13"/>
          <p:cNvSpPr/>
          <p:nvPr/>
        </p:nvSpPr>
        <p:spPr>
          <a:xfrm>
            <a:off x="4039560" y="312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3" name="직사각형 102"/>
          <p:cNvSpPr/>
          <p:nvPr/>
        </p:nvSpPr>
        <p:spPr>
          <a:xfrm>
            <a:off x="4039560" y="331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4" name="직사각형 103"/>
          <p:cNvSpPr/>
          <p:nvPr/>
        </p:nvSpPr>
        <p:spPr>
          <a:xfrm>
            <a:off x="5923800" y="322056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5" name="직사각형 104"/>
          <p:cNvSpPr/>
          <p:nvPr/>
        </p:nvSpPr>
        <p:spPr>
          <a:xfrm>
            <a:off x="6549840" y="3179160"/>
            <a:ext cx="51840" cy="2026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6" name="직사각형 113"/>
          <p:cNvSpPr/>
          <p:nvPr/>
        </p:nvSpPr>
        <p:spPr>
          <a:xfrm>
            <a:off x="6599880" y="2343240"/>
            <a:ext cx="1823400" cy="18651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7" name="직사각형 118"/>
          <p:cNvSpPr/>
          <p:nvPr/>
        </p:nvSpPr>
        <p:spPr>
          <a:xfrm>
            <a:off x="8430120" y="3130920"/>
            <a:ext cx="55440" cy="282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8" name="직선 화살표 연결선 119"/>
          <p:cNvSpPr/>
          <p:nvPr/>
        </p:nvSpPr>
        <p:spPr>
          <a:xfrm>
            <a:off x="8530560" y="3276360"/>
            <a:ext cx="36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9" name="직선 화살표 연결선 22"/>
          <p:cNvSpPr/>
          <p:nvPr/>
        </p:nvSpPr>
        <p:spPr>
          <a:xfrm flipH="1">
            <a:off x="298656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0" name="직선 화살표 연결선 120"/>
          <p:cNvSpPr/>
          <p:nvPr/>
        </p:nvSpPr>
        <p:spPr>
          <a:xfrm flipH="1">
            <a:off x="298656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1" name="직선 화살표 연결선 121"/>
          <p:cNvSpPr/>
          <p:nvPr/>
        </p:nvSpPr>
        <p:spPr>
          <a:xfrm flipH="1">
            <a:off x="4799880" y="27896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2" name="직선 화살표 연결선 122"/>
          <p:cNvSpPr/>
          <p:nvPr/>
        </p:nvSpPr>
        <p:spPr>
          <a:xfrm flipH="1">
            <a:off x="4799880" y="370548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3" name="직선 화살표 연결선 123"/>
          <p:cNvSpPr/>
          <p:nvPr/>
        </p:nvSpPr>
        <p:spPr>
          <a:xfrm flipH="1">
            <a:off x="4799880" y="380124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4" name="직선 화살표 연결선 124"/>
          <p:cNvSpPr/>
          <p:nvPr/>
        </p:nvSpPr>
        <p:spPr>
          <a:xfrm flipH="1">
            <a:off x="4799880" y="2687400"/>
            <a:ext cx="174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5" name="직선 화살표 연결선 129"/>
          <p:cNvSpPr/>
          <p:nvPr/>
        </p:nvSpPr>
        <p:spPr>
          <a:xfrm flipH="1">
            <a:off x="6602760" y="27896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6" name="직선 화살표 연결선 130"/>
          <p:cNvSpPr/>
          <p:nvPr/>
        </p:nvSpPr>
        <p:spPr>
          <a:xfrm flipH="1">
            <a:off x="6602760" y="370548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7" name="직선 화살표 연결선 131"/>
          <p:cNvSpPr/>
          <p:nvPr/>
        </p:nvSpPr>
        <p:spPr>
          <a:xfrm flipH="1">
            <a:off x="6602760" y="3801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8" name="직선 화살표 연결선 132"/>
          <p:cNvSpPr/>
          <p:nvPr/>
        </p:nvSpPr>
        <p:spPr>
          <a:xfrm flipH="1">
            <a:off x="6602760" y="268740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9" name="직선 화살표 연결선 133"/>
          <p:cNvSpPr/>
          <p:nvPr/>
        </p:nvSpPr>
        <p:spPr>
          <a:xfrm flipH="1">
            <a:off x="6602760" y="258552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0" name="직선 화살표 연결선 134"/>
          <p:cNvSpPr/>
          <p:nvPr/>
        </p:nvSpPr>
        <p:spPr>
          <a:xfrm flipH="1">
            <a:off x="6602760" y="3909240"/>
            <a:ext cx="180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1" name="타원 37"/>
          <p:cNvSpPr/>
          <p:nvPr/>
        </p:nvSpPr>
        <p:spPr>
          <a:xfrm>
            <a:off x="4606200" y="27730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2" name="타원 135"/>
          <p:cNvSpPr/>
          <p:nvPr/>
        </p:nvSpPr>
        <p:spPr>
          <a:xfrm>
            <a:off x="460620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3" name="타원 136"/>
          <p:cNvSpPr/>
          <p:nvPr/>
        </p:nvSpPr>
        <p:spPr>
          <a:xfrm>
            <a:off x="641232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4" name="타원 137"/>
          <p:cNvSpPr/>
          <p:nvPr/>
        </p:nvSpPr>
        <p:spPr>
          <a:xfrm>
            <a:off x="641232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5" name="타원 138"/>
          <p:cNvSpPr/>
          <p:nvPr/>
        </p:nvSpPr>
        <p:spPr>
          <a:xfrm>
            <a:off x="641232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6" name="타원 139"/>
          <p:cNvSpPr/>
          <p:nvPr/>
        </p:nvSpPr>
        <p:spPr>
          <a:xfrm>
            <a:off x="641232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7" name="타원 141"/>
          <p:cNvSpPr/>
          <p:nvPr/>
        </p:nvSpPr>
        <p:spPr>
          <a:xfrm>
            <a:off x="8264880" y="368928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8" name="타원 142"/>
          <p:cNvSpPr/>
          <p:nvPr/>
        </p:nvSpPr>
        <p:spPr>
          <a:xfrm>
            <a:off x="8264880" y="3795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9" name="타원 143"/>
          <p:cNvSpPr/>
          <p:nvPr/>
        </p:nvSpPr>
        <p:spPr>
          <a:xfrm>
            <a:off x="8264880" y="276984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0" name="타원 144"/>
          <p:cNvSpPr/>
          <p:nvPr/>
        </p:nvSpPr>
        <p:spPr>
          <a:xfrm>
            <a:off x="8264880" y="266112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1" name="타원 145"/>
          <p:cNvSpPr/>
          <p:nvPr/>
        </p:nvSpPr>
        <p:spPr>
          <a:xfrm>
            <a:off x="8264880" y="38862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2" name="타원 146"/>
          <p:cNvSpPr/>
          <p:nvPr/>
        </p:nvSpPr>
        <p:spPr>
          <a:xfrm>
            <a:off x="8264880" y="25596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3" name="직사각형 4"/>
          <p:cNvSpPr/>
          <p:nvPr/>
        </p:nvSpPr>
        <p:spPr>
          <a:xfrm>
            <a:off x="3389040" y="1401120"/>
            <a:ext cx="943920" cy="943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4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5" name="직사각형 67"/>
          <p:cNvSpPr/>
          <p:nvPr/>
        </p:nvSpPr>
        <p:spPr>
          <a:xfrm>
            <a:off x="3887280" y="182988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66" name="직사각형 69"/>
          <p:cNvSpPr/>
          <p:nvPr/>
        </p:nvSpPr>
        <p:spPr>
          <a:xfrm>
            <a:off x="3741480" y="1868040"/>
            <a:ext cx="119160" cy="1191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67" name="직사각형 70"/>
          <p:cNvSpPr/>
          <p:nvPr/>
        </p:nvSpPr>
        <p:spPr>
          <a:xfrm>
            <a:off x="3801600" y="150264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8" name="직사각형 71"/>
          <p:cNvSpPr/>
          <p:nvPr/>
        </p:nvSpPr>
        <p:spPr>
          <a:xfrm>
            <a:off x="2242800" y="4209120"/>
            <a:ext cx="3866760" cy="177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9" name="직선 화살표 연결선 73"/>
          <p:cNvSpPr/>
          <p:nvPr/>
        </p:nvSpPr>
        <p:spPr>
          <a:xfrm>
            <a:off x="5349600" y="4564800"/>
            <a:ext cx="75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0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1" name="직사각형 18"/>
          <p:cNvSpPr/>
          <p:nvPr/>
        </p:nvSpPr>
        <p:spPr>
          <a:xfrm>
            <a:off x="4616280" y="5287680"/>
            <a:ext cx="6962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2" name="직사각형 83"/>
          <p:cNvSpPr/>
          <p:nvPr/>
        </p:nvSpPr>
        <p:spPr>
          <a:xfrm>
            <a:off x="3819600" y="4210560"/>
            <a:ext cx="149292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3" name="직사각형 86"/>
          <p:cNvSpPr/>
          <p:nvPr/>
        </p:nvSpPr>
        <p:spPr>
          <a:xfrm>
            <a:off x="3037680" y="5287680"/>
            <a:ext cx="1581480" cy="69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4" name="직사각형 88"/>
          <p:cNvSpPr/>
          <p:nvPr/>
        </p:nvSpPr>
        <p:spPr>
          <a:xfrm>
            <a:off x="2244960" y="4210560"/>
            <a:ext cx="1575360" cy="107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5" name="직사각형 89"/>
          <p:cNvSpPr/>
          <p:nvPr/>
        </p:nvSpPr>
        <p:spPr>
          <a:xfrm>
            <a:off x="2244960" y="5287680"/>
            <a:ext cx="791640" cy="69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6" name="직선 화살표 연결선 20"/>
          <p:cNvSpPr/>
          <p:nvPr/>
        </p:nvSpPr>
        <p:spPr>
          <a:xfrm>
            <a:off x="4656600" y="4209120"/>
            <a:ext cx="360" cy="177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7" name="직선 화살표 연결선 93"/>
          <p:cNvSpPr/>
          <p:nvPr/>
        </p:nvSpPr>
        <p:spPr>
          <a:xfrm>
            <a:off x="2997000" y="5287680"/>
            <a:ext cx="360" cy="69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8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9" name="직선 화살표 연결선 29"/>
          <p:cNvSpPr/>
          <p:nvPr/>
        </p:nvSpPr>
        <p:spPr>
          <a:xfrm>
            <a:off x="2242800" y="441468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0" name="직선 화살표 연결선 80"/>
          <p:cNvSpPr/>
          <p:nvPr/>
        </p:nvSpPr>
        <p:spPr>
          <a:xfrm>
            <a:off x="2242800" y="502056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1" name="직선 화살표 연결선 81"/>
          <p:cNvSpPr/>
          <p:nvPr/>
        </p:nvSpPr>
        <p:spPr>
          <a:xfrm>
            <a:off x="2242800" y="484200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2" name="직선 화살표 연결선 82"/>
          <p:cNvSpPr/>
          <p:nvPr/>
        </p:nvSpPr>
        <p:spPr>
          <a:xfrm>
            <a:off x="2242800" y="4633920"/>
            <a:ext cx="159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3" name="직선 화살표 연결선 8"/>
          <p:cNvSpPr/>
          <p:nvPr/>
        </p:nvSpPr>
        <p:spPr>
          <a:xfrm flipV="1">
            <a:off x="2116440" y="4228560"/>
            <a:ext cx="360" cy="105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4" name="타원 164"/>
          <p:cNvSpPr/>
          <p:nvPr/>
        </p:nvSpPr>
        <p:spPr>
          <a:xfrm>
            <a:off x="601812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5" name="타원 165"/>
          <p:cNvSpPr/>
          <p:nvPr/>
        </p:nvSpPr>
        <p:spPr>
          <a:xfrm>
            <a:off x="587160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6" name="직사각형 166"/>
          <p:cNvSpPr/>
          <p:nvPr/>
        </p:nvSpPr>
        <p:spPr>
          <a:xfrm>
            <a:off x="4173840" y="5576400"/>
            <a:ext cx="119160" cy="1191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7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8" name="타원 208"/>
          <p:cNvSpPr/>
          <p:nvPr/>
        </p:nvSpPr>
        <p:spPr>
          <a:xfrm>
            <a:off x="5730120" y="513216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9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90" name="그룹 202"/>
          <p:cNvGrpSpPr/>
          <p:nvPr/>
        </p:nvGrpSpPr>
        <p:grpSpPr>
          <a:xfrm>
            <a:off x="419760" y="1268280"/>
            <a:ext cx="326880" cy="255600"/>
            <a:chOff x="419760" y="1268280"/>
            <a:chExt cx="326880" cy="255600"/>
          </a:xfrm>
        </p:grpSpPr>
        <p:sp>
          <p:nvSpPr>
            <p:cNvPr id="3491" name="타원 179"/>
            <p:cNvSpPr/>
            <p:nvPr/>
          </p:nvSpPr>
          <p:spPr>
            <a:xfrm>
              <a:off x="464400" y="12751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2" name="TextBox 180"/>
            <p:cNvSpPr/>
            <p:nvPr/>
          </p:nvSpPr>
          <p:spPr>
            <a:xfrm>
              <a:off x="419760" y="1268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93" name="TextBox 215"/>
          <p:cNvSpPr/>
          <p:nvPr/>
        </p:nvSpPr>
        <p:spPr>
          <a:xfrm>
            <a:off x="713880" y="127512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94" name="그룹 216"/>
          <p:cNvGrpSpPr/>
          <p:nvPr/>
        </p:nvGrpSpPr>
        <p:grpSpPr>
          <a:xfrm>
            <a:off x="419760" y="1702440"/>
            <a:ext cx="326880" cy="255600"/>
            <a:chOff x="419760" y="1702440"/>
            <a:chExt cx="326880" cy="255600"/>
          </a:xfrm>
        </p:grpSpPr>
        <p:sp>
          <p:nvSpPr>
            <p:cNvPr id="3495" name="타원 179"/>
            <p:cNvSpPr/>
            <p:nvPr/>
          </p:nvSpPr>
          <p:spPr>
            <a:xfrm>
              <a:off x="464400" y="170928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6" name="TextBox 180"/>
            <p:cNvSpPr/>
            <p:nvPr/>
          </p:nvSpPr>
          <p:spPr>
            <a:xfrm>
              <a:off x="419760" y="170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97" name="TextBox 219"/>
          <p:cNvSpPr/>
          <p:nvPr/>
        </p:nvSpPr>
        <p:spPr>
          <a:xfrm>
            <a:off x="713880" y="1656360"/>
            <a:ext cx="10789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98" name="그룹 220"/>
          <p:cNvGrpSpPr/>
          <p:nvPr/>
        </p:nvGrpSpPr>
        <p:grpSpPr>
          <a:xfrm>
            <a:off x="419760" y="2512440"/>
            <a:ext cx="326880" cy="255240"/>
            <a:chOff x="419760" y="2512440"/>
            <a:chExt cx="326880" cy="255240"/>
          </a:xfrm>
        </p:grpSpPr>
        <p:sp>
          <p:nvSpPr>
            <p:cNvPr id="3499" name="타원 179"/>
            <p:cNvSpPr/>
            <p:nvPr/>
          </p:nvSpPr>
          <p:spPr>
            <a:xfrm>
              <a:off x="464400" y="25189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0" name="TextBox 180"/>
            <p:cNvSpPr/>
            <p:nvPr/>
          </p:nvSpPr>
          <p:spPr>
            <a:xfrm>
              <a:off x="419760" y="251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1" name="TextBox 223"/>
          <p:cNvSpPr/>
          <p:nvPr/>
        </p:nvSpPr>
        <p:spPr>
          <a:xfrm>
            <a:off x="713880" y="2505240"/>
            <a:ext cx="667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2" name="그룹 224"/>
          <p:cNvGrpSpPr/>
          <p:nvPr/>
        </p:nvGrpSpPr>
        <p:grpSpPr>
          <a:xfrm>
            <a:off x="419760" y="2139480"/>
            <a:ext cx="326880" cy="255600"/>
            <a:chOff x="419760" y="2139480"/>
            <a:chExt cx="326880" cy="255600"/>
          </a:xfrm>
        </p:grpSpPr>
        <p:sp>
          <p:nvSpPr>
            <p:cNvPr id="3503" name="타원 179"/>
            <p:cNvSpPr/>
            <p:nvPr/>
          </p:nvSpPr>
          <p:spPr>
            <a:xfrm>
              <a:off x="464400" y="21463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4" name="TextBox 180"/>
            <p:cNvSpPr/>
            <p:nvPr/>
          </p:nvSpPr>
          <p:spPr>
            <a:xfrm>
              <a:off x="419760" y="2139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5" name="TextBox 227"/>
          <p:cNvSpPr/>
          <p:nvPr/>
        </p:nvSpPr>
        <p:spPr>
          <a:xfrm>
            <a:off x="713880" y="2146320"/>
            <a:ext cx="1078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6" name="그룹 231"/>
          <p:cNvGrpSpPr/>
          <p:nvPr/>
        </p:nvGrpSpPr>
        <p:grpSpPr>
          <a:xfrm>
            <a:off x="2800440" y="2230560"/>
            <a:ext cx="326880" cy="255600"/>
            <a:chOff x="2800440" y="2230560"/>
            <a:chExt cx="326880" cy="255600"/>
          </a:xfrm>
        </p:grpSpPr>
        <p:sp>
          <p:nvSpPr>
            <p:cNvPr id="3507" name="타원 179"/>
            <p:cNvSpPr/>
            <p:nvPr/>
          </p:nvSpPr>
          <p:spPr>
            <a:xfrm>
              <a:off x="2845080" y="22374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8" name="TextBox 180"/>
            <p:cNvSpPr/>
            <p:nvPr/>
          </p:nvSpPr>
          <p:spPr>
            <a:xfrm>
              <a:off x="2800440" y="2230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09" name="그룹 234"/>
          <p:cNvGrpSpPr/>
          <p:nvPr/>
        </p:nvGrpSpPr>
        <p:grpSpPr>
          <a:xfrm>
            <a:off x="4636800" y="2230560"/>
            <a:ext cx="326880" cy="255600"/>
            <a:chOff x="4636800" y="2230560"/>
            <a:chExt cx="326880" cy="255600"/>
          </a:xfrm>
        </p:grpSpPr>
        <p:sp>
          <p:nvSpPr>
            <p:cNvPr id="3510" name="타원 179"/>
            <p:cNvSpPr/>
            <p:nvPr/>
          </p:nvSpPr>
          <p:spPr>
            <a:xfrm>
              <a:off x="4681440" y="22374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1" name="TextBox 180"/>
            <p:cNvSpPr/>
            <p:nvPr/>
          </p:nvSpPr>
          <p:spPr>
            <a:xfrm>
              <a:off x="4636800" y="2230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2" name="그룹 237"/>
          <p:cNvGrpSpPr/>
          <p:nvPr/>
        </p:nvGrpSpPr>
        <p:grpSpPr>
          <a:xfrm>
            <a:off x="4468320" y="2967120"/>
            <a:ext cx="326880" cy="255240"/>
            <a:chOff x="4468320" y="2967120"/>
            <a:chExt cx="326880" cy="255240"/>
          </a:xfrm>
        </p:grpSpPr>
        <p:sp>
          <p:nvSpPr>
            <p:cNvPr id="3513" name="타원 179"/>
            <p:cNvSpPr/>
            <p:nvPr/>
          </p:nvSpPr>
          <p:spPr>
            <a:xfrm>
              <a:off x="4512600" y="297360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4" name="TextBox 180"/>
            <p:cNvSpPr/>
            <p:nvPr/>
          </p:nvSpPr>
          <p:spPr>
            <a:xfrm>
              <a:off x="4468320" y="29671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5" name="그룹 240"/>
          <p:cNvGrpSpPr/>
          <p:nvPr/>
        </p:nvGrpSpPr>
        <p:grpSpPr>
          <a:xfrm>
            <a:off x="6294240" y="3009600"/>
            <a:ext cx="326880" cy="255600"/>
            <a:chOff x="6294240" y="3009600"/>
            <a:chExt cx="326880" cy="255600"/>
          </a:xfrm>
        </p:grpSpPr>
        <p:sp>
          <p:nvSpPr>
            <p:cNvPr id="3516" name="타원 179"/>
            <p:cNvSpPr/>
            <p:nvPr/>
          </p:nvSpPr>
          <p:spPr>
            <a:xfrm>
              <a:off x="6338880" y="30164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7" name="TextBox 180"/>
            <p:cNvSpPr/>
            <p:nvPr/>
          </p:nvSpPr>
          <p:spPr>
            <a:xfrm>
              <a:off x="6294240" y="30096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8" name="그룹 243"/>
          <p:cNvGrpSpPr/>
          <p:nvPr/>
        </p:nvGrpSpPr>
        <p:grpSpPr>
          <a:xfrm>
            <a:off x="3421080" y="1791720"/>
            <a:ext cx="326880" cy="255600"/>
            <a:chOff x="3421080" y="1791720"/>
            <a:chExt cx="326880" cy="255600"/>
          </a:xfrm>
        </p:grpSpPr>
        <p:sp>
          <p:nvSpPr>
            <p:cNvPr id="3519" name="타원 179"/>
            <p:cNvSpPr/>
            <p:nvPr/>
          </p:nvSpPr>
          <p:spPr>
            <a:xfrm>
              <a:off x="3465720" y="179856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0" name="TextBox 180"/>
            <p:cNvSpPr/>
            <p:nvPr/>
          </p:nvSpPr>
          <p:spPr>
            <a:xfrm>
              <a:off x="3421080" y="17917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1" name="그룹 246"/>
          <p:cNvGrpSpPr/>
          <p:nvPr/>
        </p:nvGrpSpPr>
        <p:grpSpPr>
          <a:xfrm>
            <a:off x="3531240" y="1278720"/>
            <a:ext cx="326880" cy="255600"/>
            <a:chOff x="3531240" y="1278720"/>
            <a:chExt cx="326880" cy="255600"/>
          </a:xfrm>
        </p:grpSpPr>
        <p:sp>
          <p:nvSpPr>
            <p:cNvPr id="3522" name="타원 179"/>
            <p:cNvSpPr/>
            <p:nvPr/>
          </p:nvSpPr>
          <p:spPr>
            <a:xfrm>
              <a:off x="3575520" y="128556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3" name="TextBox 180"/>
            <p:cNvSpPr/>
            <p:nvPr/>
          </p:nvSpPr>
          <p:spPr>
            <a:xfrm>
              <a:off x="3531240" y="12787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4" name="그룹 249"/>
          <p:cNvGrpSpPr/>
          <p:nvPr/>
        </p:nvGrpSpPr>
        <p:grpSpPr>
          <a:xfrm>
            <a:off x="3715920" y="3124080"/>
            <a:ext cx="326880" cy="255600"/>
            <a:chOff x="3715920" y="3124080"/>
            <a:chExt cx="326880" cy="255600"/>
          </a:xfrm>
        </p:grpSpPr>
        <p:sp>
          <p:nvSpPr>
            <p:cNvPr id="3525" name="타원 179"/>
            <p:cNvSpPr/>
            <p:nvPr/>
          </p:nvSpPr>
          <p:spPr>
            <a:xfrm>
              <a:off x="3760200" y="313092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6" name="TextBox 180"/>
            <p:cNvSpPr/>
            <p:nvPr/>
          </p:nvSpPr>
          <p:spPr>
            <a:xfrm>
              <a:off x="3715920" y="31240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7" name="그룹 252"/>
          <p:cNvGrpSpPr/>
          <p:nvPr/>
        </p:nvGrpSpPr>
        <p:grpSpPr>
          <a:xfrm>
            <a:off x="5568840" y="3133800"/>
            <a:ext cx="326880" cy="255600"/>
            <a:chOff x="5568840" y="3133800"/>
            <a:chExt cx="326880" cy="255600"/>
          </a:xfrm>
        </p:grpSpPr>
        <p:sp>
          <p:nvSpPr>
            <p:cNvPr id="3528" name="타원 179"/>
            <p:cNvSpPr/>
            <p:nvPr/>
          </p:nvSpPr>
          <p:spPr>
            <a:xfrm>
              <a:off x="5613480" y="3140640"/>
              <a:ext cx="248400" cy="2487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9" name="TextBox 180"/>
            <p:cNvSpPr/>
            <p:nvPr/>
          </p:nvSpPr>
          <p:spPr>
            <a:xfrm>
              <a:off x="5568840" y="31338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30" name="타원 255"/>
          <p:cNvSpPr/>
          <p:nvPr/>
        </p:nvSpPr>
        <p:spPr>
          <a:xfrm>
            <a:off x="583560" y="3083400"/>
            <a:ext cx="32040" cy="32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1" name="TextBox 256"/>
          <p:cNvSpPr/>
          <p:nvPr/>
        </p:nvSpPr>
        <p:spPr>
          <a:xfrm>
            <a:off x="713880" y="2891880"/>
            <a:ext cx="13820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2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3" name="TextBox 258"/>
          <p:cNvSpPr/>
          <p:nvPr/>
        </p:nvSpPr>
        <p:spPr>
          <a:xfrm>
            <a:off x="713880" y="3395880"/>
            <a:ext cx="1382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4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5" name="TextBox 261"/>
          <p:cNvSpPr/>
          <p:nvPr/>
        </p:nvSpPr>
        <p:spPr>
          <a:xfrm>
            <a:off x="713880" y="3702240"/>
            <a:ext cx="1382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7" name="TextBox 8"/>
          <p:cNvSpPr/>
          <p:nvPr/>
        </p:nvSpPr>
        <p:spPr>
          <a:xfrm>
            <a:off x="9783360" y="38988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8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539" name="그룹 10"/>
          <p:cNvGrpSpPr/>
          <p:nvPr/>
        </p:nvGrpSpPr>
        <p:grpSpPr>
          <a:xfrm>
            <a:off x="5011560" y="1486080"/>
            <a:ext cx="6783840" cy="4582800"/>
            <a:chOff x="5011560" y="1486080"/>
            <a:chExt cx="6783840" cy="4582800"/>
          </a:xfrm>
        </p:grpSpPr>
        <p:sp>
          <p:nvSpPr>
            <p:cNvPr id="3540" name="직사각형 68"/>
            <p:cNvSpPr/>
            <p:nvPr/>
          </p:nvSpPr>
          <p:spPr>
            <a:xfrm>
              <a:off x="5845320" y="2428200"/>
              <a:ext cx="1823400" cy="1865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1" name="직사각형 1"/>
            <p:cNvSpPr/>
            <p:nvPr/>
          </p:nvSpPr>
          <p:spPr>
            <a:xfrm>
              <a:off x="5789160" y="3215880"/>
              <a:ext cx="55440" cy="28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2" name="직선 화살표 연결선 3"/>
            <p:cNvSpPr/>
            <p:nvPr/>
          </p:nvSpPr>
          <p:spPr>
            <a:xfrm>
              <a:off x="5402520" y="3360960"/>
              <a:ext cx="326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3" name="직사각형 65"/>
            <p:cNvSpPr/>
            <p:nvPr/>
          </p:nvSpPr>
          <p:spPr>
            <a:xfrm>
              <a:off x="7669440" y="2428200"/>
              <a:ext cx="1823400" cy="1865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4" name="직사각형 66"/>
            <p:cNvSpPr/>
            <p:nvPr/>
          </p:nvSpPr>
          <p:spPr>
            <a:xfrm>
              <a:off x="5882760" y="2466360"/>
              <a:ext cx="1748520" cy="178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5" name="직사각형 99"/>
            <p:cNvSpPr/>
            <p:nvPr/>
          </p:nvSpPr>
          <p:spPr>
            <a:xfrm>
              <a:off x="7706880" y="2466360"/>
              <a:ext cx="1748520" cy="17888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6" name="직사각형 9"/>
            <p:cNvSpPr/>
            <p:nvPr/>
          </p:nvSpPr>
          <p:spPr>
            <a:xfrm>
              <a:off x="7619400" y="3255840"/>
              <a:ext cx="51840" cy="2026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7" name="직사각형 13"/>
            <p:cNvSpPr/>
            <p:nvPr/>
          </p:nvSpPr>
          <p:spPr>
            <a:xfrm>
              <a:off x="6934680" y="3207600"/>
              <a:ext cx="119160" cy="1191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8" name="직사각형 102"/>
            <p:cNvSpPr/>
            <p:nvPr/>
          </p:nvSpPr>
          <p:spPr>
            <a:xfrm>
              <a:off x="6934680" y="3395520"/>
              <a:ext cx="119160" cy="1191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9" name="직사각형 103"/>
            <p:cNvSpPr/>
            <p:nvPr/>
          </p:nvSpPr>
          <p:spPr>
            <a:xfrm>
              <a:off x="8818920" y="3305520"/>
              <a:ext cx="119160" cy="1191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0" name="직사각형 104"/>
            <p:cNvSpPr/>
            <p:nvPr/>
          </p:nvSpPr>
          <p:spPr>
            <a:xfrm>
              <a:off x="9445320" y="3263760"/>
              <a:ext cx="51840" cy="20268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1" name="직사각형 113"/>
            <p:cNvSpPr/>
            <p:nvPr/>
          </p:nvSpPr>
          <p:spPr>
            <a:xfrm>
              <a:off x="9495000" y="2428200"/>
              <a:ext cx="1823400" cy="18651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2" name="직사각형 118"/>
            <p:cNvSpPr/>
            <p:nvPr/>
          </p:nvSpPr>
          <p:spPr>
            <a:xfrm>
              <a:off x="11325240" y="3215880"/>
              <a:ext cx="55440" cy="28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3" name="직선 화살표 연결선 119"/>
            <p:cNvSpPr/>
            <p:nvPr/>
          </p:nvSpPr>
          <p:spPr>
            <a:xfrm>
              <a:off x="11426040" y="3360960"/>
              <a:ext cx="369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4" name="직선 화살표 연결선 22"/>
            <p:cNvSpPr/>
            <p:nvPr/>
          </p:nvSpPr>
          <p:spPr>
            <a:xfrm flipH="1">
              <a:off x="5882040" y="28742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5" name="직선 화살표 연결선 120"/>
            <p:cNvSpPr/>
            <p:nvPr/>
          </p:nvSpPr>
          <p:spPr>
            <a:xfrm flipH="1">
              <a:off x="5882040" y="37904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6" name="직선 화살표 연결선 121"/>
            <p:cNvSpPr/>
            <p:nvPr/>
          </p:nvSpPr>
          <p:spPr>
            <a:xfrm flipH="1">
              <a:off x="7695000" y="28742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7" name="직선 화살표 연결선 122"/>
            <p:cNvSpPr/>
            <p:nvPr/>
          </p:nvSpPr>
          <p:spPr>
            <a:xfrm flipH="1">
              <a:off x="7695000" y="37904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8" name="직선 화살표 연결선 123"/>
            <p:cNvSpPr/>
            <p:nvPr/>
          </p:nvSpPr>
          <p:spPr>
            <a:xfrm flipH="1">
              <a:off x="7695000" y="388584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9" name="직선 화살표 연결선 124"/>
            <p:cNvSpPr/>
            <p:nvPr/>
          </p:nvSpPr>
          <p:spPr>
            <a:xfrm flipH="1">
              <a:off x="7695000" y="2772360"/>
              <a:ext cx="174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0" name="직선 화살표 연결선 129"/>
            <p:cNvSpPr/>
            <p:nvPr/>
          </p:nvSpPr>
          <p:spPr>
            <a:xfrm flipH="1">
              <a:off x="9498240" y="28742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1" name="직선 화살표 연결선 130"/>
            <p:cNvSpPr/>
            <p:nvPr/>
          </p:nvSpPr>
          <p:spPr>
            <a:xfrm flipH="1">
              <a:off x="9498240" y="37904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2" name="직선 화살표 연결선 131"/>
            <p:cNvSpPr/>
            <p:nvPr/>
          </p:nvSpPr>
          <p:spPr>
            <a:xfrm flipH="1">
              <a:off x="9498240" y="388584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3" name="직선 화살표 연결선 132"/>
            <p:cNvSpPr/>
            <p:nvPr/>
          </p:nvSpPr>
          <p:spPr>
            <a:xfrm flipH="1">
              <a:off x="9498240" y="277236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4" name="직선 화살표 연결선 133"/>
            <p:cNvSpPr/>
            <p:nvPr/>
          </p:nvSpPr>
          <p:spPr>
            <a:xfrm flipH="1">
              <a:off x="9498240" y="267048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5" name="직선 화살표 연결선 134"/>
            <p:cNvSpPr/>
            <p:nvPr/>
          </p:nvSpPr>
          <p:spPr>
            <a:xfrm flipH="1">
              <a:off x="9498240" y="3994200"/>
              <a:ext cx="180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6" name="타원 37"/>
            <p:cNvSpPr/>
            <p:nvPr/>
          </p:nvSpPr>
          <p:spPr>
            <a:xfrm>
              <a:off x="7501320" y="28580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7" name="타원 135"/>
            <p:cNvSpPr/>
            <p:nvPr/>
          </p:nvSpPr>
          <p:spPr>
            <a:xfrm>
              <a:off x="7501320" y="37738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8" name="타원 136"/>
            <p:cNvSpPr/>
            <p:nvPr/>
          </p:nvSpPr>
          <p:spPr>
            <a:xfrm>
              <a:off x="9307440" y="37738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9" name="타원 137"/>
            <p:cNvSpPr/>
            <p:nvPr/>
          </p:nvSpPr>
          <p:spPr>
            <a:xfrm>
              <a:off x="9307440" y="388080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0" name="타원 138"/>
            <p:cNvSpPr/>
            <p:nvPr/>
          </p:nvSpPr>
          <p:spPr>
            <a:xfrm>
              <a:off x="9307440" y="28544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1" name="타원 139"/>
            <p:cNvSpPr/>
            <p:nvPr/>
          </p:nvSpPr>
          <p:spPr>
            <a:xfrm>
              <a:off x="9307440" y="27460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2" name="타원 141"/>
            <p:cNvSpPr/>
            <p:nvPr/>
          </p:nvSpPr>
          <p:spPr>
            <a:xfrm>
              <a:off x="11160360" y="37738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3" name="타원 142"/>
            <p:cNvSpPr/>
            <p:nvPr/>
          </p:nvSpPr>
          <p:spPr>
            <a:xfrm>
              <a:off x="11160360" y="388080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4" name="타원 143"/>
            <p:cNvSpPr/>
            <p:nvPr/>
          </p:nvSpPr>
          <p:spPr>
            <a:xfrm>
              <a:off x="11160360" y="285444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5" name="타원 144"/>
            <p:cNvSpPr/>
            <p:nvPr/>
          </p:nvSpPr>
          <p:spPr>
            <a:xfrm>
              <a:off x="11160360" y="274608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6" name="타원 145"/>
            <p:cNvSpPr/>
            <p:nvPr/>
          </p:nvSpPr>
          <p:spPr>
            <a:xfrm>
              <a:off x="11160360" y="397116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7" name="타원 146"/>
            <p:cNvSpPr/>
            <p:nvPr/>
          </p:nvSpPr>
          <p:spPr>
            <a:xfrm>
              <a:off x="11160360" y="264456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8" name="직사각형 4"/>
            <p:cNvSpPr/>
            <p:nvPr/>
          </p:nvSpPr>
          <p:spPr>
            <a:xfrm>
              <a:off x="6284160" y="1486080"/>
              <a:ext cx="943920" cy="943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9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0" name="직사각형 67"/>
            <p:cNvSpPr/>
            <p:nvPr/>
          </p:nvSpPr>
          <p:spPr>
            <a:xfrm>
              <a:off x="6782760" y="1914840"/>
              <a:ext cx="119160" cy="119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1" name="직사각형 69"/>
            <p:cNvSpPr/>
            <p:nvPr/>
          </p:nvSpPr>
          <p:spPr>
            <a:xfrm>
              <a:off x="6636960" y="1953000"/>
              <a:ext cx="119160" cy="1191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2" name="직사각형 70"/>
            <p:cNvSpPr/>
            <p:nvPr/>
          </p:nvSpPr>
          <p:spPr>
            <a:xfrm>
              <a:off x="6696720" y="1587600"/>
              <a:ext cx="119160" cy="1191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3" name="직사각형 71"/>
            <p:cNvSpPr/>
            <p:nvPr/>
          </p:nvSpPr>
          <p:spPr>
            <a:xfrm>
              <a:off x="5137920" y="4294080"/>
              <a:ext cx="3866760" cy="177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4" name="직선 화살표 연결선 73"/>
            <p:cNvSpPr/>
            <p:nvPr/>
          </p:nvSpPr>
          <p:spPr>
            <a:xfrm>
              <a:off x="8244720" y="4649760"/>
              <a:ext cx="759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5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6" name="직사각형 18"/>
            <p:cNvSpPr/>
            <p:nvPr/>
          </p:nvSpPr>
          <p:spPr>
            <a:xfrm>
              <a:off x="7511400" y="5372640"/>
              <a:ext cx="696240" cy="6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7" name="직사각형 83"/>
            <p:cNvSpPr/>
            <p:nvPr/>
          </p:nvSpPr>
          <p:spPr>
            <a:xfrm>
              <a:off x="6714720" y="4295520"/>
              <a:ext cx="1492920" cy="10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8" name="직사각형 86"/>
            <p:cNvSpPr/>
            <p:nvPr/>
          </p:nvSpPr>
          <p:spPr>
            <a:xfrm>
              <a:off x="5932800" y="5372640"/>
              <a:ext cx="1581480" cy="696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9" name="직사각형 88"/>
            <p:cNvSpPr/>
            <p:nvPr/>
          </p:nvSpPr>
          <p:spPr>
            <a:xfrm>
              <a:off x="5140440" y="4295520"/>
              <a:ext cx="1575360" cy="10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0" name="직사각형 89"/>
            <p:cNvSpPr/>
            <p:nvPr/>
          </p:nvSpPr>
          <p:spPr>
            <a:xfrm>
              <a:off x="5140440" y="5372640"/>
              <a:ext cx="791640" cy="6962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1" name="직선 화살표 연결선 20"/>
            <p:cNvSpPr/>
            <p:nvPr/>
          </p:nvSpPr>
          <p:spPr>
            <a:xfrm>
              <a:off x="7552080" y="4294080"/>
              <a:ext cx="360" cy="1774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2" name="직선 화살표 연결선 93"/>
            <p:cNvSpPr/>
            <p:nvPr/>
          </p:nvSpPr>
          <p:spPr>
            <a:xfrm>
              <a:off x="5892120" y="5372640"/>
              <a:ext cx="360" cy="69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3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4" name="직선 화살표 연결선 29"/>
            <p:cNvSpPr/>
            <p:nvPr/>
          </p:nvSpPr>
          <p:spPr>
            <a:xfrm>
              <a:off x="5137920" y="4499280"/>
              <a:ext cx="159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5" name="직선 화살표 연결선 8"/>
            <p:cNvSpPr/>
            <p:nvPr/>
          </p:nvSpPr>
          <p:spPr>
            <a:xfrm flipV="1">
              <a:off x="5011560" y="4313160"/>
              <a:ext cx="360" cy="1058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6" name="타원 164"/>
            <p:cNvSpPr/>
            <p:nvPr/>
          </p:nvSpPr>
          <p:spPr>
            <a:xfrm>
              <a:off x="8913240" y="521712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7" name="타원 165"/>
            <p:cNvSpPr/>
            <p:nvPr/>
          </p:nvSpPr>
          <p:spPr>
            <a:xfrm>
              <a:off x="8767080" y="521712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8" name="직사각형 166"/>
            <p:cNvSpPr/>
            <p:nvPr/>
          </p:nvSpPr>
          <p:spPr>
            <a:xfrm>
              <a:off x="7068960" y="5661000"/>
              <a:ext cx="119160" cy="1191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9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0" name="타원 208"/>
            <p:cNvSpPr/>
            <p:nvPr/>
          </p:nvSpPr>
          <p:spPr>
            <a:xfrm>
              <a:off x="8625240" y="5217120"/>
              <a:ext cx="32040" cy="32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01" name="직사각형 29"/>
          <p:cNvSpPr/>
          <p:nvPr/>
        </p:nvSpPr>
        <p:spPr>
          <a:xfrm>
            <a:off x="1475280" y="325800"/>
            <a:ext cx="1503360" cy="40140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602" name="그룹 12"/>
          <p:cNvGrpSpPr/>
          <p:nvPr/>
        </p:nvGrpSpPr>
        <p:grpSpPr>
          <a:xfrm>
            <a:off x="54720" y="1022040"/>
            <a:ext cx="4814280" cy="1244520"/>
            <a:chOff x="54720" y="1022040"/>
            <a:chExt cx="4814280" cy="1244520"/>
          </a:xfrm>
        </p:grpSpPr>
        <p:sp>
          <p:nvSpPr>
            <p:cNvPr id="3603" name="TextBox 126"/>
            <p:cNvSpPr/>
            <p:nvPr/>
          </p:nvSpPr>
          <p:spPr>
            <a:xfrm>
              <a:off x="713880" y="107604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4" name="TextBox 127"/>
            <p:cNvSpPr/>
            <p:nvPr/>
          </p:nvSpPr>
          <p:spPr>
            <a:xfrm>
              <a:off x="973080" y="136692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5" name="TextBox 147"/>
            <p:cNvSpPr/>
            <p:nvPr/>
          </p:nvSpPr>
          <p:spPr>
            <a:xfrm>
              <a:off x="54720" y="1022040"/>
              <a:ext cx="45828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6" name="직사각형 148"/>
            <p:cNvSpPr/>
            <p:nvPr/>
          </p:nvSpPr>
          <p:spPr>
            <a:xfrm>
              <a:off x="600120" y="1154520"/>
              <a:ext cx="119160" cy="1191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7" name="직사각형 149"/>
            <p:cNvSpPr/>
            <p:nvPr/>
          </p:nvSpPr>
          <p:spPr>
            <a:xfrm>
              <a:off x="894600" y="1395360"/>
              <a:ext cx="51840" cy="2026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8" name="TextBox 150"/>
            <p:cNvSpPr/>
            <p:nvPr/>
          </p:nvSpPr>
          <p:spPr>
            <a:xfrm>
              <a:off x="713880" y="164448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9" name="TextBox 151"/>
            <p:cNvSpPr/>
            <p:nvPr/>
          </p:nvSpPr>
          <p:spPr>
            <a:xfrm>
              <a:off x="1117800" y="193536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0" name="직사각형 155"/>
            <p:cNvSpPr/>
            <p:nvPr/>
          </p:nvSpPr>
          <p:spPr>
            <a:xfrm>
              <a:off x="650160" y="1681200"/>
              <a:ext cx="51840" cy="20268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1" name="직사각형 156"/>
            <p:cNvSpPr/>
            <p:nvPr/>
          </p:nvSpPr>
          <p:spPr>
            <a:xfrm>
              <a:off x="768240" y="1928880"/>
              <a:ext cx="330120" cy="3376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2" name="그룹 15"/>
          <p:cNvGrpSpPr/>
          <p:nvPr/>
        </p:nvGrpSpPr>
        <p:grpSpPr>
          <a:xfrm>
            <a:off x="54720" y="2414880"/>
            <a:ext cx="5175360" cy="1264320"/>
            <a:chOff x="54720" y="2414880"/>
            <a:chExt cx="5175360" cy="1264320"/>
          </a:xfrm>
        </p:grpSpPr>
        <p:sp>
          <p:nvSpPr>
            <p:cNvPr id="3613" name="TextBox 157"/>
            <p:cNvSpPr/>
            <p:nvPr/>
          </p:nvSpPr>
          <p:spPr>
            <a:xfrm>
              <a:off x="713880" y="246888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4" name="TextBox 158"/>
            <p:cNvSpPr/>
            <p:nvPr/>
          </p:nvSpPr>
          <p:spPr>
            <a:xfrm>
              <a:off x="973080" y="275976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5" name="TextBox 159"/>
            <p:cNvSpPr/>
            <p:nvPr/>
          </p:nvSpPr>
          <p:spPr>
            <a:xfrm>
              <a:off x="54720" y="2414880"/>
              <a:ext cx="45828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6" name="직사각형 160"/>
            <p:cNvSpPr/>
            <p:nvPr/>
          </p:nvSpPr>
          <p:spPr>
            <a:xfrm>
              <a:off x="600120" y="2547360"/>
              <a:ext cx="119160" cy="1191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7" name="직사각형 161"/>
            <p:cNvSpPr/>
            <p:nvPr/>
          </p:nvSpPr>
          <p:spPr>
            <a:xfrm>
              <a:off x="894600" y="2788200"/>
              <a:ext cx="51840" cy="20268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8" name="TextBox 162"/>
            <p:cNvSpPr/>
            <p:nvPr/>
          </p:nvSpPr>
          <p:spPr>
            <a:xfrm>
              <a:off x="713880" y="3056760"/>
              <a:ext cx="375120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9" name="TextBox 163"/>
            <p:cNvSpPr/>
            <p:nvPr/>
          </p:nvSpPr>
          <p:spPr>
            <a:xfrm>
              <a:off x="1472400" y="3363840"/>
              <a:ext cx="37576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20" name="직사각형 167"/>
            <p:cNvSpPr/>
            <p:nvPr/>
          </p:nvSpPr>
          <p:spPr>
            <a:xfrm>
              <a:off x="650160" y="3093480"/>
              <a:ext cx="51840" cy="20268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1" name="직사각형 168"/>
            <p:cNvSpPr/>
            <p:nvPr/>
          </p:nvSpPr>
          <p:spPr>
            <a:xfrm>
              <a:off x="1173240" y="3341520"/>
              <a:ext cx="330120" cy="3376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2" name="직사각형 169"/>
            <p:cNvSpPr/>
            <p:nvPr/>
          </p:nvSpPr>
          <p:spPr>
            <a:xfrm>
              <a:off x="781560" y="3341520"/>
              <a:ext cx="330120" cy="3376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3" name="TextBox 184"/>
          <p:cNvSpPr/>
          <p:nvPr/>
        </p:nvSpPr>
        <p:spPr>
          <a:xfrm>
            <a:off x="54720" y="3810600"/>
            <a:ext cx="458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4" name="직선 화살표 연결선 192"/>
          <p:cNvSpPr/>
          <p:nvPr/>
        </p:nvSpPr>
        <p:spPr>
          <a:xfrm>
            <a:off x="562320" y="3971160"/>
            <a:ext cx="41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5" name="TextBox 193"/>
          <p:cNvSpPr/>
          <p:nvPr/>
        </p:nvSpPr>
        <p:spPr>
          <a:xfrm>
            <a:off x="999000" y="3848760"/>
            <a:ext cx="37512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6" name="TextBox 194"/>
          <p:cNvSpPr/>
          <p:nvPr/>
        </p:nvSpPr>
        <p:spPr>
          <a:xfrm>
            <a:off x="1008000" y="3773880"/>
            <a:ext cx="37512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27" name="직선 화살표 연결선 195"/>
          <p:cNvSpPr/>
          <p:nvPr/>
        </p:nvSpPr>
        <p:spPr>
          <a:xfrm flipV="1">
            <a:off x="1827720" y="3763440"/>
            <a:ext cx="360" cy="34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8"/>
          <p:cNvSpPr/>
          <p:nvPr/>
        </p:nvSpPr>
        <p:spPr>
          <a:xfrm>
            <a:off x="9697680" y="527040"/>
            <a:ext cx="201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직사각형 23"/>
          <p:cNvSpPr/>
          <p:nvPr/>
        </p:nvSpPr>
        <p:spPr>
          <a:xfrm>
            <a:off x="10569600" y="59072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4"/>
          <p:cNvSpPr/>
          <p:nvPr/>
        </p:nvSpPr>
        <p:spPr>
          <a:xfrm>
            <a:off x="10569600" y="496332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5"/>
          <p:cNvSpPr/>
          <p:nvPr/>
        </p:nvSpPr>
        <p:spPr>
          <a:xfrm>
            <a:off x="10569600" y="401976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6"/>
          <p:cNvSpPr/>
          <p:nvPr/>
        </p:nvSpPr>
        <p:spPr>
          <a:xfrm>
            <a:off x="10569600" y="307584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"/>
          <p:cNvSpPr/>
          <p:nvPr/>
        </p:nvSpPr>
        <p:spPr>
          <a:xfrm>
            <a:off x="10569600" y="2132280"/>
            <a:ext cx="458280" cy="458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"/>
          <p:cNvSpPr/>
          <p:nvPr/>
        </p:nvSpPr>
        <p:spPr>
          <a:xfrm>
            <a:off x="10569600" y="1188720"/>
            <a:ext cx="458280" cy="4582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6"/>
          <p:cNvSpPr/>
          <p:nvPr/>
        </p:nvSpPr>
        <p:spPr>
          <a:xfrm>
            <a:off x="11066040" y="59072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TextBox 7"/>
          <p:cNvSpPr/>
          <p:nvPr/>
        </p:nvSpPr>
        <p:spPr>
          <a:xfrm>
            <a:off x="11066040" y="49669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TextBox 8"/>
          <p:cNvSpPr/>
          <p:nvPr/>
        </p:nvSpPr>
        <p:spPr>
          <a:xfrm>
            <a:off x="11066040" y="4026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TextBox 9"/>
          <p:cNvSpPr/>
          <p:nvPr/>
        </p:nvSpPr>
        <p:spPr>
          <a:xfrm>
            <a:off x="11066040" y="30862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TextBox 10"/>
          <p:cNvSpPr/>
          <p:nvPr/>
        </p:nvSpPr>
        <p:spPr>
          <a:xfrm>
            <a:off x="11066040" y="214596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11066040" y="1206000"/>
            <a:ext cx="7812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679320" y="5907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TextBox 13"/>
          <p:cNvSpPr/>
          <p:nvPr/>
        </p:nvSpPr>
        <p:spPr>
          <a:xfrm>
            <a:off x="9679320" y="49669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TextBox 14"/>
          <p:cNvSpPr/>
          <p:nvPr/>
        </p:nvSpPr>
        <p:spPr>
          <a:xfrm>
            <a:off x="9679320" y="4026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8" name="TextBox 15"/>
          <p:cNvSpPr/>
          <p:nvPr/>
        </p:nvSpPr>
        <p:spPr>
          <a:xfrm>
            <a:off x="9679320" y="3086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TextBox 16"/>
          <p:cNvSpPr/>
          <p:nvPr/>
        </p:nvSpPr>
        <p:spPr>
          <a:xfrm>
            <a:off x="9679320" y="2145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TextBox 17"/>
          <p:cNvSpPr/>
          <p:nvPr/>
        </p:nvSpPr>
        <p:spPr>
          <a:xfrm>
            <a:off x="9679320" y="12060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직사각형 23"/>
          <p:cNvSpPr/>
          <p:nvPr/>
        </p:nvSpPr>
        <p:spPr>
          <a:xfrm>
            <a:off x="2019240" y="3686760"/>
            <a:ext cx="1587600" cy="134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3"/>
          <p:cNvSpPr/>
          <p:nvPr/>
        </p:nvSpPr>
        <p:spPr>
          <a:xfrm>
            <a:off x="2009160" y="2721240"/>
            <a:ext cx="1587600" cy="9648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3"/>
          <p:cNvSpPr/>
          <p:nvPr/>
        </p:nvSpPr>
        <p:spPr>
          <a:xfrm>
            <a:off x="2009160" y="1757880"/>
            <a:ext cx="793800" cy="96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23"/>
          <p:cNvSpPr/>
          <p:nvPr/>
        </p:nvSpPr>
        <p:spPr>
          <a:xfrm>
            <a:off x="2803320" y="1757880"/>
            <a:ext cx="2512440" cy="96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3"/>
          <p:cNvSpPr/>
          <p:nvPr/>
        </p:nvSpPr>
        <p:spPr>
          <a:xfrm>
            <a:off x="3597120" y="2721240"/>
            <a:ext cx="204480" cy="23148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3"/>
          <p:cNvSpPr/>
          <p:nvPr/>
        </p:nvSpPr>
        <p:spPr>
          <a:xfrm>
            <a:off x="3801960" y="2721240"/>
            <a:ext cx="536040" cy="700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3"/>
          <p:cNvSpPr/>
          <p:nvPr/>
        </p:nvSpPr>
        <p:spPr>
          <a:xfrm>
            <a:off x="4343760" y="2721240"/>
            <a:ext cx="424440" cy="700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직사각형 23"/>
          <p:cNvSpPr/>
          <p:nvPr/>
        </p:nvSpPr>
        <p:spPr>
          <a:xfrm>
            <a:off x="4760280" y="2721240"/>
            <a:ext cx="549360" cy="700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직사각형 23"/>
          <p:cNvSpPr/>
          <p:nvPr/>
        </p:nvSpPr>
        <p:spPr>
          <a:xfrm>
            <a:off x="3801960" y="3408480"/>
            <a:ext cx="1513440" cy="700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3"/>
          <p:cNvSpPr/>
          <p:nvPr/>
        </p:nvSpPr>
        <p:spPr>
          <a:xfrm>
            <a:off x="3801960" y="4109760"/>
            <a:ext cx="1513440" cy="9266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직사각형 23"/>
          <p:cNvSpPr/>
          <p:nvPr/>
        </p:nvSpPr>
        <p:spPr>
          <a:xfrm flipV="1">
            <a:off x="2818800" y="2728080"/>
            <a:ext cx="782640" cy="4536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3"/>
          <p:cNvSpPr/>
          <p:nvPr/>
        </p:nvSpPr>
        <p:spPr>
          <a:xfrm>
            <a:off x="2536920" y="5036400"/>
            <a:ext cx="532080" cy="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3"/>
          <p:cNvSpPr/>
          <p:nvPr/>
        </p:nvSpPr>
        <p:spPr>
          <a:xfrm>
            <a:off x="4289760" y="5036400"/>
            <a:ext cx="532080" cy="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선 화살표 연결선 134"/>
          <p:cNvSpPr/>
          <p:nvPr/>
        </p:nvSpPr>
        <p:spPr>
          <a:xfrm>
            <a:off x="4552560" y="5216400"/>
            <a:ext cx="3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선 화살표 연결선 135"/>
          <p:cNvSpPr/>
          <p:nvPr/>
        </p:nvSpPr>
        <p:spPr>
          <a:xfrm flipV="1">
            <a:off x="2818800" y="5215680"/>
            <a:ext cx="36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>
                <a:lumMod val="85000"/>
              </a:srgbClr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3"/>
          <p:cNvSpPr/>
          <p:nvPr/>
        </p:nvSpPr>
        <p:spPr>
          <a:xfrm>
            <a:off x="1999080" y="3686760"/>
            <a:ext cx="1587600" cy="134964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3"/>
          <p:cNvSpPr/>
          <p:nvPr/>
        </p:nvSpPr>
        <p:spPr>
          <a:xfrm>
            <a:off x="1999080" y="2718000"/>
            <a:ext cx="1587600" cy="94572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3"/>
          <p:cNvSpPr/>
          <p:nvPr/>
        </p:nvSpPr>
        <p:spPr>
          <a:xfrm>
            <a:off x="3801960" y="1748880"/>
            <a:ext cx="1522800" cy="165924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4"/>
          <p:cNvSpPr/>
          <p:nvPr/>
        </p:nvSpPr>
        <p:spPr>
          <a:xfrm>
            <a:off x="5716080" y="3504960"/>
            <a:ext cx="252720" cy="2527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147"/>
          <p:cNvSpPr/>
          <p:nvPr/>
        </p:nvSpPr>
        <p:spPr>
          <a:xfrm>
            <a:off x="5716080" y="3904560"/>
            <a:ext cx="252720" cy="25272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148"/>
          <p:cNvSpPr/>
          <p:nvPr/>
        </p:nvSpPr>
        <p:spPr>
          <a:xfrm>
            <a:off x="5716080" y="4297320"/>
            <a:ext cx="252720" cy="25272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TextBox 7"/>
          <p:cNvSpPr/>
          <p:nvPr/>
        </p:nvSpPr>
        <p:spPr>
          <a:xfrm>
            <a:off x="6064920" y="3501360"/>
            <a:ext cx="2680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TextBox 150"/>
          <p:cNvSpPr/>
          <p:nvPr/>
        </p:nvSpPr>
        <p:spPr>
          <a:xfrm>
            <a:off x="6064920" y="3892680"/>
            <a:ext cx="2680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TextBox 151"/>
          <p:cNvSpPr/>
          <p:nvPr/>
        </p:nvSpPr>
        <p:spPr>
          <a:xfrm>
            <a:off x="6064920" y="4284000"/>
            <a:ext cx="2680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TextBox 152"/>
          <p:cNvSpPr/>
          <p:nvPr/>
        </p:nvSpPr>
        <p:spPr>
          <a:xfrm>
            <a:off x="5581800" y="3110040"/>
            <a:ext cx="12268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&lt;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다이얼로그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직사각형 23"/>
          <p:cNvSpPr/>
          <p:nvPr/>
        </p:nvSpPr>
        <p:spPr>
          <a:xfrm>
            <a:off x="3801960" y="4107960"/>
            <a:ext cx="1522800" cy="92808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154"/>
          <p:cNvSpPr/>
          <p:nvPr/>
        </p:nvSpPr>
        <p:spPr>
          <a:xfrm>
            <a:off x="5716080" y="4690080"/>
            <a:ext cx="252720" cy="25272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155"/>
          <p:cNvSpPr/>
          <p:nvPr/>
        </p:nvSpPr>
        <p:spPr>
          <a:xfrm>
            <a:off x="6072840" y="4678200"/>
            <a:ext cx="22291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문을 통해 다음으로 넘어가세요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직사각형 328"/>
          <p:cNvSpPr/>
          <p:nvPr/>
        </p:nvSpPr>
        <p:spPr>
          <a:xfrm>
            <a:off x="5730120" y="2568240"/>
            <a:ext cx="1634400" cy="316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326"/>
          <p:cNvSpPr/>
          <p:nvPr/>
        </p:nvSpPr>
        <p:spPr>
          <a:xfrm>
            <a:off x="1872720" y="973800"/>
            <a:ext cx="5491800" cy="163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직사각형 23"/>
          <p:cNvSpPr/>
          <p:nvPr/>
        </p:nvSpPr>
        <p:spPr>
          <a:xfrm>
            <a:off x="10569600" y="12506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6"/>
          <p:cNvSpPr/>
          <p:nvPr/>
        </p:nvSpPr>
        <p:spPr>
          <a:xfrm>
            <a:off x="11066040" y="12506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TextBox 12"/>
          <p:cNvSpPr/>
          <p:nvPr/>
        </p:nvSpPr>
        <p:spPr>
          <a:xfrm>
            <a:off x="9679320" y="12506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직사각형 166"/>
          <p:cNvSpPr/>
          <p:nvPr/>
        </p:nvSpPr>
        <p:spPr>
          <a:xfrm>
            <a:off x="307116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167"/>
          <p:cNvSpPr/>
          <p:nvPr/>
        </p:nvSpPr>
        <p:spPr>
          <a:xfrm>
            <a:off x="346104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168"/>
          <p:cNvSpPr/>
          <p:nvPr/>
        </p:nvSpPr>
        <p:spPr>
          <a:xfrm>
            <a:off x="384264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169"/>
          <p:cNvSpPr/>
          <p:nvPr/>
        </p:nvSpPr>
        <p:spPr>
          <a:xfrm>
            <a:off x="423288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170"/>
          <p:cNvSpPr/>
          <p:nvPr/>
        </p:nvSpPr>
        <p:spPr>
          <a:xfrm>
            <a:off x="307116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171"/>
          <p:cNvSpPr/>
          <p:nvPr/>
        </p:nvSpPr>
        <p:spPr>
          <a:xfrm>
            <a:off x="346104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172"/>
          <p:cNvSpPr/>
          <p:nvPr/>
        </p:nvSpPr>
        <p:spPr>
          <a:xfrm>
            <a:off x="384264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173"/>
          <p:cNvSpPr/>
          <p:nvPr/>
        </p:nvSpPr>
        <p:spPr>
          <a:xfrm>
            <a:off x="423288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174"/>
          <p:cNvSpPr/>
          <p:nvPr/>
        </p:nvSpPr>
        <p:spPr>
          <a:xfrm>
            <a:off x="307116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175"/>
          <p:cNvSpPr/>
          <p:nvPr/>
        </p:nvSpPr>
        <p:spPr>
          <a:xfrm>
            <a:off x="346104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76"/>
          <p:cNvSpPr/>
          <p:nvPr/>
        </p:nvSpPr>
        <p:spPr>
          <a:xfrm>
            <a:off x="384264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77"/>
          <p:cNvSpPr/>
          <p:nvPr/>
        </p:nvSpPr>
        <p:spPr>
          <a:xfrm>
            <a:off x="423288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78"/>
          <p:cNvSpPr/>
          <p:nvPr/>
        </p:nvSpPr>
        <p:spPr>
          <a:xfrm>
            <a:off x="307116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79"/>
          <p:cNvSpPr/>
          <p:nvPr/>
        </p:nvSpPr>
        <p:spPr>
          <a:xfrm>
            <a:off x="346104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80"/>
          <p:cNvSpPr/>
          <p:nvPr/>
        </p:nvSpPr>
        <p:spPr>
          <a:xfrm>
            <a:off x="384264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81"/>
          <p:cNvSpPr/>
          <p:nvPr/>
        </p:nvSpPr>
        <p:spPr>
          <a:xfrm>
            <a:off x="423288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357"/>
          <p:cNvSpPr/>
          <p:nvPr/>
        </p:nvSpPr>
        <p:spPr>
          <a:xfrm>
            <a:off x="268920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358"/>
          <p:cNvSpPr/>
          <p:nvPr/>
        </p:nvSpPr>
        <p:spPr>
          <a:xfrm>
            <a:off x="268920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359"/>
          <p:cNvSpPr/>
          <p:nvPr/>
        </p:nvSpPr>
        <p:spPr>
          <a:xfrm>
            <a:off x="268920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360"/>
          <p:cNvSpPr/>
          <p:nvPr/>
        </p:nvSpPr>
        <p:spPr>
          <a:xfrm>
            <a:off x="268920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4"/>
          <p:cNvSpPr/>
          <p:nvPr/>
        </p:nvSpPr>
        <p:spPr>
          <a:xfrm>
            <a:off x="499608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45"/>
          <p:cNvSpPr/>
          <p:nvPr/>
        </p:nvSpPr>
        <p:spPr>
          <a:xfrm>
            <a:off x="538596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46"/>
          <p:cNvSpPr/>
          <p:nvPr/>
        </p:nvSpPr>
        <p:spPr>
          <a:xfrm>
            <a:off x="576756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7"/>
          <p:cNvSpPr/>
          <p:nvPr/>
        </p:nvSpPr>
        <p:spPr>
          <a:xfrm>
            <a:off x="615780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8"/>
          <p:cNvSpPr/>
          <p:nvPr/>
        </p:nvSpPr>
        <p:spPr>
          <a:xfrm>
            <a:off x="499608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9"/>
          <p:cNvSpPr/>
          <p:nvPr/>
        </p:nvSpPr>
        <p:spPr>
          <a:xfrm>
            <a:off x="538596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50"/>
          <p:cNvSpPr/>
          <p:nvPr/>
        </p:nvSpPr>
        <p:spPr>
          <a:xfrm>
            <a:off x="576756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51"/>
          <p:cNvSpPr/>
          <p:nvPr/>
        </p:nvSpPr>
        <p:spPr>
          <a:xfrm>
            <a:off x="615780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52"/>
          <p:cNvSpPr/>
          <p:nvPr/>
        </p:nvSpPr>
        <p:spPr>
          <a:xfrm>
            <a:off x="499608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53"/>
          <p:cNvSpPr/>
          <p:nvPr/>
        </p:nvSpPr>
        <p:spPr>
          <a:xfrm>
            <a:off x="538596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54"/>
          <p:cNvSpPr/>
          <p:nvPr/>
        </p:nvSpPr>
        <p:spPr>
          <a:xfrm>
            <a:off x="576756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55"/>
          <p:cNvSpPr/>
          <p:nvPr/>
        </p:nvSpPr>
        <p:spPr>
          <a:xfrm>
            <a:off x="615780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56"/>
          <p:cNvSpPr/>
          <p:nvPr/>
        </p:nvSpPr>
        <p:spPr>
          <a:xfrm>
            <a:off x="499608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57"/>
          <p:cNvSpPr/>
          <p:nvPr/>
        </p:nvSpPr>
        <p:spPr>
          <a:xfrm>
            <a:off x="538596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58"/>
          <p:cNvSpPr/>
          <p:nvPr/>
        </p:nvSpPr>
        <p:spPr>
          <a:xfrm>
            <a:off x="576756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59"/>
          <p:cNvSpPr/>
          <p:nvPr/>
        </p:nvSpPr>
        <p:spPr>
          <a:xfrm>
            <a:off x="615780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60"/>
          <p:cNvSpPr/>
          <p:nvPr/>
        </p:nvSpPr>
        <p:spPr>
          <a:xfrm>
            <a:off x="461448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61"/>
          <p:cNvSpPr/>
          <p:nvPr/>
        </p:nvSpPr>
        <p:spPr>
          <a:xfrm>
            <a:off x="461448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62"/>
          <p:cNvSpPr/>
          <p:nvPr/>
        </p:nvSpPr>
        <p:spPr>
          <a:xfrm>
            <a:off x="461448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63"/>
          <p:cNvSpPr/>
          <p:nvPr/>
        </p:nvSpPr>
        <p:spPr>
          <a:xfrm>
            <a:off x="461448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64"/>
          <p:cNvSpPr/>
          <p:nvPr/>
        </p:nvSpPr>
        <p:spPr>
          <a:xfrm>
            <a:off x="654768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65"/>
          <p:cNvSpPr/>
          <p:nvPr/>
        </p:nvSpPr>
        <p:spPr>
          <a:xfrm>
            <a:off x="654768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82"/>
          <p:cNvSpPr/>
          <p:nvPr/>
        </p:nvSpPr>
        <p:spPr>
          <a:xfrm>
            <a:off x="654768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40"/>
          <p:cNvSpPr/>
          <p:nvPr/>
        </p:nvSpPr>
        <p:spPr>
          <a:xfrm>
            <a:off x="654768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4"/>
          <p:cNvSpPr/>
          <p:nvPr/>
        </p:nvSpPr>
        <p:spPr>
          <a:xfrm>
            <a:off x="692928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65"/>
          <p:cNvSpPr/>
          <p:nvPr/>
        </p:nvSpPr>
        <p:spPr>
          <a:xfrm>
            <a:off x="692928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66"/>
          <p:cNvSpPr/>
          <p:nvPr/>
        </p:nvSpPr>
        <p:spPr>
          <a:xfrm>
            <a:off x="692928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67"/>
          <p:cNvSpPr/>
          <p:nvPr/>
        </p:nvSpPr>
        <p:spPr>
          <a:xfrm>
            <a:off x="692928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8"/>
          <p:cNvSpPr/>
          <p:nvPr/>
        </p:nvSpPr>
        <p:spPr>
          <a:xfrm>
            <a:off x="5767560" y="37432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9"/>
          <p:cNvSpPr/>
          <p:nvPr/>
        </p:nvSpPr>
        <p:spPr>
          <a:xfrm>
            <a:off x="6157800" y="37432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70"/>
          <p:cNvSpPr/>
          <p:nvPr/>
        </p:nvSpPr>
        <p:spPr>
          <a:xfrm>
            <a:off x="5767560" y="33530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71"/>
          <p:cNvSpPr/>
          <p:nvPr/>
        </p:nvSpPr>
        <p:spPr>
          <a:xfrm>
            <a:off x="6157800" y="33530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72"/>
          <p:cNvSpPr/>
          <p:nvPr/>
        </p:nvSpPr>
        <p:spPr>
          <a:xfrm>
            <a:off x="5767560" y="29631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73"/>
          <p:cNvSpPr/>
          <p:nvPr/>
        </p:nvSpPr>
        <p:spPr>
          <a:xfrm>
            <a:off x="6157800" y="29631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74"/>
          <p:cNvSpPr/>
          <p:nvPr/>
        </p:nvSpPr>
        <p:spPr>
          <a:xfrm>
            <a:off x="5767560" y="25747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75"/>
          <p:cNvSpPr/>
          <p:nvPr/>
        </p:nvSpPr>
        <p:spPr>
          <a:xfrm>
            <a:off x="6157800" y="25747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76"/>
          <p:cNvSpPr/>
          <p:nvPr/>
        </p:nvSpPr>
        <p:spPr>
          <a:xfrm>
            <a:off x="6547680" y="37432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77"/>
          <p:cNvSpPr/>
          <p:nvPr/>
        </p:nvSpPr>
        <p:spPr>
          <a:xfrm>
            <a:off x="6547680" y="33530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8"/>
          <p:cNvSpPr/>
          <p:nvPr/>
        </p:nvSpPr>
        <p:spPr>
          <a:xfrm>
            <a:off x="6547680" y="29631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9"/>
          <p:cNvSpPr/>
          <p:nvPr/>
        </p:nvSpPr>
        <p:spPr>
          <a:xfrm>
            <a:off x="6547680" y="25747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80"/>
          <p:cNvSpPr/>
          <p:nvPr/>
        </p:nvSpPr>
        <p:spPr>
          <a:xfrm>
            <a:off x="6929280" y="37432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81"/>
          <p:cNvSpPr/>
          <p:nvPr/>
        </p:nvSpPr>
        <p:spPr>
          <a:xfrm>
            <a:off x="6929280" y="33530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82"/>
          <p:cNvSpPr/>
          <p:nvPr/>
        </p:nvSpPr>
        <p:spPr>
          <a:xfrm>
            <a:off x="6929280" y="29631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83"/>
          <p:cNvSpPr/>
          <p:nvPr/>
        </p:nvSpPr>
        <p:spPr>
          <a:xfrm>
            <a:off x="6929280" y="25747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84"/>
          <p:cNvSpPr/>
          <p:nvPr/>
        </p:nvSpPr>
        <p:spPr>
          <a:xfrm>
            <a:off x="5767560" y="41288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85"/>
          <p:cNvSpPr/>
          <p:nvPr/>
        </p:nvSpPr>
        <p:spPr>
          <a:xfrm>
            <a:off x="6157800" y="41288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86"/>
          <p:cNvSpPr/>
          <p:nvPr/>
        </p:nvSpPr>
        <p:spPr>
          <a:xfrm>
            <a:off x="6547680" y="41288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87"/>
          <p:cNvSpPr/>
          <p:nvPr/>
        </p:nvSpPr>
        <p:spPr>
          <a:xfrm>
            <a:off x="6929280" y="412884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88"/>
          <p:cNvSpPr/>
          <p:nvPr/>
        </p:nvSpPr>
        <p:spPr>
          <a:xfrm>
            <a:off x="5767560" y="5295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89"/>
          <p:cNvSpPr/>
          <p:nvPr/>
        </p:nvSpPr>
        <p:spPr>
          <a:xfrm>
            <a:off x="6157800" y="5295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90"/>
          <p:cNvSpPr/>
          <p:nvPr/>
        </p:nvSpPr>
        <p:spPr>
          <a:xfrm>
            <a:off x="5767560" y="4905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91"/>
          <p:cNvSpPr/>
          <p:nvPr/>
        </p:nvSpPr>
        <p:spPr>
          <a:xfrm>
            <a:off x="6157800" y="4905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92"/>
          <p:cNvSpPr/>
          <p:nvPr/>
        </p:nvSpPr>
        <p:spPr>
          <a:xfrm>
            <a:off x="5767560" y="4515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93"/>
          <p:cNvSpPr/>
          <p:nvPr/>
        </p:nvSpPr>
        <p:spPr>
          <a:xfrm>
            <a:off x="6157800" y="4515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94"/>
          <p:cNvSpPr/>
          <p:nvPr/>
        </p:nvSpPr>
        <p:spPr>
          <a:xfrm>
            <a:off x="6547680" y="5295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95"/>
          <p:cNvSpPr/>
          <p:nvPr/>
        </p:nvSpPr>
        <p:spPr>
          <a:xfrm>
            <a:off x="6547680" y="4905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96"/>
          <p:cNvSpPr/>
          <p:nvPr/>
        </p:nvSpPr>
        <p:spPr>
          <a:xfrm>
            <a:off x="6547680" y="4515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97"/>
          <p:cNvSpPr/>
          <p:nvPr/>
        </p:nvSpPr>
        <p:spPr>
          <a:xfrm>
            <a:off x="6929280" y="5295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98"/>
          <p:cNvSpPr/>
          <p:nvPr/>
        </p:nvSpPr>
        <p:spPr>
          <a:xfrm>
            <a:off x="6929280" y="4905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99"/>
          <p:cNvSpPr/>
          <p:nvPr/>
        </p:nvSpPr>
        <p:spPr>
          <a:xfrm>
            <a:off x="6929280" y="4515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304"/>
          <p:cNvSpPr/>
          <p:nvPr/>
        </p:nvSpPr>
        <p:spPr>
          <a:xfrm>
            <a:off x="191340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305"/>
          <p:cNvSpPr/>
          <p:nvPr/>
        </p:nvSpPr>
        <p:spPr>
          <a:xfrm>
            <a:off x="2303640" y="218448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306"/>
          <p:cNvSpPr/>
          <p:nvPr/>
        </p:nvSpPr>
        <p:spPr>
          <a:xfrm>
            <a:off x="191340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307"/>
          <p:cNvSpPr/>
          <p:nvPr/>
        </p:nvSpPr>
        <p:spPr>
          <a:xfrm>
            <a:off x="2303640" y="179460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308"/>
          <p:cNvSpPr/>
          <p:nvPr/>
        </p:nvSpPr>
        <p:spPr>
          <a:xfrm>
            <a:off x="191340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309"/>
          <p:cNvSpPr/>
          <p:nvPr/>
        </p:nvSpPr>
        <p:spPr>
          <a:xfrm>
            <a:off x="2303640" y="140436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310"/>
          <p:cNvSpPr/>
          <p:nvPr/>
        </p:nvSpPr>
        <p:spPr>
          <a:xfrm>
            <a:off x="191340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311"/>
          <p:cNvSpPr/>
          <p:nvPr/>
        </p:nvSpPr>
        <p:spPr>
          <a:xfrm>
            <a:off x="2303640" y="1015920"/>
            <a:ext cx="388800" cy="38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316"/>
          <p:cNvSpPr/>
          <p:nvPr/>
        </p:nvSpPr>
        <p:spPr>
          <a:xfrm>
            <a:off x="2316960" y="2496600"/>
            <a:ext cx="774720" cy="10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타원 317"/>
          <p:cNvSpPr/>
          <p:nvPr/>
        </p:nvSpPr>
        <p:spPr>
          <a:xfrm>
            <a:off x="2166480" y="2300040"/>
            <a:ext cx="247320" cy="247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87" name="직선 화살표 연결선 318"/>
          <p:cNvSpPr/>
          <p:nvPr/>
        </p:nvSpPr>
        <p:spPr>
          <a:xfrm flipV="1">
            <a:off x="2689200" y="263772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319"/>
          <p:cNvSpPr/>
          <p:nvPr/>
        </p:nvSpPr>
        <p:spPr>
          <a:xfrm>
            <a:off x="6363000" y="5298120"/>
            <a:ext cx="388800" cy="3794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선 화살표 연결선 321"/>
          <p:cNvSpPr/>
          <p:nvPr/>
        </p:nvSpPr>
        <p:spPr>
          <a:xfrm flipV="1" rot="5400000">
            <a:off x="7659720" y="390276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20"/>
          <p:cNvSpPr/>
          <p:nvPr/>
        </p:nvSpPr>
        <p:spPr>
          <a:xfrm rot="5400000">
            <a:off x="6892200" y="4080960"/>
            <a:ext cx="774720" cy="104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1" name="그룹 323"/>
          <p:cNvGrpSpPr/>
          <p:nvPr/>
        </p:nvGrpSpPr>
        <p:grpSpPr>
          <a:xfrm>
            <a:off x="7066800" y="3603960"/>
            <a:ext cx="317160" cy="251640"/>
            <a:chOff x="7066800" y="3603960"/>
            <a:chExt cx="317160" cy="251640"/>
          </a:xfrm>
        </p:grpSpPr>
        <p:sp>
          <p:nvSpPr>
            <p:cNvPr id="392" name="타원 324"/>
            <p:cNvSpPr/>
            <p:nvPr/>
          </p:nvSpPr>
          <p:spPr>
            <a:xfrm>
              <a:off x="7088400" y="360396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5"/>
            <p:cNvSpPr/>
            <p:nvPr/>
          </p:nvSpPr>
          <p:spPr>
            <a:xfrm>
              <a:off x="7066800" y="360612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94" name="그룹 121"/>
          <p:cNvGrpSpPr/>
          <p:nvPr/>
        </p:nvGrpSpPr>
        <p:grpSpPr>
          <a:xfrm>
            <a:off x="6202800" y="5166720"/>
            <a:ext cx="326160" cy="252000"/>
            <a:chOff x="6202800" y="5166720"/>
            <a:chExt cx="326160" cy="252000"/>
          </a:xfrm>
        </p:grpSpPr>
        <p:sp>
          <p:nvSpPr>
            <p:cNvPr id="395" name="타원 122"/>
            <p:cNvSpPr/>
            <p:nvPr/>
          </p:nvSpPr>
          <p:spPr>
            <a:xfrm>
              <a:off x="6229440" y="516672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TextBox 123"/>
            <p:cNvSpPr/>
            <p:nvPr/>
          </p:nvSpPr>
          <p:spPr>
            <a:xfrm>
              <a:off x="6202800" y="51692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97" name="직사각형 124"/>
          <p:cNvSpPr/>
          <p:nvPr/>
        </p:nvSpPr>
        <p:spPr>
          <a:xfrm>
            <a:off x="7435080" y="4463280"/>
            <a:ext cx="3453480" cy="120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직사각형 125"/>
          <p:cNvSpPr/>
          <p:nvPr/>
        </p:nvSpPr>
        <p:spPr>
          <a:xfrm>
            <a:off x="7761240" y="5166720"/>
            <a:ext cx="121680" cy="11880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직사각형 725"/>
          <p:cNvSpPr/>
          <p:nvPr/>
        </p:nvSpPr>
        <p:spPr>
          <a:xfrm>
            <a:off x="1574640" y="3303360"/>
            <a:ext cx="118944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724"/>
          <p:cNvSpPr/>
          <p:nvPr/>
        </p:nvSpPr>
        <p:spPr>
          <a:xfrm>
            <a:off x="2679480" y="1188720"/>
            <a:ext cx="4915080" cy="492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그룹 7"/>
          <p:cNvGrpSpPr/>
          <p:nvPr/>
        </p:nvGrpSpPr>
        <p:grpSpPr>
          <a:xfrm>
            <a:off x="9679320" y="1089720"/>
            <a:ext cx="2036880" cy="4232880"/>
            <a:chOff x="9679320" y="1089720"/>
            <a:chExt cx="2036880" cy="4232880"/>
          </a:xfrm>
        </p:grpSpPr>
        <p:sp>
          <p:nvSpPr>
            <p:cNvPr id="404" name="직사각형 23"/>
            <p:cNvSpPr/>
            <p:nvPr/>
          </p:nvSpPr>
          <p:spPr>
            <a:xfrm>
              <a:off x="10569600" y="4864320"/>
              <a:ext cx="458280" cy="458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24"/>
            <p:cNvSpPr/>
            <p:nvPr/>
          </p:nvSpPr>
          <p:spPr>
            <a:xfrm>
              <a:off x="10569600" y="3920760"/>
              <a:ext cx="458280" cy="4582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25"/>
            <p:cNvSpPr/>
            <p:nvPr/>
          </p:nvSpPr>
          <p:spPr>
            <a:xfrm>
              <a:off x="10569600" y="2976840"/>
              <a:ext cx="458280" cy="45828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26"/>
            <p:cNvSpPr/>
            <p:nvPr/>
          </p:nvSpPr>
          <p:spPr>
            <a:xfrm>
              <a:off x="10569600" y="2033280"/>
              <a:ext cx="458280" cy="458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직사각형 27"/>
            <p:cNvSpPr/>
            <p:nvPr/>
          </p:nvSpPr>
          <p:spPr>
            <a:xfrm>
              <a:off x="10569600" y="1089720"/>
              <a:ext cx="458280" cy="4582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TextBox 6"/>
            <p:cNvSpPr/>
            <p:nvPr/>
          </p:nvSpPr>
          <p:spPr>
            <a:xfrm>
              <a:off x="11066040" y="4864320"/>
              <a:ext cx="650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0" name="TextBox 7"/>
            <p:cNvSpPr/>
            <p:nvPr/>
          </p:nvSpPr>
          <p:spPr>
            <a:xfrm>
              <a:off x="11066040" y="3924000"/>
              <a:ext cx="650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1" name="TextBox 8"/>
            <p:cNvSpPr/>
            <p:nvPr/>
          </p:nvSpPr>
          <p:spPr>
            <a:xfrm>
              <a:off x="11066040" y="2983680"/>
              <a:ext cx="650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TextBox 9"/>
            <p:cNvSpPr/>
            <p:nvPr/>
          </p:nvSpPr>
          <p:spPr>
            <a:xfrm>
              <a:off x="11066040" y="2043720"/>
              <a:ext cx="650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3" name="TextBox 10"/>
            <p:cNvSpPr/>
            <p:nvPr/>
          </p:nvSpPr>
          <p:spPr>
            <a:xfrm>
              <a:off x="11066040" y="1103400"/>
              <a:ext cx="650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TextBox 12"/>
            <p:cNvSpPr/>
            <p:nvPr/>
          </p:nvSpPr>
          <p:spPr>
            <a:xfrm>
              <a:off x="9679320" y="4864320"/>
              <a:ext cx="976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5" name="TextBox 13"/>
            <p:cNvSpPr/>
            <p:nvPr/>
          </p:nvSpPr>
          <p:spPr>
            <a:xfrm>
              <a:off x="9679320" y="3924000"/>
              <a:ext cx="976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6" name="TextBox 14"/>
            <p:cNvSpPr/>
            <p:nvPr/>
          </p:nvSpPr>
          <p:spPr>
            <a:xfrm>
              <a:off x="9679320" y="2983680"/>
              <a:ext cx="976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7" name="TextBox 15"/>
            <p:cNvSpPr/>
            <p:nvPr/>
          </p:nvSpPr>
          <p:spPr>
            <a:xfrm>
              <a:off x="9679320" y="2043720"/>
              <a:ext cx="976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8" name="TextBox 16"/>
            <p:cNvSpPr/>
            <p:nvPr/>
          </p:nvSpPr>
          <p:spPr>
            <a:xfrm>
              <a:off x="9679320" y="1103400"/>
              <a:ext cx="9763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19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직사각형 288"/>
          <p:cNvSpPr/>
          <p:nvPr/>
        </p:nvSpPr>
        <p:spPr>
          <a:xfrm>
            <a:off x="187236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289"/>
          <p:cNvSpPr/>
          <p:nvPr/>
        </p:nvSpPr>
        <p:spPr>
          <a:xfrm>
            <a:off x="217008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290"/>
          <p:cNvSpPr/>
          <p:nvPr/>
        </p:nvSpPr>
        <p:spPr>
          <a:xfrm>
            <a:off x="187236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291"/>
          <p:cNvSpPr/>
          <p:nvPr/>
        </p:nvSpPr>
        <p:spPr>
          <a:xfrm>
            <a:off x="217008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294"/>
          <p:cNvSpPr/>
          <p:nvPr/>
        </p:nvSpPr>
        <p:spPr>
          <a:xfrm>
            <a:off x="246780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295"/>
          <p:cNvSpPr/>
          <p:nvPr/>
        </p:nvSpPr>
        <p:spPr>
          <a:xfrm>
            <a:off x="246780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133"/>
          <p:cNvSpPr/>
          <p:nvPr/>
        </p:nvSpPr>
        <p:spPr>
          <a:xfrm>
            <a:off x="276300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134"/>
          <p:cNvSpPr/>
          <p:nvPr/>
        </p:nvSpPr>
        <p:spPr>
          <a:xfrm>
            <a:off x="306072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135"/>
          <p:cNvSpPr/>
          <p:nvPr/>
        </p:nvSpPr>
        <p:spPr>
          <a:xfrm>
            <a:off x="276300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136"/>
          <p:cNvSpPr/>
          <p:nvPr/>
        </p:nvSpPr>
        <p:spPr>
          <a:xfrm>
            <a:off x="306072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137"/>
          <p:cNvSpPr/>
          <p:nvPr/>
        </p:nvSpPr>
        <p:spPr>
          <a:xfrm>
            <a:off x="335844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138"/>
          <p:cNvSpPr/>
          <p:nvPr/>
        </p:nvSpPr>
        <p:spPr>
          <a:xfrm>
            <a:off x="335844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139"/>
          <p:cNvSpPr/>
          <p:nvPr/>
        </p:nvSpPr>
        <p:spPr>
          <a:xfrm>
            <a:off x="276300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140"/>
          <p:cNvSpPr/>
          <p:nvPr/>
        </p:nvSpPr>
        <p:spPr>
          <a:xfrm>
            <a:off x="306072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141"/>
          <p:cNvSpPr/>
          <p:nvPr/>
        </p:nvSpPr>
        <p:spPr>
          <a:xfrm>
            <a:off x="276300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142"/>
          <p:cNvSpPr/>
          <p:nvPr/>
        </p:nvSpPr>
        <p:spPr>
          <a:xfrm>
            <a:off x="306072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143"/>
          <p:cNvSpPr/>
          <p:nvPr/>
        </p:nvSpPr>
        <p:spPr>
          <a:xfrm>
            <a:off x="335844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183"/>
          <p:cNvSpPr/>
          <p:nvPr/>
        </p:nvSpPr>
        <p:spPr>
          <a:xfrm>
            <a:off x="335844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184"/>
          <p:cNvSpPr/>
          <p:nvPr/>
        </p:nvSpPr>
        <p:spPr>
          <a:xfrm>
            <a:off x="276300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185"/>
          <p:cNvSpPr/>
          <p:nvPr/>
        </p:nvSpPr>
        <p:spPr>
          <a:xfrm>
            <a:off x="306072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186"/>
          <p:cNvSpPr/>
          <p:nvPr/>
        </p:nvSpPr>
        <p:spPr>
          <a:xfrm>
            <a:off x="276300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187"/>
          <p:cNvSpPr/>
          <p:nvPr/>
        </p:nvSpPr>
        <p:spPr>
          <a:xfrm>
            <a:off x="306072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188"/>
          <p:cNvSpPr/>
          <p:nvPr/>
        </p:nvSpPr>
        <p:spPr>
          <a:xfrm>
            <a:off x="335844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189"/>
          <p:cNvSpPr/>
          <p:nvPr/>
        </p:nvSpPr>
        <p:spPr>
          <a:xfrm>
            <a:off x="335844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190"/>
          <p:cNvSpPr/>
          <p:nvPr/>
        </p:nvSpPr>
        <p:spPr>
          <a:xfrm>
            <a:off x="365328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191"/>
          <p:cNvSpPr/>
          <p:nvPr/>
        </p:nvSpPr>
        <p:spPr>
          <a:xfrm>
            <a:off x="395100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192"/>
          <p:cNvSpPr/>
          <p:nvPr/>
        </p:nvSpPr>
        <p:spPr>
          <a:xfrm>
            <a:off x="365328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193"/>
          <p:cNvSpPr/>
          <p:nvPr/>
        </p:nvSpPr>
        <p:spPr>
          <a:xfrm>
            <a:off x="395100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194"/>
          <p:cNvSpPr/>
          <p:nvPr/>
        </p:nvSpPr>
        <p:spPr>
          <a:xfrm>
            <a:off x="424872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195"/>
          <p:cNvSpPr/>
          <p:nvPr/>
        </p:nvSpPr>
        <p:spPr>
          <a:xfrm>
            <a:off x="424872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196"/>
          <p:cNvSpPr/>
          <p:nvPr/>
        </p:nvSpPr>
        <p:spPr>
          <a:xfrm>
            <a:off x="365328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197"/>
          <p:cNvSpPr/>
          <p:nvPr/>
        </p:nvSpPr>
        <p:spPr>
          <a:xfrm>
            <a:off x="395100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198"/>
          <p:cNvSpPr/>
          <p:nvPr/>
        </p:nvSpPr>
        <p:spPr>
          <a:xfrm>
            <a:off x="365328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199"/>
          <p:cNvSpPr/>
          <p:nvPr/>
        </p:nvSpPr>
        <p:spPr>
          <a:xfrm>
            <a:off x="395100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200"/>
          <p:cNvSpPr/>
          <p:nvPr/>
        </p:nvSpPr>
        <p:spPr>
          <a:xfrm>
            <a:off x="424872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201"/>
          <p:cNvSpPr/>
          <p:nvPr/>
        </p:nvSpPr>
        <p:spPr>
          <a:xfrm>
            <a:off x="424872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202"/>
          <p:cNvSpPr/>
          <p:nvPr/>
        </p:nvSpPr>
        <p:spPr>
          <a:xfrm>
            <a:off x="365328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203"/>
          <p:cNvSpPr/>
          <p:nvPr/>
        </p:nvSpPr>
        <p:spPr>
          <a:xfrm>
            <a:off x="395100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204"/>
          <p:cNvSpPr/>
          <p:nvPr/>
        </p:nvSpPr>
        <p:spPr>
          <a:xfrm>
            <a:off x="365328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205"/>
          <p:cNvSpPr/>
          <p:nvPr/>
        </p:nvSpPr>
        <p:spPr>
          <a:xfrm>
            <a:off x="395100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06"/>
          <p:cNvSpPr/>
          <p:nvPr/>
        </p:nvSpPr>
        <p:spPr>
          <a:xfrm>
            <a:off x="424872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07"/>
          <p:cNvSpPr/>
          <p:nvPr/>
        </p:nvSpPr>
        <p:spPr>
          <a:xfrm>
            <a:off x="424872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08"/>
          <p:cNvSpPr/>
          <p:nvPr/>
        </p:nvSpPr>
        <p:spPr>
          <a:xfrm>
            <a:off x="276300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09"/>
          <p:cNvSpPr/>
          <p:nvPr/>
        </p:nvSpPr>
        <p:spPr>
          <a:xfrm>
            <a:off x="306072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10"/>
          <p:cNvSpPr/>
          <p:nvPr/>
        </p:nvSpPr>
        <p:spPr>
          <a:xfrm>
            <a:off x="276300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11"/>
          <p:cNvSpPr/>
          <p:nvPr/>
        </p:nvSpPr>
        <p:spPr>
          <a:xfrm>
            <a:off x="306072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12"/>
          <p:cNvSpPr/>
          <p:nvPr/>
        </p:nvSpPr>
        <p:spPr>
          <a:xfrm>
            <a:off x="335844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13"/>
          <p:cNvSpPr/>
          <p:nvPr/>
        </p:nvSpPr>
        <p:spPr>
          <a:xfrm>
            <a:off x="335844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14"/>
          <p:cNvSpPr/>
          <p:nvPr/>
        </p:nvSpPr>
        <p:spPr>
          <a:xfrm>
            <a:off x="276300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15"/>
          <p:cNvSpPr/>
          <p:nvPr/>
        </p:nvSpPr>
        <p:spPr>
          <a:xfrm>
            <a:off x="306072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16"/>
          <p:cNvSpPr/>
          <p:nvPr/>
        </p:nvSpPr>
        <p:spPr>
          <a:xfrm>
            <a:off x="276300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17"/>
          <p:cNvSpPr/>
          <p:nvPr/>
        </p:nvSpPr>
        <p:spPr>
          <a:xfrm>
            <a:off x="306072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18"/>
          <p:cNvSpPr/>
          <p:nvPr/>
        </p:nvSpPr>
        <p:spPr>
          <a:xfrm>
            <a:off x="335844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19"/>
          <p:cNvSpPr/>
          <p:nvPr/>
        </p:nvSpPr>
        <p:spPr>
          <a:xfrm>
            <a:off x="335844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22"/>
          <p:cNvSpPr/>
          <p:nvPr/>
        </p:nvSpPr>
        <p:spPr>
          <a:xfrm>
            <a:off x="276300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23"/>
          <p:cNvSpPr/>
          <p:nvPr/>
        </p:nvSpPr>
        <p:spPr>
          <a:xfrm>
            <a:off x="306072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25"/>
          <p:cNvSpPr/>
          <p:nvPr/>
        </p:nvSpPr>
        <p:spPr>
          <a:xfrm>
            <a:off x="335844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26"/>
          <p:cNvSpPr/>
          <p:nvPr/>
        </p:nvSpPr>
        <p:spPr>
          <a:xfrm>
            <a:off x="365328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27"/>
          <p:cNvSpPr/>
          <p:nvPr/>
        </p:nvSpPr>
        <p:spPr>
          <a:xfrm>
            <a:off x="395100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28"/>
          <p:cNvSpPr/>
          <p:nvPr/>
        </p:nvSpPr>
        <p:spPr>
          <a:xfrm>
            <a:off x="365328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29"/>
          <p:cNvSpPr/>
          <p:nvPr/>
        </p:nvSpPr>
        <p:spPr>
          <a:xfrm>
            <a:off x="395100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30"/>
          <p:cNvSpPr/>
          <p:nvPr/>
        </p:nvSpPr>
        <p:spPr>
          <a:xfrm>
            <a:off x="424872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31"/>
          <p:cNvSpPr/>
          <p:nvPr/>
        </p:nvSpPr>
        <p:spPr>
          <a:xfrm>
            <a:off x="424872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32"/>
          <p:cNvSpPr/>
          <p:nvPr/>
        </p:nvSpPr>
        <p:spPr>
          <a:xfrm>
            <a:off x="365328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33"/>
          <p:cNvSpPr/>
          <p:nvPr/>
        </p:nvSpPr>
        <p:spPr>
          <a:xfrm>
            <a:off x="395100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34"/>
          <p:cNvSpPr/>
          <p:nvPr/>
        </p:nvSpPr>
        <p:spPr>
          <a:xfrm>
            <a:off x="365328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35"/>
          <p:cNvSpPr/>
          <p:nvPr/>
        </p:nvSpPr>
        <p:spPr>
          <a:xfrm>
            <a:off x="395100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36"/>
          <p:cNvSpPr/>
          <p:nvPr/>
        </p:nvSpPr>
        <p:spPr>
          <a:xfrm>
            <a:off x="424872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37"/>
          <p:cNvSpPr/>
          <p:nvPr/>
        </p:nvSpPr>
        <p:spPr>
          <a:xfrm>
            <a:off x="424872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41"/>
          <p:cNvSpPr/>
          <p:nvPr/>
        </p:nvSpPr>
        <p:spPr>
          <a:xfrm>
            <a:off x="365328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42"/>
          <p:cNvSpPr/>
          <p:nvPr/>
        </p:nvSpPr>
        <p:spPr>
          <a:xfrm>
            <a:off x="395100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44"/>
          <p:cNvSpPr/>
          <p:nvPr/>
        </p:nvSpPr>
        <p:spPr>
          <a:xfrm>
            <a:off x="424872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45"/>
          <p:cNvSpPr/>
          <p:nvPr/>
        </p:nvSpPr>
        <p:spPr>
          <a:xfrm>
            <a:off x="276300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46"/>
          <p:cNvSpPr/>
          <p:nvPr/>
        </p:nvSpPr>
        <p:spPr>
          <a:xfrm>
            <a:off x="306072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47"/>
          <p:cNvSpPr/>
          <p:nvPr/>
        </p:nvSpPr>
        <p:spPr>
          <a:xfrm>
            <a:off x="276300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248"/>
          <p:cNvSpPr/>
          <p:nvPr/>
        </p:nvSpPr>
        <p:spPr>
          <a:xfrm>
            <a:off x="306072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49"/>
          <p:cNvSpPr/>
          <p:nvPr/>
        </p:nvSpPr>
        <p:spPr>
          <a:xfrm>
            <a:off x="335844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50"/>
          <p:cNvSpPr/>
          <p:nvPr/>
        </p:nvSpPr>
        <p:spPr>
          <a:xfrm>
            <a:off x="335844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51"/>
          <p:cNvSpPr/>
          <p:nvPr/>
        </p:nvSpPr>
        <p:spPr>
          <a:xfrm>
            <a:off x="276300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52"/>
          <p:cNvSpPr/>
          <p:nvPr/>
        </p:nvSpPr>
        <p:spPr>
          <a:xfrm>
            <a:off x="306072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55"/>
          <p:cNvSpPr/>
          <p:nvPr/>
        </p:nvSpPr>
        <p:spPr>
          <a:xfrm>
            <a:off x="335844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57"/>
          <p:cNvSpPr/>
          <p:nvPr/>
        </p:nvSpPr>
        <p:spPr>
          <a:xfrm>
            <a:off x="276300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58"/>
          <p:cNvSpPr/>
          <p:nvPr/>
        </p:nvSpPr>
        <p:spPr>
          <a:xfrm>
            <a:off x="306072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59"/>
          <p:cNvSpPr/>
          <p:nvPr/>
        </p:nvSpPr>
        <p:spPr>
          <a:xfrm>
            <a:off x="276300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0"/>
          <p:cNvSpPr/>
          <p:nvPr/>
        </p:nvSpPr>
        <p:spPr>
          <a:xfrm>
            <a:off x="306072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1"/>
          <p:cNvSpPr/>
          <p:nvPr/>
        </p:nvSpPr>
        <p:spPr>
          <a:xfrm>
            <a:off x="335844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2"/>
          <p:cNvSpPr/>
          <p:nvPr/>
        </p:nvSpPr>
        <p:spPr>
          <a:xfrm>
            <a:off x="335844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63"/>
          <p:cNvSpPr/>
          <p:nvPr/>
        </p:nvSpPr>
        <p:spPr>
          <a:xfrm>
            <a:off x="3653280" y="186732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312"/>
          <p:cNvSpPr/>
          <p:nvPr/>
        </p:nvSpPr>
        <p:spPr>
          <a:xfrm>
            <a:off x="3951000" y="186732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313"/>
          <p:cNvSpPr/>
          <p:nvPr/>
        </p:nvSpPr>
        <p:spPr>
          <a:xfrm>
            <a:off x="3653280" y="156960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314"/>
          <p:cNvSpPr/>
          <p:nvPr/>
        </p:nvSpPr>
        <p:spPr>
          <a:xfrm>
            <a:off x="3951000" y="156960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315"/>
          <p:cNvSpPr/>
          <p:nvPr/>
        </p:nvSpPr>
        <p:spPr>
          <a:xfrm>
            <a:off x="4248720" y="186732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322"/>
          <p:cNvSpPr/>
          <p:nvPr/>
        </p:nvSpPr>
        <p:spPr>
          <a:xfrm>
            <a:off x="4248720" y="156960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327"/>
          <p:cNvSpPr/>
          <p:nvPr/>
        </p:nvSpPr>
        <p:spPr>
          <a:xfrm>
            <a:off x="3653280" y="127188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329"/>
          <p:cNvSpPr/>
          <p:nvPr/>
        </p:nvSpPr>
        <p:spPr>
          <a:xfrm>
            <a:off x="3951000" y="127188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332"/>
          <p:cNvSpPr/>
          <p:nvPr/>
        </p:nvSpPr>
        <p:spPr>
          <a:xfrm>
            <a:off x="4248720" y="127188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334"/>
          <p:cNvSpPr/>
          <p:nvPr/>
        </p:nvSpPr>
        <p:spPr>
          <a:xfrm>
            <a:off x="365328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335"/>
          <p:cNvSpPr/>
          <p:nvPr/>
        </p:nvSpPr>
        <p:spPr>
          <a:xfrm>
            <a:off x="395100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336"/>
          <p:cNvSpPr/>
          <p:nvPr/>
        </p:nvSpPr>
        <p:spPr>
          <a:xfrm>
            <a:off x="3653280" y="216504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337"/>
          <p:cNvSpPr/>
          <p:nvPr/>
        </p:nvSpPr>
        <p:spPr>
          <a:xfrm>
            <a:off x="3951000" y="216504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338"/>
          <p:cNvSpPr/>
          <p:nvPr/>
        </p:nvSpPr>
        <p:spPr>
          <a:xfrm>
            <a:off x="424872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339"/>
          <p:cNvSpPr/>
          <p:nvPr/>
        </p:nvSpPr>
        <p:spPr>
          <a:xfrm>
            <a:off x="4248720" y="2165040"/>
            <a:ext cx="296280" cy="29628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340"/>
          <p:cNvSpPr/>
          <p:nvPr/>
        </p:nvSpPr>
        <p:spPr>
          <a:xfrm>
            <a:off x="454392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341"/>
          <p:cNvSpPr/>
          <p:nvPr/>
        </p:nvSpPr>
        <p:spPr>
          <a:xfrm>
            <a:off x="484164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342"/>
          <p:cNvSpPr/>
          <p:nvPr/>
        </p:nvSpPr>
        <p:spPr>
          <a:xfrm>
            <a:off x="454392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343"/>
          <p:cNvSpPr/>
          <p:nvPr/>
        </p:nvSpPr>
        <p:spPr>
          <a:xfrm>
            <a:off x="484164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344"/>
          <p:cNvSpPr/>
          <p:nvPr/>
        </p:nvSpPr>
        <p:spPr>
          <a:xfrm>
            <a:off x="513900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345"/>
          <p:cNvSpPr/>
          <p:nvPr/>
        </p:nvSpPr>
        <p:spPr>
          <a:xfrm>
            <a:off x="513900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346"/>
          <p:cNvSpPr/>
          <p:nvPr/>
        </p:nvSpPr>
        <p:spPr>
          <a:xfrm>
            <a:off x="454392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347"/>
          <p:cNvSpPr/>
          <p:nvPr/>
        </p:nvSpPr>
        <p:spPr>
          <a:xfrm>
            <a:off x="484164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348"/>
          <p:cNvSpPr/>
          <p:nvPr/>
        </p:nvSpPr>
        <p:spPr>
          <a:xfrm>
            <a:off x="454392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349"/>
          <p:cNvSpPr/>
          <p:nvPr/>
        </p:nvSpPr>
        <p:spPr>
          <a:xfrm>
            <a:off x="484164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350"/>
          <p:cNvSpPr/>
          <p:nvPr/>
        </p:nvSpPr>
        <p:spPr>
          <a:xfrm>
            <a:off x="513900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351"/>
          <p:cNvSpPr/>
          <p:nvPr/>
        </p:nvSpPr>
        <p:spPr>
          <a:xfrm>
            <a:off x="513900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352"/>
          <p:cNvSpPr/>
          <p:nvPr/>
        </p:nvSpPr>
        <p:spPr>
          <a:xfrm>
            <a:off x="454392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353"/>
          <p:cNvSpPr/>
          <p:nvPr/>
        </p:nvSpPr>
        <p:spPr>
          <a:xfrm>
            <a:off x="484164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354"/>
          <p:cNvSpPr/>
          <p:nvPr/>
        </p:nvSpPr>
        <p:spPr>
          <a:xfrm>
            <a:off x="454392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355"/>
          <p:cNvSpPr/>
          <p:nvPr/>
        </p:nvSpPr>
        <p:spPr>
          <a:xfrm>
            <a:off x="484164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356"/>
          <p:cNvSpPr/>
          <p:nvPr/>
        </p:nvSpPr>
        <p:spPr>
          <a:xfrm>
            <a:off x="513900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361"/>
          <p:cNvSpPr/>
          <p:nvPr/>
        </p:nvSpPr>
        <p:spPr>
          <a:xfrm>
            <a:off x="513900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362"/>
          <p:cNvSpPr/>
          <p:nvPr/>
        </p:nvSpPr>
        <p:spPr>
          <a:xfrm>
            <a:off x="543420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363"/>
          <p:cNvSpPr/>
          <p:nvPr/>
        </p:nvSpPr>
        <p:spPr>
          <a:xfrm>
            <a:off x="573192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364"/>
          <p:cNvSpPr/>
          <p:nvPr/>
        </p:nvSpPr>
        <p:spPr>
          <a:xfrm>
            <a:off x="543420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365"/>
          <p:cNvSpPr/>
          <p:nvPr/>
        </p:nvSpPr>
        <p:spPr>
          <a:xfrm>
            <a:off x="573192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366"/>
          <p:cNvSpPr/>
          <p:nvPr/>
        </p:nvSpPr>
        <p:spPr>
          <a:xfrm>
            <a:off x="602964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367"/>
          <p:cNvSpPr/>
          <p:nvPr/>
        </p:nvSpPr>
        <p:spPr>
          <a:xfrm>
            <a:off x="602964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368"/>
          <p:cNvSpPr/>
          <p:nvPr/>
        </p:nvSpPr>
        <p:spPr>
          <a:xfrm>
            <a:off x="543420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369"/>
          <p:cNvSpPr/>
          <p:nvPr/>
        </p:nvSpPr>
        <p:spPr>
          <a:xfrm>
            <a:off x="573192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370"/>
          <p:cNvSpPr/>
          <p:nvPr/>
        </p:nvSpPr>
        <p:spPr>
          <a:xfrm>
            <a:off x="543420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371"/>
          <p:cNvSpPr/>
          <p:nvPr/>
        </p:nvSpPr>
        <p:spPr>
          <a:xfrm>
            <a:off x="573192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372"/>
          <p:cNvSpPr/>
          <p:nvPr/>
        </p:nvSpPr>
        <p:spPr>
          <a:xfrm>
            <a:off x="602964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373"/>
          <p:cNvSpPr/>
          <p:nvPr/>
        </p:nvSpPr>
        <p:spPr>
          <a:xfrm>
            <a:off x="602964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374"/>
          <p:cNvSpPr/>
          <p:nvPr/>
        </p:nvSpPr>
        <p:spPr>
          <a:xfrm>
            <a:off x="543420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375"/>
          <p:cNvSpPr/>
          <p:nvPr/>
        </p:nvSpPr>
        <p:spPr>
          <a:xfrm>
            <a:off x="573192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376"/>
          <p:cNvSpPr/>
          <p:nvPr/>
        </p:nvSpPr>
        <p:spPr>
          <a:xfrm>
            <a:off x="543420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377"/>
          <p:cNvSpPr/>
          <p:nvPr/>
        </p:nvSpPr>
        <p:spPr>
          <a:xfrm>
            <a:off x="573192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378"/>
          <p:cNvSpPr/>
          <p:nvPr/>
        </p:nvSpPr>
        <p:spPr>
          <a:xfrm>
            <a:off x="602964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379"/>
          <p:cNvSpPr/>
          <p:nvPr/>
        </p:nvSpPr>
        <p:spPr>
          <a:xfrm>
            <a:off x="602964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380"/>
          <p:cNvSpPr/>
          <p:nvPr/>
        </p:nvSpPr>
        <p:spPr>
          <a:xfrm>
            <a:off x="454392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381"/>
          <p:cNvSpPr/>
          <p:nvPr/>
        </p:nvSpPr>
        <p:spPr>
          <a:xfrm>
            <a:off x="484164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382"/>
          <p:cNvSpPr/>
          <p:nvPr/>
        </p:nvSpPr>
        <p:spPr>
          <a:xfrm>
            <a:off x="454392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383"/>
          <p:cNvSpPr/>
          <p:nvPr/>
        </p:nvSpPr>
        <p:spPr>
          <a:xfrm>
            <a:off x="484164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384"/>
          <p:cNvSpPr/>
          <p:nvPr/>
        </p:nvSpPr>
        <p:spPr>
          <a:xfrm>
            <a:off x="513900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385"/>
          <p:cNvSpPr/>
          <p:nvPr/>
        </p:nvSpPr>
        <p:spPr>
          <a:xfrm>
            <a:off x="513900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386"/>
          <p:cNvSpPr/>
          <p:nvPr/>
        </p:nvSpPr>
        <p:spPr>
          <a:xfrm>
            <a:off x="454392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387"/>
          <p:cNvSpPr/>
          <p:nvPr/>
        </p:nvSpPr>
        <p:spPr>
          <a:xfrm>
            <a:off x="484164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388"/>
          <p:cNvSpPr/>
          <p:nvPr/>
        </p:nvSpPr>
        <p:spPr>
          <a:xfrm>
            <a:off x="454392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389"/>
          <p:cNvSpPr/>
          <p:nvPr/>
        </p:nvSpPr>
        <p:spPr>
          <a:xfrm>
            <a:off x="484164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390"/>
          <p:cNvSpPr/>
          <p:nvPr/>
        </p:nvSpPr>
        <p:spPr>
          <a:xfrm>
            <a:off x="513900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391"/>
          <p:cNvSpPr/>
          <p:nvPr/>
        </p:nvSpPr>
        <p:spPr>
          <a:xfrm>
            <a:off x="513900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394"/>
          <p:cNvSpPr/>
          <p:nvPr/>
        </p:nvSpPr>
        <p:spPr>
          <a:xfrm>
            <a:off x="454392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사각형 395"/>
          <p:cNvSpPr/>
          <p:nvPr/>
        </p:nvSpPr>
        <p:spPr>
          <a:xfrm>
            <a:off x="484164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사각형 397"/>
          <p:cNvSpPr/>
          <p:nvPr/>
        </p:nvSpPr>
        <p:spPr>
          <a:xfrm>
            <a:off x="513900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398"/>
          <p:cNvSpPr/>
          <p:nvPr/>
        </p:nvSpPr>
        <p:spPr>
          <a:xfrm>
            <a:off x="543420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399"/>
          <p:cNvSpPr/>
          <p:nvPr/>
        </p:nvSpPr>
        <p:spPr>
          <a:xfrm>
            <a:off x="573192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400"/>
          <p:cNvSpPr/>
          <p:nvPr/>
        </p:nvSpPr>
        <p:spPr>
          <a:xfrm>
            <a:off x="543420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401"/>
          <p:cNvSpPr/>
          <p:nvPr/>
        </p:nvSpPr>
        <p:spPr>
          <a:xfrm>
            <a:off x="573192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402"/>
          <p:cNvSpPr/>
          <p:nvPr/>
        </p:nvSpPr>
        <p:spPr>
          <a:xfrm>
            <a:off x="602964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403"/>
          <p:cNvSpPr/>
          <p:nvPr/>
        </p:nvSpPr>
        <p:spPr>
          <a:xfrm>
            <a:off x="602964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404"/>
          <p:cNvSpPr/>
          <p:nvPr/>
        </p:nvSpPr>
        <p:spPr>
          <a:xfrm>
            <a:off x="543420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405"/>
          <p:cNvSpPr/>
          <p:nvPr/>
        </p:nvSpPr>
        <p:spPr>
          <a:xfrm>
            <a:off x="573192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406"/>
          <p:cNvSpPr/>
          <p:nvPr/>
        </p:nvSpPr>
        <p:spPr>
          <a:xfrm>
            <a:off x="543420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407"/>
          <p:cNvSpPr/>
          <p:nvPr/>
        </p:nvSpPr>
        <p:spPr>
          <a:xfrm>
            <a:off x="573192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408"/>
          <p:cNvSpPr/>
          <p:nvPr/>
        </p:nvSpPr>
        <p:spPr>
          <a:xfrm>
            <a:off x="602964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409"/>
          <p:cNvSpPr/>
          <p:nvPr/>
        </p:nvSpPr>
        <p:spPr>
          <a:xfrm>
            <a:off x="602964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412"/>
          <p:cNvSpPr/>
          <p:nvPr/>
        </p:nvSpPr>
        <p:spPr>
          <a:xfrm>
            <a:off x="543420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사각형 413"/>
          <p:cNvSpPr/>
          <p:nvPr/>
        </p:nvSpPr>
        <p:spPr>
          <a:xfrm>
            <a:off x="573192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직사각형 415"/>
          <p:cNvSpPr/>
          <p:nvPr/>
        </p:nvSpPr>
        <p:spPr>
          <a:xfrm>
            <a:off x="602964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직사각형 416"/>
          <p:cNvSpPr/>
          <p:nvPr/>
        </p:nvSpPr>
        <p:spPr>
          <a:xfrm>
            <a:off x="4543920" y="186732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직사각형 417"/>
          <p:cNvSpPr/>
          <p:nvPr/>
        </p:nvSpPr>
        <p:spPr>
          <a:xfrm>
            <a:off x="4841640" y="186732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직사각형 418"/>
          <p:cNvSpPr/>
          <p:nvPr/>
        </p:nvSpPr>
        <p:spPr>
          <a:xfrm>
            <a:off x="4543920" y="156960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직사각형 419"/>
          <p:cNvSpPr/>
          <p:nvPr/>
        </p:nvSpPr>
        <p:spPr>
          <a:xfrm>
            <a:off x="4841640" y="156960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420"/>
          <p:cNvSpPr/>
          <p:nvPr/>
        </p:nvSpPr>
        <p:spPr>
          <a:xfrm>
            <a:off x="5139000" y="186732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421"/>
          <p:cNvSpPr/>
          <p:nvPr/>
        </p:nvSpPr>
        <p:spPr>
          <a:xfrm>
            <a:off x="5139000" y="156960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422"/>
          <p:cNvSpPr/>
          <p:nvPr/>
        </p:nvSpPr>
        <p:spPr>
          <a:xfrm>
            <a:off x="4543920" y="127188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423"/>
          <p:cNvSpPr/>
          <p:nvPr/>
        </p:nvSpPr>
        <p:spPr>
          <a:xfrm>
            <a:off x="4841640" y="127188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426"/>
          <p:cNvSpPr/>
          <p:nvPr/>
        </p:nvSpPr>
        <p:spPr>
          <a:xfrm>
            <a:off x="5139000" y="127188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직사각형 428"/>
          <p:cNvSpPr/>
          <p:nvPr/>
        </p:nvSpPr>
        <p:spPr>
          <a:xfrm>
            <a:off x="454392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직사각형 429"/>
          <p:cNvSpPr/>
          <p:nvPr/>
        </p:nvSpPr>
        <p:spPr>
          <a:xfrm>
            <a:off x="484164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직사각형 430"/>
          <p:cNvSpPr/>
          <p:nvPr/>
        </p:nvSpPr>
        <p:spPr>
          <a:xfrm>
            <a:off x="4543920" y="21650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431"/>
          <p:cNvSpPr/>
          <p:nvPr/>
        </p:nvSpPr>
        <p:spPr>
          <a:xfrm>
            <a:off x="4841640" y="21650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432"/>
          <p:cNvSpPr/>
          <p:nvPr/>
        </p:nvSpPr>
        <p:spPr>
          <a:xfrm>
            <a:off x="513900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433"/>
          <p:cNvSpPr/>
          <p:nvPr/>
        </p:nvSpPr>
        <p:spPr>
          <a:xfrm>
            <a:off x="5139000" y="21650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직사각형 434"/>
          <p:cNvSpPr/>
          <p:nvPr/>
        </p:nvSpPr>
        <p:spPr>
          <a:xfrm>
            <a:off x="5434200" y="186732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직사각형 435"/>
          <p:cNvSpPr/>
          <p:nvPr/>
        </p:nvSpPr>
        <p:spPr>
          <a:xfrm>
            <a:off x="5731920" y="186732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직사각형 436"/>
          <p:cNvSpPr/>
          <p:nvPr/>
        </p:nvSpPr>
        <p:spPr>
          <a:xfrm>
            <a:off x="5434200" y="156960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직사각형 437"/>
          <p:cNvSpPr/>
          <p:nvPr/>
        </p:nvSpPr>
        <p:spPr>
          <a:xfrm>
            <a:off x="5731920" y="156960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직사각형 438"/>
          <p:cNvSpPr/>
          <p:nvPr/>
        </p:nvSpPr>
        <p:spPr>
          <a:xfrm>
            <a:off x="6029640" y="186732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직사각형 439"/>
          <p:cNvSpPr/>
          <p:nvPr/>
        </p:nvSpPr>
        <p:spPr>
          <a:xfrm>
            <a:off x="6029640" y="156960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440"/>
          <p:cNvSpPr/>
          <p:nvPr/>
        </p:nvSpPr>
        <p:spPr>
          <a:xfrm>
            <a:off x="5434200" y="1271880"/>
            <a:ext cx="296280" cy="2962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441"/>
          <p:cNvSpPr/>
          <p:nvPr/>
        </p:nvSpPr>
        <p:spPr>
          <a:xfrm>
            <a:off x="5731920" y="127188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444"/>
          <p:cNvSpPr/>
          <p:nvPr/>
        </p:nvSpPr>
        <p:spPr>
          <a:xfrm>
            <a:off x="6029640" y="127188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446"/>
          <p:cNvSpPr/>
          <p:nvPr/>
        </p:nvSpPr>
        <p:spPr>
          <a:xfrm>
            <a:off x="543420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447"/>
          <p:cNvSpPr/>
          <p:nvPr/>
        </p:nvSpPr>
        <p:spPr>
          <a:xfrm>
            <a:off x="573192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448"/>
          <p:cNvSpPr/>
          <p:nvPr/>
        </p:nvSpPr>
        <p:spPr>
          <a:xfrm>
            <a:off x="5434200" y="21650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449"/>
          <p:cNvSpPr/>
          <p:nvPr/>
        </p:nvSpPr>
        <p:spPr>
          <a:xfrm>
            <a:off x="5731920" y="216504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450"/>
          <p:cNvSpPr/>
          <p:nvPr/>
        </p:nvSpPr>
        <p:spPr>
          <a:xfrm>
            <a:off x="602964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451"/>
          <p:cNvSpPr/>
          <p:nvPr/>
        </p:nvSpPr>
        <p:spPr>
          <a:xfrm>
            <a:off x="6029640" y="216504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560"/>
          <p:cNvSpPr/>
          <p:nvPr/>
        </p:nvSpPr>
        <p:spPr>
          <a:xfrm>
            <a:off x="632664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561"/>
          <p:cNvSpPr/>
          <p:nvPr/>
        </p:nvSpPr>
        <p:spPr>
          <a:xfrm>
            <a:off x="662436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562"/>
          <p:cNvSpPr/>
          <p:nvPr/>
        </p:nvSpPr>
        <p:spPr>
          <a:xfrm>
            <a:off x="632664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563"/>
          <p:cNvSpPr/>
          <p:nvPr/>
        </p:nvSpPr>
        <p:spPr>
          <a:xfrm>
            <a:off x="662436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564"/>
          <p:cNvSpPr/>
          <p:nvPr/>
        </p:nvSpPr>
        <p:spPr>
          <a:xfrm>
            <a:off x="692208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565"/>
          <p:cNvSpPr/>
          <p:nvPr/>
        </p:nvSpPr>
        <p:spPr>
          <a:xfrm>
            <a:off x="692208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566"/>
          <p:cNvSpPr/>
          <p:nvPr/>
        </p:nvSpPr>
        <p:spPr>
          <a:xfrm>
            <a:off x="632664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567"/>
          <p:cNvSpPr/>
          <p:nvPr/>
        </p:nvSpPr>
        <p:spPr>
          <a:xfrm>
            <a:off x="662436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568"/>
          <p:cNvSpPr/>
          <p:nvPr/>
        </p:nvSpPr>
        <p:spPr>
          <a:xfrm>
            <a:off x="632664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569"/>
          <p:cNvSpPr/>
          <p:nvPr/>
        </p:nvSpPr>
        <p:spPr>
          <a:xfrm>
            <a:off x="662436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70"/>
          <p:cNvSpPr/>
          <p:nvPr/>
        </p:nvSpPr>
        <p:spPr>
          <a:xfrm>
            <a:off x="692208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71"/>
          <p:cNvSpPr/>
          <p:nvPr/>
        </p:nvSpPr>
        <p:spPr>
          <a:xfrm>
            <a:off x="692208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72"/>
          <p:cNvSpPr/>
          <p:nvPr/>
        </p:nvSpPr>
        <p:spPr>
          <a:xfrm>
            <a:off x="632664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73"/>
          <p:cNvSpPr/>
          <p:nvPr/>
        </p:nvSpPr>
        <p:spPr>
          <a:xfrm>
            <a:off x="662436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74"/>
          <p:cNvSpPr/>
          <p:nvPr/>
        </p:nvSpPr>
        <p:spPr>
          <a:xfrm>
            <a:off x="632664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75"/>
          <p:cNvSpPr/>
          <p:nvPr/>
        </p:nvSpPr>
        <p:spPr>
          <a:xfrm>
            <a:off x="662436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76"/>
          <p:cNvSpPr/>
          <p:nvPr/>
        </p:nvSpPr>
        <p:spPr>
          <a:xfrm>
            <a:off x="692208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7"/>
          <p:cNvSpPr/>
          <p:nvPr/>
        </p:nvSpPr>
        <p:spPr>
          <a:xfrm>
            <a:off x="692208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78"/>
          <p:cNvSpPr/>
          <p:nvPr/>
        </p:nvSpPr>
        <p:spPr>
          <a:xfrm>
            <a:off x="721728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80"/>
          <p:cNvSpPr/>
          <p:nvPr/>
        </p:nvSpPr>
        <p:spPr>
          <a:xfrm>
            <a:off x="721728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584"/>
          <p:cNvSpPr/>
          <p:nvPr/>
        </p:nvSpPr>
        <p:spPr>
          <a:xfrm>
            <a:off x="7217280" y="306144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586"/>
          <p:cNvSpPr/>
          <p:nvPr/>
        </p:nvSpPr>
        <p:spPr>
          <a:xfrm>
            <a:off x="7217280" y="27637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590"/>
          <p:cNvSpPr/>
          <p:nvPr/>
        </p:nvSpPr>
        <p:spPr>
          <a:xfrm>
            <a:off x="7217280" y="42523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592"/>
          <p:cNvSpPr/>
          <p:nvPr/>
        </p:nvSpPr>
        <p:spPr>
          <a:xfrm>
            <a:off x="7217280" y="39546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596"/>
          <p:cNvSpPr/>
          <p:nvPr/>
        </p:nvSpPr>
        <p:spPr>
          <a:xfrm>
            <a:off x="632664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597"/>
          <p:cNvSpPr/>
          <p:nvPr/>
        </p:nvSpPr>
        <p:spPr>
          <a:xfrm>
            <a:off x="662436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598"/>
          <p:cNvSpPr/>
          <p:nvPr/>
        </p:nvSpPr>
        <p:spPr>
          <a:xfrm>
            <a:off x="632664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599"/>
          <p:cNvSpPr/>
          <p:nvPr/>
        </p:nvSpPr>
        <p:spPr>
          <a:xfrm>
            <a:off x="662436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600"/>
          <p:cNvSpPr/>
          <p:nvPr/>
        </p:nvSpPr>
        <p:spPr>
          <a:xfrm>
            <a:off x="692208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직사각형 601"/>
          <p:cNvSpPr/>
          <p:nvPr/>
        </p:nvSpPr>
        <p:spPr>
          <a:xfrm>
            <a:off x="692208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02"/>
          <p:cNvSpPr/>
          <p:nvPr/>
        </p:nvSpPr>
        <p:spPr>
          <a:xfrm>
            <a:off x="632664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03"/>
          <p:cNvSpPr/>
          <p:nvPr/>
        </p:nvSpPr>
        <p:spPr>
          <a:xfrm>
            <a:off x="662436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04"/>
          <p:cNvSpPr/>
          <p:nvPr/>
        </p:nvSpPr>
        <p:spPr>
          <a:xfrm>
            <a:off x="632664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05"/>
          <p:cNvSpPr/>
          <p:nvPr/>
        </p:nvSpPr>
        <p:spPr>
          <a:xfrm>
            <a:off x="662436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06"/>
          <p:cNvSpPr/>
          <p:nvPr/>
        </p:nvSpPr>
        <p:spPr>
          <a:xfrm>
            <a:off x="692208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07"/>
          <p:cNvSpPr/>
          <p:nvPr/>
        </p:nvSpPr>
        <p:spPr>
          <a:xfrm>
            <a:off x="692208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10"/>
          <p:cNvSpPr/>
          <p:nvPr/>
        </p:nvSpPr>
        <p:spPr>
          <a:xfrm>
            <a:off x="632664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611"/>
          <p:cNvSpPr/>
          <p:nvPr/>
        </p:nvSpPr>
        <p:spPr>
          <a:xfrm>
            <a:off x="662436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직사각형 613"/>
          <p:cNvSpPr/>
          <p:nvPr/>
        </p:nvSpPr>
        <p:spPr>
          <a:xfrm>
            <a:off x="692208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직사각형 614"/>
          <p:cNvSpPr/>
          <p:nvPr/>
        </p:nvSpPr>
        <p:spPr>
          <a:xfrm>
            <a:off x="7217280" y="54432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직사각형 616"/>
          <p:cNvSpPr/>
          <p:nvPr/>
        </p:nvSpPr>
        <p:spPr>
          <a:xfrm>
            <a:off x="7217280" y="51454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직사각형 620"/>
          <p:cNvSpPr/>
          <p:nvPr/>
        </p:nvSpPr>
        <p:spPr>
          <a:xfrm>
            <a:off x="7217280" y="484812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직사각형 622"/>
          <p:cNvSpPr/>
          <p:nvPr/>
        </p:nvSpPr>
        <p:spPr>
          <a:xfrm>
            <a:off x="7217280" y="455040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직사각형 628"/>
          <p:cNvSpPr/>
          <p:nvPr/>
        </p:nvSpPr>
        <p:spPr>
          <a:xfrm>
            <a:off x="7217280" y="57412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32"/>
          <p:cNvSpPr/>
          <p:nvPr/>
        </p:nvSpPr>
        <p:spPr>
          <a:xfrm>
            <a:off x="6326640" y="186732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33"/>
          <p:cNvSpPr/>
          <p:nvPr/>
        </p:nvSpPr>
        <p:spPr>
          <a:xfrm>
            <a:off x="662436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634"/>
          <p:cNvSpPr/>
          <p:nvPr/>
        </p:nvSpPr>
        <p:spPr>
          <a:xfrm>
            <a:off x="6326640" y="156960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635"/>
          <p:cNvSpPr/>
          <p:nvPr/>
        </p:nvSpPr>
        <p:spPr>
          <a:xfrm>
            <a:off x="662436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636"/>
          <p:cNvSpPr/>
          <p:nvPr/>
        </p:nvSpPr>
        <p:spPr>
          <a:xfrm>
            <a:off x="692208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637"/>
          <p:cNvSpPr/>
          <p:nvPr/>
        </p:nvSpPr>
        <p:spPr>
          <a:xfrm>
            <a:off x="692208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638"/>
          <p:cNvSpPr/>
          <p:nvPr/>
        </p:nvSpPr>
        <p:spPr>
          <a:xfrm>
            <a:off x="6326640" y="127188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639"/>
          <p:cNvSpPr/>
          <p:nvPr/>
        </p:nvSpPr>
        <p:spPr>
          <a:xfrm>
            <a:off x="662436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642"/>
          <p:cNvSpPr/>
          <p:nvPr/>
        </p:nvSpPr>
        <p:spPr>
          <a:xfrm>
            <a:off x="692208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644"/>
          <p:cNvSpPr/>
          <p:nvPr/>
        </p:nvSpPr>
        <p:spPr>
          <a:xfrm>
            <a:off x="6326640" y="24627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645"/>
          <p:cNvSpPr/>
          <p:nvPr/>
        </p:nvSpPr>
        <p:spPr>
          <a:xfrm>
            <a:off x="662436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646"/>
          <p:cNvSpPr/>
          <p:nvPr/>
        </p:nvSpPr>
        <p:spPr>
          <a:xfrm>
            <a:off x="6326640" y="2165040"/>
            <a:ext cx="296280" cy="2962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647"/>
          <p:cNvSpPr/>
          <p:nvPr/>
        </p:nvSpPr>
        <p:spPr>
          <a:xfrm>
            <a:off x="662436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648"/>
          <p:cNvSpPr/>
          <p:nvPr/>
        </p:nvSpPr>
        <p:spPr>
          <a:xfrm>
            <a:off x="692208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649"/>
          <p:cNvSpPr/>
          <p:nvPr/>
        </p:nvSpPr>
        <p:spPr>
          <a:xfrm>
            <a:off x="692208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650"/>
          <p:cNvSpPr/>
          <p:nvPr/>
        </p:nvSpPr>
        <p:spPr>
          <a:xfrm>
            <a:off x="7217280" y="186732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652"/>
          <p:cNvSpPr/>
          <p:nvPr/>
        </p:nvSpPr>
        <p:spPr>
          <a:xfrm>
            <a:off x="7217280" y="156960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656"/>
          <p:cNvSpPr/>
          <p:nvPr/>
        </p:nvSpPr>
        <p:spPr>
          <a:xfrm>
            <a:off x="7217280" y="127188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662"/>
          <p:cNvSpPr/>
          <p:nvPr/>
        </p:nvSpPr>
        <p:spPr>
          <a:xfrm>
            <a:off x="7217280" y="246276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664"/>
          <p:cNvSpPr/>
          <p:nvPr/>
        </p:nvSpPr>
        <p:spPr>
          <a:xfrm>
            <a:off x="7217280" y="2165040"/>
            <a:ext cx="296280" cy="29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668"/>
          <p:cNvSpPr/>
          <p:nvPr/>
        </p:nvSpPr>
        <p:spPr>
          <a:xfrm>
            <a:off x="1569960" y="365688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669"/>
          <p:cNvSpPr/>
          <p:nvPr/>
        </p:nvSpPr>
        <p:spPr>
          <a:xfrm>
            <a:off x="1569960" y="3359160"/>
            <a:ext cx="296280" cy="29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670"/>
          <p:cNvSpPr/>
          <p:nvPr/>
        </p:nvSpPr>
        <p:spPr>
          <a:xfrm rot="5400000">
            <a:off x="1325520" y="3617640"/>
            <a:ext cx="591840" cy="79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선 화살표 연결선 671"/>
          <p:cNvSpPr/>
          <p:nvPr/>
        </p:nvSpPr>
        <p:spPr>
          <a:xfrm flipV="1" rot="5400000">
            <a:off x="1248120" y="340740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7" name="그룹 672"/>
          <p:cNvGrpSpPr/>
          <p:nvPr/>
        </p:nvGrpSpPr>
        <p:grpSpPr>
          <a:xfrm>
            <a:off x="1398960" y="3127320"/>
            <a:ext cx="317160" cy="252000"/>
            <a:chOff x="1398960" y="3127320"/>
            <a:chExt cx="317160" cy="252000"/>
          </a:xfrm>
        </p:grpSpPr>
        <p:sp>
          <p:nvSpPr>
            <p:cNvPr id="688" name="타원 673"/>
            <p:cNvSpPr/>
            <p:nvPr/>
          </p:nvSpPr>
          <p:spPr>
            <a:xfrm>
              <a:off x="1420920" y="312732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TextBox 674"/>
            <p:cNvSpPr/>
            <p:nvPr/>
          </p:nvSpPr>
          <p:spPr>
            <a:xfrm>
              <a:off x="1398960" y="312984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90" name="직사각형 675"/>
          <p:cNvSpPr/>
          <p:nvPr/>
        </p:nvSpPr>
        <p:spPr>
          <a:xfrm>
            <a:off x="4838760" y="4566600"/>
            <a:ext cx="296280" cy="8884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676"/>
          <p:cNvSpPr/>
          <p:nvPr/>
        </p:nvSpPr>
        <p:spPr>
          <a:xfrm rot="18255600">
            <a:off x="6168240" y="461088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682"/>
          <p:cNvSpPr/>
          <p:nvPr/>
        </p:nvSpPr>
        <p:spPr>
          <a:xfrm rot="16968000">
            <a:off x="6382800" y="427752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684"/>
          <p:cNvSpPr/>
          <p:nvPr/>
        </p:nvSpPr>
        <p:spPr>
          <a:xfrm rot="20068800">
            <a:off x="6277320" y="498672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685"/>
          <p:cNvSpPr/>
          <p:nvPr/>
        </p:nvSpPr>
        <p:spPr>
          <a:xfrm>
            <a:off x="6651720" y="4632840"/>
            <a:ext cx="594000" cy="594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680"/>
          <p:cNvSpPr/>
          <p:nvPr/>
        </p:nvSpPr>
        <p:spPr>
          <a:xfrm rot="19366800">
            <a:off x="6605640" y="468144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683"/>
          <p:cNvSpPr/>
          <p:nvPr/>
        </p:nvSpPr>
        <p:spPr>
          <a:xfrm rot="19366800">
            <a:off x="6971040" y="457344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686"/>
          <p:cNvSpPr/>
          <p:nvPr/>
        </p:nvSpPr>
        <p:spPr>
          <a:xfrm rot="1365000">
            <a:off x="5738400" y="4921560"/>
            <a:ext cx="296280" cy="296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705"/>
          <p:cNvSpPr/>
          <p:nvPr/>
        </p:nvSpPr>
        <p:spPr>
          <a:xfrm rot="5400000">
            <a:off x="7269840" y="3617640"/>
            <a:ext cx="591840" cy="7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선 화살표 연결선 706"/>
          <p:cNvSpPr/>
          <p:nvPr/>
        </p:nvSpPr>
        <p:spPr>
          <a:xfrm flipV="1" rot="5400000">
            <a:off x="8005680" y="340740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타원 710"/>
          <p:cNvSpPr/>
          <p:nvPr/>
        </p:nvSpPr>
        <p:spPr>
          <a:xfrm>
            <a:off x="7347240" y="3188160"/>
            <a:ext cx="247320" cy="247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03" name="그룹 712"/>
          <p:cNvGrpSpPr/>
          <p:nvPr/>
        </p:nvGrpSpPr>
        <p:grpSpPr>
          <a:xfrm>
            <a:off x="2532960" y="4433400"/>
            <a:ext cx="326160" cy="249480"/>
            <a:chOff x="2532960" y="4433400"/>
            <a:chExt cx="326160" cy="249480"/>
          </a:xfrm>
        </p:grpSpPr>
        <p:sp>
          <p:nvSpPr>
            <p:cNvPr id="704" name="타원 713"/>
            <p:cNvSpPr/>
            <p:nvPr/>
          </p:nvSpPr>
          <p:spPr>
            <a:xfrm>
              <a:off x="2586600" y="445392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TextBox 714"/>
            <p:cNvSpPr/>
            <p:nvPr/>
          </p:nvSpPr>
          <p:spPr>
            <a:xfrm>
              <a:off x="2532960" y="44334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706" name="그룹 721"/>
          <p:cNvGrpSpPr/>
          <p:nvPr/>
        </p:nvGrpSpPr>
        <p:grpSpPr>
          <a:xfrm>
            <a:off x="6170760" y="4066560"/>
            <a:ext cx="326160" cy="249480"/>
            <a:chOff x="6170760" y="4066560"/>
            <a:chExt cx="326160" cy="249480"/>
          </a:xfrm>
        </p:grpSpPr>
        <p:sp>
          <p:nvSpPr>
            <p:cNvPr id="707" name="타원 722"/>
            <p:cNvSpPr/>
            <p:nvPr/>
          </p:nvSpPr>
          <p:spPr>
            <a:xfrm>
              <a:off x="6224400" y="408708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TextBox 723"/>
            <p:cNvSpPr/>
            <p:nvPr/>
          </p:nvSpPr>
          <p:spPr>
            <a:xfrm>
              <a:off x="6170760" y="4066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09" name="직사각형 726"/>
          <p:cNvSpPr/>
          <p:nvPr/>
        </p:nvSpPr>
        <p:spPr>
          <a:xfrm>
            <a:off x="7710120" y="3875760"/>
            <a:ext cx="3453480" cy="220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0" name="직사각형 316"/>
          <p:cNvSpPr/>
          <p:nvPr/>
        </p:nvSpPr>
        <p:spPr>
          <a:xfrm>
            <a:off x="4099320" y="4851360"/>
            <a:ext cx="296280" cy="29628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1" name="그룹 317"/>
          <p:cNvGrpSpPr/>
          <p:nvPr/>
        </p:nvGrpSpPr>
        <p:grpSpPr>
          <a:xfrm>
            <a:off x="3936960" y="4665960"/>
            <a:ext cx="326160" cy="249480"/>
            <a:chOff x="3936960" y="4665960"/>
            <a:chExt cx="326160" cy="249480"/>
          </a:xfrm>
        </p:grpSpPr>
        <p:sp>
          <p:nvSpPr>
            <p:cNvPr id="712" name="타원 318"/>
            <p:cNvSpPr/>
            <p:nvPr/>
          </p:nvSpPr>
          <p:spPr>
            <a:xfrm>
              <a:off x="3990240" y="468648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TextBox 319"/>
            <p:cNvSpPr/>
            <p:nvPr/>
          </p:nvSpPr>
          <p:spPr>
            <a:xfrm>
              <a:off x="3936960" y="46659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1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320"/>
          <p:cNvSpPr/>
          <p:nvPr/>
        </p:nvSpPr>
        <p:spPr>
          <a:xfrm>
            <a:off x="8007480" y="4546080"/>
            <a:ext cx="100800" cy="1008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321"/>
          <p:cNvSpPr/>
          <p:nvPr/>
        </p:nvSpPr>
        <p:spPr>
          <a:xfrm>
            <a:off x="4987440" y="1557360"/>
            <a:ext cx="296280" cy="296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7" name="그룹 323"/>
          <p:cNvGrpSpPr/>
          <p:nvPr/>
        </p:nvGrpSpPr>
        <p:grpSpPr>
          <a:xfrm>
            <a:off x="4825080" y="1371960"/>
            <a:ext cx="326160" cy="249480"/>
            <a:chOff x="4825080" y="1371960"/>
            <a:chExt cx="326160" cy="249480"/>
          </a:xfrm>
        </p:grpSpPr>
        <p:sp>
          <p:nvSpPr>
            <p:cNvPr id="718" name="타원 324"/>
            <p:cNvSpPr/>
            <p:nvPr/>
          </p:nvSpPr>
          <p:spPr>
            <a:xfrm>
              <a:off x="4878720" y="139248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TextBox 325"/>
            <p:cNvSpPr/>
            <p:nvPr/>
          </p:nvSpPr>
          <p:spPr>
            <a:xfrm>
              <a:off x="4825080" y="13719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20" name="직사각형 326"/>
          <p:cNvSpPr/>
          <p:nvPr/>
        </p:nvSpPr>
        <p:spPr>
          <a:xfrm>
            <a:off x="8007480" y="4835160"/>
            <a:ext cx="100800" cy="1008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TextBox 600"/>
          <p:cNvSpPr/>
          <p:nvPr/>
        </p:nvSpPr>
        <p:spPr>
          <a:xfrm>
            <a:off x="3960" y="6858360"/>
            <a:ext cx="3136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TextBox 601"/>
          <p:cNvSpPr/>
          <p:nvPr/>
        </p:nvSpPr>
        <p:spPr>
          <a:xfrm>
            <a:off x="11671200" y="529560"/>
            <a:ext cx="517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3" name="직사각형 60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직사각형 23"/>
          <p:cNvSpPr/>
          <p:nvPr/>
        </p:nvSpPr>
        <p:spPr>
          <a:xfrm>
            <a:off x="10569600" y="22514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24"/>
          <p:cNvSpPr/>
          <p:nvPr/>
        </p:nvSpPr>
        <p:spPr>
          <a:xfrm>
            <a:off x="10569600" y="13078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TextBox 6"/>
          <p:cNvSpPr/>
          <p:nvPr/>
        </p:nvSpPr>
        <p:spPr>
          <a:xfrm>
            <a:off x="11066040" y="22514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8" name="TextBox 7"/>
          <p:cNvSpPr/>
          <p:nvPr/>
        </p:nvSpPr>
        <p:spPr>
          <a:xfrm>
            <a:off x="11066040" y="13114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9" name="TextBox 12"/>
          <p:cNvSpPr/>
          <p:nvPr/>
        </p:nvSpPr>
        <p:spPr>
          <a:xfrm>
            <a:off x="9679320" y="22514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0" name="TextBox 13"/>
          <p:cNvSpPr/>
          <p:nvPr/>
        </p:nvSpPr>
        <p:spPr>
          <a:xfrm>
            <a:off x="9679320" y="13114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1" name="TextBox 8"/>
          <p:cNvSpPr/>
          <p:nvPr/>
        </p:nvSpPr>
        <p:spPr>
          <a:xfrm>
            <a:off x="9697320" y="50832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직사각형 69"/>
          <p:cNvSpPr/>
          <p:nvPr/>
        </p:nvSpPr>
        <p:spPr>
          <a:xfrm>
            <a:off x="3392640" y="1269360"/>
            <a:ext cx="3351960" cy="43984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직사각형 40"/>
          <p:cNvSpPr/>
          <p:nvPr/>
        </p:nvSpPr>
        <p:spPr>
          <a:xfrm>
            <a:off x="348372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직사각형 41"/>
          <p:cNvSpPr/>
          <p:nvPr/>
        </p:nvSpPr>
        <p:spPr>
          <a:xfrm>
            <a:off x="401616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직사각형 42"/>
          <p:cNvSpPr/>
          <p:nvPr/>
        </p:nvSpPr>
        <p:spPr>
          <a:xfrm>
            <a:off x="453708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직사각형 43"/>
          <p:cNvSpPr/>
          <p:nvPr/>
        </p:nvSpPr>
        <p:spPr>
          <a:xfrm>
            <a:off x="506952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직사각형 44"/>
          <p:cNvSpPr/>
          <p:nvPr/>
        </p:nvSpPr>
        <p:spPr>
          <a:xfrm>
            <a:off x="348372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직사각형 45"/>
          <p:cNvSpPr/>
          <p:nvPr/>
        </p:nvSpPr>
        <p:spPr>
          <a:xfrm>
            <a:off x="401616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46"/>
          <p:cNvSpPr/>
          <p:nvPr/>
        </p:nvSpPr>
        <p:spPr>
          <a:xfrm>
            <a:off x="453708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47"/>
          <p:cNvSpPr/>
          <p:nvPr/>
        </p:nvSpPr>
        <p:spPr>
          <a:xfrm>
            <a:off x="506952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48"/>
          <p:cNvSpPr/>
          <p:nvPr/>
        </p:nvSpPr>
        <p:spPr>
          <a:xfrm>
            <a:off x="348372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49"/>
          <p:cNvSpPr/>
          <p:nvPr/>
        </p:nvSpPr>
        <p:spPr>
          <a:xfrm>
            <a:off x="401616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50"/>
          <p:cNvSpPr/>
          <p:nvPr/>
        </p:nvSpPr>
        <p:spPr>
          <a:xfrm>
            <a:off x="453708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51"/>
          <p:cNvSpPr/>
          <p:nvPr/>
        </p:nvSpPr>
        <p:spPr>
          <a:xfrm>
            <a:off x="506952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52"/>
          <p:cNvSpPr/>
          <p:nvPr/>
        </p:nvSpPr>
        <p:spPr>
          <a:xfrm>
            <a:off x="348372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53"/>
          <p:cNvSpPr/>
          <p:nvPr/>
        </p:nvSpPr>
        <p:spPr>
          <a:xfrm>
            <a:off x="401616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4"/>
          <p:cNvSpPr/>
          <p:nvPr/>
        </p:nvSpPr>
        <p:spPr>
          <a:xfrm>
            <a:off x="453708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5"/>
          <p:cNvSpPr/>
          <p:nvPr/>
        </p:nvSpPr>
        <p:spPr>
          <a:xfrm>
            <a:off x="506952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0" name="그룹 2"/>
          <p:cNvGrpSpPr/>
          <p:nvPr/>
        </p:nvGrpSpPr>
        <p:grpSpPr>
          <a:xfrm>
            <a:off x="3483720" y="3491640"/>
            <a:ext cx="3170160" cy="1063440"/>
            <a:chOff x="3483720" y="3491640"/>
            <a:chExt cx="3170160" cy="1063440"/>
          </a:xfrm>
        </p:grpSpPr>
        <p:sp>
          <p:nvSpPr>
            <p:cNvPr id="751" name="직사각형 32"/>
            <p:cNvSpPr/>
            <p:nvPr/>
          </p:nvSpPr>
          <p:spPr>
            <a:xfrm>
              <a:off x="348372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직사각형 33"/>
            <p:cNvSpPr/>
            <p:nvPr/>
          </p:nvSpPr>
          <p:spPr>
            <a:xfrm>
              <a:off x="401616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직사각형 34"/>
            <p:cNvSpPr/>
            <p:nvPr/>
          </p:nvSpPr>
          <p:spPr>
            <a:xfrm>
              <a:off x="453708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직사각형 35"/>
            <p:cNvSpPr/>
            <p:nvPr/>
          </p:nvSpPr>
          <p:spPr>
            <a:xfrm>
              <a:off x="506952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직사각형 36"/>
            <p:cNvSpPr/>
            <p:nvPr/>
          </p:nvSpPr>
          <p:spPr>
            <a:xfrm>
              <a:off x="348372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직사각형 37"/>
            <p:cNvSpPr/>
            <p:nvPr/>
          </p:nvSpPr>
          <p:spPr>
            <a:xfrm>
              <a:off x="401616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직사각형 38"/>
            <p:cNvSpPr/>
            <p:nvPr/>
          </p:nvSpPr>
          <p:spPr>
            <a:xfrm>
              <a:off x="453708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직사각형 39"/>
            <p:cNvSpPr/>
            <p:nvPr/>
          </p:nvSpPr>
          <p:spPr>
            <a:xfrm>
              <a:off x="506952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직사각형 56"/>
            <p:cNvSpPr/>
            <p:nvPr/>
          </p:nvSpPr>
          <p:spPr>
            <a:xfrm>
              <a:off x="559044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직사각형 57"/>
            <p:cNvSpPr/>
            <p:nvPr/>
          </p:nvSpPr>
          <p:spPr>
            <a:xfrm>
              <a:off x="6122880" y="40240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직사각형 58"/>
            <p:cNvSpPr/>
            <p:nvPr/>
          </p:nvSpPr>
          <p:spPr>
            <a:xfrm>
              <a:off x="559044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직사각형 59"/>
            <p:cNvSpPr/>
            <p:nvPr/>
          </p:nvSpPr>
          <p:spPr>
            <a:xfrm>
              <a:off x="6122880" y="349164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직사각형 60"/>
          <p:cNvSpPr/>
          <p:nvPr/>
        </p:nvSpPr>
        <p:spPr>
          <a:xfrm>
            <a:off x="559044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61"/>
          <p:cNvSpPr/>
          <p:nvPr/>
        </p:nvSpPr>
        <p:spPr>
          <a:xfrm>
            <a:off x="6122880" y="295920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62"/>
          <p:cNvSpPr/>
          <p:nvPr/>
        </p:nvSpPr>
        <p:spPr>
          <a:xfrm>
            <a:off x="559044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63"/>
          <p:cNvSpPr/>
          <p:nvPr/>
        </p:nvSpPr>
        <p:spPr>
          <a:xfrm>
            <a:off x="6122880" y="2426760"/>
            <a:ext cx="531000" cy="53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64"/>
          <p:cNvSpPr/>
          <p:nvPr/>
        </p:nvSpPr>
        <p:spPr>
          <a:xfrm>
            <a:off x="559044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65"/>
          <p:cNvSpPr/>
          <p:nvPr/>
        </p:nvSpPr>
        <p:spPr>
          <a:xfrm>
            <a:off x="6122880" y="189360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직사각형 66"/>
          <p:cNvSpPr/>
          <p:nvPr/>
        </p:nvSpPr>
        <p:spPr>
          <a:xfrm>
            <a:off x="559044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직사각형 67"/>
          <p:cNvSpPr/>
          <p:nvPr/>
        </p:nvSpPr>
        <p:spPr>
          <a:xfrm>
            <a:off x="6122880" y="1361160"/>
            <a:ext cx="531000" cy="53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직사각형 71"/>
          <p:cNvSpPr/>
          <p:nvPr/>
        </p:nvSpPr>
        <p:spPr>
          <a:xfrm>
            <a:off x="4537080" y="1279440"/>
            <a:ext cx="1051920" cy="9036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타원 72"/>
          <p:cNvSpPr/>
          <p:nvPr/>
        </p:nvSpPr>
        <p:spPr>
          <a:xfrm>
            <a:off x="4424400" y="1045080"/>
            <a:ext cx="247320" cy="247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73" name="그룹 1"/>
          <p:cNvGrpSpPr/>
          <p:nvPr/>
        </p:nvGrpSpPr>
        <p:grpSpPr>
          <a:xfrm>
            <a:off x="4424400" y="5342760"/>
            <a:ext cx="1164600" cy="923040"/>
            <a:chOff x="4424400" y="5342760"/>
            <a:chExt cx="1164600" cy="923040"/>
          </a:xfrm>
        </p:grpSpPr>
        <p:sp>
          <p:nvSpPr>
            <p:cNvPr id="774" name="직사각형 73"/>
            <p:cNvSpPr/>
            <p:nvPr/>
          </p:nvSpPr>
          <p:spPr>
            <a:xfrm>
              <a:off x="4537080" y="5577480"/>
              <a:ext cx="1051920" cy="903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타원 74"/>
            <p:cNvSpPr/>
            <p:nvPr/>
          </p:nvSpPr>
          <p:spPr>
            <a:xfrm>
              <a:off x="4424400" y="5342760"/>
              <a:ext cx="247320" cy="247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776" name="직선 화살표 연결선 76"/>
            <p:cNvSpPr/>
            <p:nvPr/>
          </p:nvSpPr>
          <p:spPr>
            <a:xfrm flipV="1">
              <a:off x="5069520" y="5820120"/>
              <a:ext cx="360" cy="44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7" name="직선 화살표 연결선 77"/>
          <p:cNvSpPr/>
          <p:nvPr/>
        </p:nvSpPr>
        <p:spPr>
          <a:xfrm flipV="1">
            <a:off x="5069520" y="603000"/>
            <a:ext cx="360" cy="44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8" name="그룹 55"/>
          <p:cNvGrpSpPr/>
          <p:nvPr/>
        </p:nvGrpSpPr>
        <p:grpSpPr>
          <a:xfrm>
            <a:off x="3483720" y="4547880"/>
            <a:ext cx="3170160" cy="1063440"/>
            <a:chOff x="3483720" y="4547880"/>
            <a:chExt cx="3170160" cy="1063440"/>
          </a:xfrm>
        </p:grpSpPr>
        <p:sp>
          <p:nvSpPr>
            <p:cNvPr id="779" name="직사각형 32"/>
            <p:cNvSpPr/>
            <p:nvPr/>
          </p:nvSpPr>
          <p:spPr>
            <a:xfrm>
              <a:off x="348372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직사각형 33"/>
            <p:cNvSpPr/>
            <p:nvPr/>
          </p:nvSpPr>
          <p:spPr>
            <a:xfrm>
              <a:off x="401616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직사각형 34"/>
            <p:cNvSpPr/>
            <p:nvPr/>
          </p:nvSpPr>
          <p:spPr>
            <a:xfrm>
              <a:off x="453708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직사각형 35"/>
            <p:cNvSpPr/>
            <p:nvPr/>
          </p:nvSpPr>
          <p:spPr>
            <a:xfrm>
              <a:off x="506952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직사각형 36"/>
            <p:cNvSpPr/>
            <p:nvPr/>
          </p:nvSpPr>
          <p:spPr>
            <a:xfrm>
              <a:off x="348372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직사각형 37"/>
            <p:cNvSpPr/>
            <p:nvPr/>
          </p:nvSpPr>
          <p:spPr>
            <a:xfrm>
              <a:off x="401616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직사각형 38"/>
            <p:cNvSpPr/>
            <p:nvPr/>
          </p:nvSpPr>
          <p:spPr>
            <a:xfrm>
              <a:off x="453708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직사각형 39"/>
            <p:cNvSpPr/>
            <p:nvPr/>
          </p:nvSpPr>
          <p:spPr>
            <a:xfrm>
              <a:off x="506952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직사각형 56"/>
            <p:cNvSpPr/>
            <p:nvPr/>
          </p:nvSpPr>
          <p:spPr>
            <a:xfrm>
              <a:off x="559044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직사각형 57"/>
            <p:cNvSpPr/>
            <p:nvPr/>
          </p:nvSpPr>
          <p:spPr>
            <a:xfrm>
              <a:off x="6122880" y="508032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직사각형 58"/>
            <p:cNvSpPr/>
            <p:nvPr/>
          </p:nvSpPr>
          <p:spPr>
            <a:xfrm>
              <a:off x="559044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" name="직사각형 59"/>
            <p:cNvSpPr/>
            <p:nvPr/>
          </p:nvSpPr>
          <p:spPr>
            <a:xfrm>
              <a:off x="6122880" y="4547880"/>
              <a:ext cx="531000" cy="53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1" name="TextBox 1"/>
          <p:cNvSpPr/>
          <p:nvPr/>
        </p:nvSpPr>
        <p:spPr>
          <a:xfrm>
            <a:off x="2725920" y="1723680"/>
            <a:ext cx="4572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3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142"/>
          <p:cNvSpPr/>
          <p:nvPr/>
        </p:nvSpPr>
        <p:spPr>
          <a:xfrm>
            <a:off x="10569600" y="22514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직사각형 143"/>
          <p:cNvSpPr/>
          <p:nvPr/>
        </p:nvSpPr>
        <p:spPr>
          <a:xfrm>
            <a:off x="10569600" y="130788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TextBox 6"/>
          <p:cNvSpPr/>
          <p:nvPr/>
        </p:nvSpPr>
        <p:spPr>
          <a:xfrm>
            <a:off x="11066040" y="22514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7" name="TextBox 7"/>
          <p:cNvSpPr/>
          <p:nvPr/>
        </p:nvSpPr>
        <p:spPr>
          <a:xfrm>
            <a:off x="11066040" y="13114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8" name="TextBox 12"/>
          <p:cNvSpPr/>
          <p:nvPr/>
        </p:nvSpPr>
        <p:spPr>
          <a:xfrm>
            <a:off x="9679320" y="22514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9" name="TextBox 13"/>
          <p:cNvSpPr/>
          <p:nvPr/>
        </p:nvSpPr>
        <p:spPr>
          <a:xfrm>
            <a:off x="9679320" y="13114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00" name="TextBox 148"/>
          <p:cNvSpPr/>
          <p:nvPr/>
        </p:nvSpPr>
        <p:spPr>
          <a:xfrm>
            <a:off x="9697320" y="50832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12g x 12g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1" name="그룹 4"/>
          <p:cNvGrpSpPr/>
          <p:nvPr/>
        </p:nvGrpSpPr>
        <p:grpSpPr>
          <a:xfrm>
            <a:off x="4227120" y="526680"/>
            <a:ext cx="2651400" cy="6037560"/>
            <a:chOff x="4227120" y="526680"/>
            <a:chExt cx="2651400" cy="6037560"/>
          </a:xfrm>
        </p:grpSpPr>
        <p:grpSp>
          <p:nvGrpSpPr>
            <p:cNvPr id="802" name="그룹 3"/>
            <p:cNvGrpSpPr/>
            <p:nvPr/>
          </p:nvGrpSpPr>
          <p:grpSpPr>
            <a:xfrm>
              <a:off x="4227120" y="526680"/>
              <a:ext cx="2651400" cy="6037560"/>
              <a:chOff x="4227120" y="526680"/>
              <a:chExt cx="2651400" cy="6037560"/>
            </a:xfrm>
          </p:grpSpPr>
          <p:sp>
            <p:nvSpPr>
              <p:cNvPr id="803" name="직사각형 140"/>
              <p:cNvSpPr/>
              <p:nvPr/>
            </p:nvSpPr>
            <p:spPr>
              <a:xfrm>
                <a:off x="4227120" y="983880"/>
                <a:ext cx="2651400" cy="5170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68"/>
              <p:cNvSpPr/>
              <p:nvPr/>
            </p:nvSpPr>
            <p:spPr>
              <a:xfrm>
                <a:off x="429876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69"/>
              <p:cNvSpPr/>
              <p:nvPr/>
            </p:nvSpPr>
            <p:spPr>
              <a:xfrm>
                <a:off x="472032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70"/>
              <p:cNvSpPr/>
              <p:nvPr/>
            </p:nvSpPr>
            <p:spPr>
              <a:xfrm>
                <a:off x="513216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71"/>
              <p:cNvSpPr/>
              <p:nvPr/>
            </p:nvSpPr>
            <p:spPr>
              <a:xfrm>
                <a:off x="555336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72"/>
              <p:cNvSpPr/>
              <p:nvPr/>
            </p:nvSpPr>
            <p:spPr>
              <a:xfrm>
                <a:off x="429876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73"/>
              <p:cNvSpPr/>
              <p:nvPr/>
            </p:nvSpPr>
            <p:spPr>
              <a:xfrm>
                <a:off x="472032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74"/>
              <p:cNvSpPr/>
              <p:nvPr/>
            </p:nvSpPr>
            <p:spPr>
              <a:xfrm>
                <a:off x="513216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75"/>
              <p:cNvSpPr/>
              <p:nvPr/>
            </p:nvSpPr>
            <p:spPr>
              <a:xfrm>
                <a:off x="555336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76"/>
              <p:cNvSpPr/>
              <p:nvPr/>
            </p:nvSpPr>
            <p:spPr>
              <a:xfrm>
                <a:off x="596556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77"/>
              <p:cNvSpPr/>
              <p:nvPr/>
            </p:nvSpPr>
            <p:spPr>
              <a:xfrm>
                <a:off x="6386760" y="44053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78"/>
              <p:cNvSpPr/>
              <p:nvPr/>
            </p:nvSpPr>
            <p:spPr>
              <a:xfrm>
                <a:off x="596556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79"/>
              <p:cNvSpPr/>
              <p:nvPr/>
            </p:nvSpPr>
            <p:spPr>
              <a:xfrm>
                <a:off x="6386760" y="39841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92"/>
              <p:cNvSpPr/>
              <p:nvPr/>
            </p:nvSpPr>
            <p:spPr>
              <a:xfrm>
                <a:off x="429876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93"/>
              <p:cNvSpPr/>
              <p:nvPr/>
            </p:nvSpPr>
            <p:spPr>
              <a:xfrm>
                <a:off x="472032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94"/>
              <p:cNvSpPr/>
              <p:nvPr/>
            </p:nvSpPr>
            <p:spPr>
              <a:xfrm>
                <a:off x="513216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95"/>
              <p:cNvSpPr/>
              <p:nvPr/>
            </p:nvSpPr>
            <p:spPr>
              <a:xfrm>
                <a:off x="555336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96"/>
              <p:cNvSpPr/>
              <p:nvPr/>
            </p:nvSpPr>
            <p:spPr>
              <a:xfrm>
                <a:off x="429876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97"/>
              <p:cNvSpPr/>
              <p:nvPr/>
            </p:nvSpPr>
            <p:spPr>
              <a:xfrm>
                <a:off x="472032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98"/>
              <p:cNvSpPr/>
              <p:nvPr/>
            </p:nvSpPr>
            <p:spPr>
              <a:xfrm>
                <a:off x="513216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99"/>
              <p:cNvSpPr/>
              <p:nvPr/>
            </p:nvSpPr>
            <p:spPr>
              <a:xfrm>
                <a:off x="555336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00"/>
              <p:cNvSpPr/>
              <p:nvPr/>
            </p:nvSpPr>
            <p:spPr>
              <a:xfrm>
                <a:off x="596556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01"/>
              <p:cNvSpPr/>
              <p:nvPr/>
            </p:nvSpPr>
            <p:spPr>
              <a:xfrm>
                <a:off x="6386760" y="35629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02"/>
              <p:cNvSpPr/>
              <p:nvPr/>
            </p:nvSpPr>
            <p:spPr>
              <a:xfrm>
                <a:off x="596556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03"/>
              <p:cNvSpPr/>
              <p:nvPr/>
            </p:nvSpPr>
            <p:spPr>
              <a:xfrm>
                <a:off x="6386760" y="31417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04"/>
              <p:cNvSpPr/>
              <p:nvPr/>
            </p:nvSpPr>
            <p:spPr>
              <a:xfrm>
                <a:off x="429876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105"/>
              <p:cNvSpPr/>
              <p:nvPr/>
            </p:nvSpPr>
            <p:spPr>
              <a:xfrm>
                <a:off x="472032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106"/>
              <p:cNvSpPr/>
              <p:nvPr/>
            </p:nvSpPr>
            <p:spPr>
              <a:xfrm>
                <a:off x="513216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107"/>
              <p:cNvSpPr/>
              <p:nvPr/>
            </p:nvSpPr>
            <p:spPr>
              <a:xfrm>
                <a:off x="555336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108"/>
              <p:cNvSpPr/>
              <p:nvPr/>
            </p:nvSpPr>
            <p:spPr>
              <a:xfrm>
                <a:off x="596556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109"/>
              <p:cNvSpPr/>
              <p:nvPr/>
            </p:nvSpPr>
            <p:spPr>
              <a:xfrm>
                <a:off x="6386760" y="27205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110"/>
              <p:cNvSpPr/>
              <p:nvPr/>
            </p:nvSpPr>
            <p:spPr>
              <a:xfrm>
                <a:off x="429876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11"/>
              <p:cNvSpPr/>
              <p:nvPr/>
            </p:nvSpPr>
            <p:spPr>
              <a:xfrm>
                <a:off x="472032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12"/>
              <p:cNvSpPr/>
              <p:nvPr/>
            </p:nvSpPr>
            <p:spPr>
              <a:xfrm>
                <a:off x="513216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13"/>
              <p:cNvSpPr/>
              <p:nvPr/>
            </p:nvSpPr>
            <p:spPr>
              <a:xfrm>
                <a:off x="555336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14"/>
              <p:cNvSpPr/>
              <p:nvPr/>
            </p:nvSpPr>
            <p:spPr>
              <a:xfrm>
                <a:off x="429876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15"/>
              <p:cNvSpPr/>
              <p:nvPr/>
            </p:nvSpPr>
            <p:spPr>
              <a:xfrm>
                <a:off x="472032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16"/>
              <p:cNvSpPr/>
              <p:nvPr/>
            </p:nvSpPr>
            <p:spPr>
              <a:xfrm>
                <a:off x="513216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117"/>
              <p:cNvSpPr/>
              <p:nvPr/>
            </p:nvSpPr>
            <p:spPr>
              <a:xfrm>
                <a:off x="555336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118"/>
              <p:cNvSpPr/>
              <p:nvPr/>
            </p:nvSpPr>
            <p:spPr>
              <a:xfrm>
                <a:off x="596556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119"/>
              <p:cNvSpPr/>
              <p:nvPr/>
            </p:nvSpPr>
            <p:spPr>
              <a:xfrm>
                <a:off x="6386760" y="22993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120"/>
              <p:cNvSpPr/>
              <p:nvPr/>
            </p:nvSpPr>
            <p:spPr>
              <a:xfrm>
                <a:off x="596556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121"/>
              <p:cNvSpPr/>
              <p:nvPr/>
            </p:nvSpPr>
            <p:spPr>
              <a:xfrm>
                <a:off x="6386760" y="1878120"/>
                <a:ext cx="419760" cy="4197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122"/>
              <p:cNvSpPr/>
              <p:nvPr/>
            </p:nvSpPr>
            <p:spPr>
              <a:xfrm>
                <a:off x="429876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직사각형 123"/>
              <p:cNvSpPr/>
              <p:nvPr/>
            </p:nvSpPr>
            <p:spPr>
              <a:xfrm>
                <a:off x="472032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8" name="직사각형 124"/>
              <p:cNvSpPr/>
              <p:nvPr/>
            </p:nvSpPr>
            <p:spPr>
              <a:xfrm>
                <a:off x="513216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9" name="직사각형 125"/>
              <p:cNvSpPr/>
              <p:nvPr/>
            </p:nvSpPr>
            <p:spPr>
              <a:xfrm>
                <a:off x="555336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0" name="직사각형 126"/>
              <p:cNvSpPr/>
              <p:nvPr/>
            </p:nvSpPr>
            <p:spPr>
              <a:xfrm>
                <a:off x="429876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1" name="직사각형 127"/>
              <p:cNvSpPr/>
              <p:nvPr/>
            </p:nvSpPr>
            <p:spPr>
              <a:xfrm>
                <a:off x="472032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2" name="직사각형 128"/>
              <p:cNvSpPr/>
              <p:nvPr/>
            </p:nvSpPr>
            <p:spPr>
              <a:xfrm>
                <a:off x="513216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직사각형 129"/>
              <p:cNvSpPr/>
              <p:nvPr/>
            </p:nvSpPr>
            <p:spPr>
              <a:xfrm>
                <a:off x="555336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4" name="직사각형 130"/>
              <p:cNvSpPr/>
              <p:nvPr/>
            </p:nvSpPr>
            <p:spPr>
              <a:xfrm>
                <a:off x="596556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5" name="직사각형 131"/>
              <p:cNvSpPr/>
              <p:nvPr/>
            </p:nvSpPr>
            <p:spPr>
              <a:xfrm>
                <a:off x="6386760" y="14569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6" name="직사각형 132"/>
              <p:cNvSpPr/>
              <p:nvPr/>
            </p:nvSpPr>
            <p:spPr>
              <a:xfrm>
                <a:off x="596556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7" name="직사각형 133"/>
              <p:cNvSpPr/>
              <p:nvPr/>
            </p:nvSpPr>
            <p:spPr>
              <a:xfrm>
                <a:off x="6386760" y="10357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직사각형 134"/>
              <p:cNvSpPr/>
              <p:nvPr/>
            </p:nvSpPr>
            <p:spPr>
              <a:xfrm>
                <a:off x="429876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직사각형 135"/>
              <p:cNvSpPr/>
              <p:nvPr/>
            </p:nvSpPr>
            <p:spPr>
              <a:xfrm>
                <a:off x="472032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직사각형 136"/>
              <p:cNvSpPr/>
              <p:nvPr/>
            </p:nvSpPr>
            <p:spPr>
              <a:xfrm>
                <a:off x="513216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1" name="직사각형 137"/>
              <p:cNvSpPr/>
              <p:nvPr/>
            </p:nvSpPr>
            <p:spPr>
              <a:xfrm>
                <a:off x="555336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2" name="직사각형 138"/>
              <p:cNvSpPr/>
              <p:nvPr/>
            </p:nvSpPr>
            <p:spPr>
              <a:xfrm>
                <a:off x="596556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3" name="직사각형 139"/>
              <p:cNvSpPr/>
              <p:nvPr/>
            </p:nvSpPr>
            <p:spPr>
              <a:xfrm>
                <a:off x="6386760" y="482652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4" name="직사각형 149"/>
              <p:cNvSpPr/>
              <p:nvPr/>
            </p:nvSpPr>
            <p:spPr>
              <a:xfrm>
                <a:off x="5132160" y="6073920"/>
                <a:ext cx="831960" cy="712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5" name="직선 화살표 연결선 151"/>
              <p:cNvSpPr/>
              <p:nvPr/>
            </p:nvSpPr>
            <p:spPr>
              <a:xfrm flipV="1">
                <a:off x="5553360" y="6211440"/>
                <a:ext cx="360" cy="352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6" name="직사각형 152"/>
              <p:cNvSpPr/>
              <p:nvPr/>
            </p:nvSpPr>
            <p:spPr>
              <a:xfrm>
                <a:off x="5132160" y="983880"/>
                <a:ext cx="831960" cy="7128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7" name="직선 화살표 연결선 154"/>
              <p:cNvSpPr/>
              <p:nvPr/>
            </p:nvSpPr>
            <p:spPr>
              <a:xfrm flipV="1">
                <a:off x="5558040" y="526320"/>
                <a:ext cx="360" cy="352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8" name="직사각형 68"/>
              <p:cNvSpPr/>
              <p:nvPr/>
            </p:nvSpPr>
            <p:spPr>
              <a:xfrm>
                <a:off x="429876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직사각형 69"/>
              <p:cNvSpPr/>
              <p:nvPr/>
            </p:nvSpPr>
            <p:spPr>
              <a:xfrm>
                <a:off x="472032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직사각형 70"/>
              <p:cNvSpPr/>
              <p:nvPr/>
            </p:nvSpPr>
            <p:spPr>
              <a:xfrm>
                <a:off x="513216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직사각형 71"/>
              <p:cNvSpPr/>
              <p:nvPr/>
            </p:nvSpPr>
            <p:spPr>
              <a:xfrm>
                <a:off x="555336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직사각형 76"/>
              <p:cNvSpPr/>
              <p:nvPr/>
            </p:nvSpPr>
            <p:spPr>
              <a:xfrm>
                <a:off x="596556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직사각형 77"/>
              <p:cNvSpPr/>
              <p:nvPr/>
            </p:nvSpPr>
            <p:spPr>
              <a:xfrm>
                <a:off x="6386760" y="523404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직사각형 134"/>
              <p:cNvSpPr/>
              <p:nvPr/>
            </p:nvSpPr>
            <p:spPr>
              <a:xfrm>
                <a:off x="429876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직사각형 135"/>
              <p:cNvSpPr/>
              <p:nvPr/>
            </p:nvSpPr>
            <p:spPr>
              <a:xfrm>
                <a:off x="472032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6" name="직사각형 136"/>
              <p:cNvSpPr/>
              <p:nvPr/>
            </p:nvSpPr>
            <p:spPr>
              <a:xfrm>
                <a:off x="513216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7" name="직사각형 137"/>
              <p:cNvSpPr/>
              <p:nvPr/>
            </p:nvSpPr>
            <p:spPr>
              <a:xfrm>
                <a:off x="555336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직사각형 138"/>
              <p:cNvSpPr/>
              <p:nvPr/>
            </p:nvSpPr>
            <p:spPr>
              <a:xfrm>
                <a:off x="596556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9" name="직사각형 139"/>
              <p:cNvSpPr/>
              <p:nvPr/>
            </p:nvSpPr>
            <p:spPr>
              <a:xfrm>
                <a:off x="6386760" y="5654880"/>
                <a:ext cx="419760" cy="419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80" name="타원 150"/>
            <p:cNvSpPr/>
            <p:nvPr/>
          </p:nvSpPr>
          <p:spPr>
            <a:xfrm>
              <a:off x="5021640" y="587952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881" name="타원 153"/>
            <p:cNvSpPr/>
            <p:nvPr/>
          </p:nvSpPr>
          <p:spPr>
            <a:xfrm>
              <a:off x="5030640" y="815040"/>
              <a:ext cx="219240" cy="219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3"/>
          <p:cNvSpPr/>
          <p:nvPr/>
        </p:nvSpPr>
        <p:spPr>
          <a:xfrm>
            <a:off x="10569600" y="222876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4"/>
          <p:cNvSpPr/>
          <p:nvPr/>
        </p:nvSpPr>
        <p:spPr>
          <a:xfrm>
            <a:off x="10569600" y="128484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TextBox 6"/>
          <p:cNvSpPr/>
          <p:nvPr/>
        </p:nvSpPr>
        <p:spPr>
          <a:xfrm>
            <a:off x="11066040" y="222876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6" name="TextBox 7"/>
          <p:cNvSpPr/>
          <p:nvPr/>
        </p:nvSpPr>
        <p:spPr>
          <a:xfrm>
            <a:off x="11066040" y="12884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7" name="TextBox 12"/>
          <p:cNvSpPr/>
          <p:nvPr/>
        </p:nvSpPr>
        <p:spPr>
          <a:xfrm>
            <a:off x="9679320" y="22287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8" name="TextBox 13"/>
          <p:cNvSpPr/>
          <p:nvPr/>
        </p:nvSpPr>
        <p:spPr>
          <a:xfrm>
            <a:off x="9679320" y="12884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9" name="TextBox 8"/>
          <p:cNvSpPr/>
          <p:nvPr/>
        </p:nvSpPr>
        <p:spPr>
          <a:xfrm>
            <a:off x="965052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13g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1" name="직사각형 85"/>
          <p:cNvSpPr/>
          <p:nvPr/>
        </p:nvSpPr>
        <p:spPr>
          <a:xfrm>
            <a:off x="4962240" y="608760"/>
            <a:ext cx="956160" cy="909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직사각형 84"/>
          <p:cNvSpPr/>
          <p:nvPr/>
        </p:nvSpPr>
        <p:spPr>
          <a:xfrm>
            <a:off x="4116600" y="1453680"/>
            <a:ext cx="2654640" cy="472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직사각형 32"/>
          <p:cNvSpPr/>
          <p:nvPr/>
        </p:nvSpPr>
        <p:spPr>
          <a:xfrm>
            <a:off x="418104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3"/>
          <p:cNvSpPr/>
          <p:nvPr/>
        </p:nvSpPr>
        <p:spPr>
          <a:xfrm>
            <a:off x="460260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4"/>
          <p:cNvSpPr/>
          <p:nvPr/>
        </p:nvSpPr>
        <p:spPr>
          <a:xfrm>
            <a:off x="501480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5"/>
          <p:cNvSpPr/>
          <p:nvPr/>
        </p:nvSpPr>
        <p:spPr>
          <a:xfrm>
            <a:off x="543672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6"/>
          <p:cNvSpPr/>
          <p:nvPr/>
        </p:nvSpPr>
        <p:spPr>
          <a:xfrm>
            <a:off x="418104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7"/>
          <p:cNvSpPr/>
          <p:nvPr/>
        </p:nvSpPr>
        <p:spPr>
          <a:xfrm>
            <a:off x="460260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8"/>
          <p:cNvSpPr/>
          <p:nvPr/>
        </p:nvSpPr>
        <p:spPr>
          <a:xfrm>
            <a:off x="501480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9"/>
          <p:cNvSpPr/>
          <p:nvPr/>
        </p:nvSpPr>
        <p:spPr>
          <a:xfrm>
            <a:off x="543672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56"/>
          <p:cNvSpPr/>
          <p:nvPr/>
        </p:nvSpPr>
        <p:spPr>
          <a:xfrm>
            <a:off x="585828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57"/>
          <p:cNvSpPr/>
          <p:nvPr/>
        </p:nvSpPr>
        <p:spPr>
          <a:xfrm>
            <a:off x="6280200" y="27763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58"/>
          <p:cNvSpPr/>
          <p:nvPr/>
        </p:nvSpPr>
        <p:spPr>
          <a:xfrm>
            <a:off x="585828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직사각형 59"/>
          <p:cNvSpPr/>
          <p:nvPr/>
        </p:nvSpPr>
        <p:spPr>
          <a:xfrm>
            <a:off x="6280200" y="2354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직사각형 68"/>
          <p:cNvSpPr/>
          <p:nvPr/>
        </p:nvSpPr>
        <p:spPr>
          <a:xfrm>
            <a:off x="418104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직사각형 69"/>
          <p:cNvSpPr/>
          <p:nvPr/>
        </p:nvSpPr>
        <p:spPr>
          <a:xfrm>
            <a:off x="460260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직사각형 70"/>
          <p:cNvSpPr/>
          <p:nvPr/>
        </p:nvSpPr>
        <p:spPr>
          <a:xfrm>
            <a:off x="501480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직사각형 71"/>
          <p:cNvSpPr/>
          <p:nvPr/>
        </p:nvSpPr>
        <p:spPr>
          <a:xfrm>
            <a:off x="543672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직사각형 72"/>
          <p:cNvSpPr/>
          <p:nvPr/>
        </p:nvSpPr>
        <p:spPr>
          <a:xfrm>
            <a:off x="418104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직사각형 73"/>
          <p:cNvSpPr/>
          <p:nvPr/>
        </p:nvSpPr>
        <p:spPr>
          <a:xfrm>
            <a:off x="460260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직사각형 74"/>
          <p:cNvSpPr/>
          <p:nvPr/>
        </p:nvSpPr>
        <p:spPr>
          <a:xfrm>
            <a:off x="501480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직사각형 75"/>
          <p:cNvSpPr/>
          <p:nvPr/>
        </p:nvSpPr>
        <p:spPr>
          <a:xfrm>
            <a:off x="543672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직사각형 76"/>
          <p:cNvSpPr/>
          <p:nvPr/>
        </p:nvSpPr>
        <p:spPr>
          <a:xfrm>
            <a:off x="585828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직사각형 77"/>
          <p:cNvSpPr/>
          <p:nvPr/>
        </p:nvSpPr>
        <p:spPr>
          <a:xfrm>
            <a:off x="6280200" y="1932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직사각형 78"/>
          <p:cNvSpPr/>
          <p:nvPr/>
        </p:nvSpPr>
        <p:spPr>
          <a:xfrm>
            <a:off x="585828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직사각형 79"/>
          <p:cNvSpPr/>
          <p:nvPr/>
        </p:nvSpPr>
        <p:spPr>
          <a:xfrm>
            <a:off x="6280200" y="1511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직사각형 80"/>
          <p:cNvSpPr/>
          <p:nvPr/>
        </p:nvSpPr>
        <p:spPr>
          <a:xfrm>
            <a:off x="5014800" y="1089360"/>
            <a:ext cx="420480" cy="42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직사각형 81"/>
          <p:cNvSpPr/>
          <p:nvPr/>
        </p:nvSpPr>
        <p:spPr>
          <a:xfrm>
            <a:off x="5436720" y="1089360"/>
            <a:ext cx="420480" cy="42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직사각형 82"/>
          <p:cNvSpPr/>
          <p:nvPr/>
        </p:nvSpPr>
        <p:spPr>
          <a:xfrm>
            <a:off x="5014800" y="667800"/>
            <a:ext cx="420480" cy="42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직사각형 83"/>
          <p:cNvSpPr/>
          <p:nvPr/>
        </p:nvSpPr>
        <p:spPr>
          <a:xfrm>
            <a:off x="5436720" y="667800"/>
            <a:ext cx="420480" cy="42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직사각형 92"/>
          <p:cNvSpPr/>
          <p:nvPr/>
        </p:nvSpPr>
        <p:spPr>
          <a:xfrm>
            <a:off x="5023080" y="599400"/>
            <a:ext cx="833040" cy="71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타원 93"/>
          <p:cNvSpPr/>
          <p:nvPr/>
        </p:nvSpPr>
        <p:spPr>
          <a:xfrm>
            <a:off x="4933800" y="413640"/>
            <a:ext cx="195840" cy="1958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923" name="직선 화살표 연결선 97"/>
          <p:cNvSpPr/>
          <p:nvPr/>
        </p:nvSpPr>
        <p:spPr>
          <a:xfrm flipV="1">
            <a:off x="5445000" y="200880"/>
            <a:ext cx="360" cy="35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직사각형 32"/>
          <p:cNvSpPr/>
          <p:nvPr/>
        </p:nvSpPr>
        <p:spPr>
          <a:xfrm>
            <a:off x="418104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직사각형 33"/>
          <p:cNvSpPr/>
          <p:nvPr/>
        </p:nvSpPr>
        <p:spPr>
          <a:xfrm>
            <a:off x="460260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직사각형 34"/>
          <p:cNvSpPr/>
          <p:nvPr/>
        </p:nvSpPr>
        <p:spPr>
          <a:xfrm>
            <a:off x="501480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직사각형 35"/>
          <p:cNvSpPr/>
          <p:nvPr/>
        </p:nvSpPr>
        <p:spPr>
          <a:xfrm>
            <a:off x="543672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직사각형 36"/>
          <p:cNvSpPr/>
          <p:nvPr/>
        </p:nvSpPr>
        <p:spPr>
          <a:xfrm>
            <a:off x="418104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7"/>
          <p:cNvSpPr/>
          <p:nvPr/>
        </p:nvSpPr>
        <p:spPr>
          <a:xfrm>
            <a:off x="460260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직사각형 38"/>
          <p:cNvSpPr/>
          <p:nvPr/>
        </p:nvSpPr>
        <p:spPr>
          <a:xfrm>
            <a:off x="501480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직사각형 39"/>
          <p:cNvSpPr/>
          <p:nvPr/>
        </p:nvSpPr>
        <p:spPr>
          <a:xfrm>
            <a:off x="543672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직사각형 56"/>
          <p:cNvSpPr/>
          <p:nvPr/>
        </p:nvSpPr>
        <p:spPr>
          <a:xfrm>
            <a:off x="585828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직사각형 57"/>
          <p:cNvSpPr/>
          <p:nvPr/>
        </p:nvSpPr>
        <p:spPr>
          <a:xfrm>
            <a:off x="6280200" y="445500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직사각형 58"/>
          <p:cNvSpPr/>
          <p:nvPr/>
        </p:nvSpPr>
        <p:spPr>
          <a:xfrm>
            <a:off x="585828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직사각형 59"/>
          <p:cNvSpPr/>
          <p:nvPr/>
        </p:nvSpPr>
        <p:spPr>
          <a:xfrm>
            <a:off x="6280200" y="40334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직사각형 68"/>
          <p:cNvSpPr/>
          <p:nvPr/>
        </p:nvSpPr>
        <p:spPr>
          <a:xfrm>
            <a:off x="418104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직사각형 69"/>
          <p:cNvSpPr/>
          <p:nvPr/>
        </p:nvSpPr>
        <p:spPr>
          <a:xfrm>
            <a:off x="460260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직사각형 70"/>
          <p:cNvSpPr/>
          <p:nvPr/>
        </p:nvSpPr>
        <p:spPr>
          <a:xfrm>
            <a:off x="501480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직사각형 71"/>
          <p:cNvSpPr/>
          <p:nvPr/>
        </p:nvSpPr>
        <p:spPr>
          <a:xfrm>
            <a:off x="543672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72"/>
          <p:cNvSpPr/>
          <p:nvPr/>
        </p:nvSpPr>
        <p:spPr>
          <a:xfrm>
            <a:off x="418104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직사각형 73"/>
          <p:cNvSpPr/>
          <p:nvPr/>
        </p:nvSpPr>
        <p:spPr>
          <a:xfrm>
            <a:off x="460260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직사각형 74"/>
          <p:cNvSpPr/>
          <p:nvPr/>
        </p:nvSpPr>
        <p:spPr>
          <a:xfrm>
            <a:off x="501480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직사각형 75"/>
          <p:cNvSpPr/>
          <p:nvPr/>
        </p:nvSpPr>
        <p:spPr>
          <a:xfrm>
            <a:off x="543672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직사각형 76"/>
          <p:cNvSpPr/>
          <p:nvPr/>
        </p:nvSpPr>
        <p:spPr>
          <a:xfrm>
            <a:off x="585828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직사각형 77"/>
          <p:cNvSpPr/>
          <p:nvPr/>
        </p:nvSpPr>
        <p:spPr>
          <a:xfrm>
            <a:off x="6280200" y="361152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78"/>
          <p:cNvSpPr/>
          <p:nvPr/>
        </p:nvSpPr>
        <p:spPr>
          <a:xfrm>
            <a:off x="585828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79"/>
          <p:cNvSpPr/>
          <p:nvPr/>
        </p:nvSpPr>
        <p:spPr>
          <a:xfrm>
            <a:off x="6280200" y="31899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32"/>
          <p:cNvSpPr/>
          <p:nvPr/>
        </p:nvSpPr>
        <p:spPr>
          <a:xfrm>
            <a:off x="418104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33"/>
          <p:cNvSpPr/>
          <p:nvPr/>
        </p:nvSpPr>
        <p:spPr>
          <a:xfrm>
            <a:off x="460260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34"/>
          <p:cNvSpPr/>
          <p:nvPr/>
        </p:nvSpPr>
        <p:spPr>
          <a:xfrm>
            <a:off x="501480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35"/>
          <p:cNvSpPr/>
          <p:nvPr/>
        </p:nvSpPr>
        <p:spPr>
          <a:xfrm>
            <a:off x="543672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36"/>
          <p:cNvSpPr/>
          <p:nvPr/>
        </p:nvSpPr>
        <p:spPr>
          <a:xfrm>
            <a:off x="418104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37"/>
          <p:cNvSpPr/>
          <p:nvPr/>
        </p:nvSpPr>
        <p:spPr>
          <a:xfrm>
            <a:off x="460260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38"/>
          <p:cNvSpPr/>
          <p:nvPr/>
        </p:nvSpPr>
        <p:spPr>
          <a:xfrm>
            <a:off x="501480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39"/>
          <p:cNvSpPr/>
          <p:nvPr/>
        </p:nvSpPr>
        <p:spPr>
          <a:xfrm>
            <a:off x="543672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80"/>
          <p:cNvSpPr/>
          <p:nvPr/>
        </p:nvSpPr>
        <p:spPr>
          <a:xfrm>
            <a:off x="585828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81"/>
          <p:cNvSpPr/>
          <p:nvPr/>
        </p:nvSpPr>
        <p:spPr>
          <a:xfrm>
            <a:off x="6280200" y="571176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82"/>
          <p:cNvSpPr/>
          <p:nvPr/>
        </p:nvSpPr>
        <p:spPr>
          <a:xfrm>
            <a:off x="585828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83"/>
          <p:cNvSpPr/>
          <p:nvPr/>
        </p:nvSpPr>
        <p:spPr>
          <a:xfrm>
            <a:off x="6280200" y="528984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68"/>
          <p:cNvSpPr/>
          <p:nvPr/>
        </p:nvSpPr>
        <p:spPr>
          <a:xfrm>
            <a:off x="418104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69"/>
          <p:cNvSpPr/>
          <p:nvPr/>
        </p:nvSpPr>
        <p:spPr>
          <a:xfrm>
            <a:off x="460260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70"/>
          <p:cNvSpPr/>
          <p:nvPr/>
        </p:nvSpPr>
        <p:spPr>
          <a:xfrm>
            <a:off x="501480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71"/>
          <p:cNvSpPr/>
          <p:nvPr/>
        </p:nvSpPr>
        <p:spPr>
          <a:xfrm>
            <a:off x="543672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76"/>
          <p:cNvSpPr/>
          <p:nvPr/>
        </p:nvSpPr>
        <p:spPr>
          <a:xfrm>
            <a:off x="585828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77"/>
          <p:cNvSpPr/>
          <p:nvPr/>
        </p:nvSpPr>
        <p:spPr>
          <a:xfrm>
            <a:off x="6280200" y="4868280"/>
            <a:ext cx="420480" cy="42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6" name="그룹 2"/>
          <p:cNvGrpSpPr/>
          <p:nvPr/>
        </p:nvGrpSpPr>
        <p:grpSpPr>
          <a:xfrm>
            <a:off x="4942080" y="5928480"/>
            <a:ext cx="922320" cy="730440"/>
            <a:chOff x="4942080" y="5928480"/>
            <a:chExt cx="922320" cy="730440"/>
          </a:xfrm>
        </p:grpSpPr>
        <p:sp>
          <p:nvSpPr>
            <p:cNvPr id="967" name="직사각형 94"/>
            <p:cNvSpPr/>
            <p:nvPr/>
          </p:nvSpPr>
          <p:spPr>
            <a:xfrm>
              <a:off x="5031360" y="6114240"/>
              <a:ext cx="833040" cy="71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8" name="타원 95"/>
            <p:cNvSpPr/>
            <p:nvPr/>
          </p:nvSpPr>
          <p:spPr>
            <a:xfrm>
              <a:off x="4942080" y="5928480"/>
              <a:ext cx="195840" cy="195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969" name="직선 화살표 연결선 96"/>
            <p:cNvSpPr/>
            <p:nvPr/>
          </p:nvSpPr>
          <p:spPr>
            <a:xfrm flipV="1">
              <a:off x="5452920" y="6306120"/>
              <a:ext cx="360" cy="352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23"/>
          <p:cNvSpPr/>
          <p:nvPr/>
        </p:nvSpPr>
        <p:spPr>
          <a:xfrm>
            <a:off x="10569600" y="5907240"/>
            <a:ext cx="458280" cy="45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24"/>
          <p:cNvSpPr/>
          <p:nvPr/>
        </p:nvSpPr>
        <p:spPr>
          <a:xfrm>
            <a:off x="10569600" y="4963320"/>
            <a:ext cx="458280" cy="458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25"/>
          <p:cNvSpPr/>
          <p:nvPr/>
        </p:nvSpPr>
        <p:spPr>
          <a:xfrm>
            <a:off x="10569600" y="4019760"/>
            <a:ext cx="458280" cy="458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26"/>
          <p:cNvSpPr/>
          <p:nvPr/>
        </p:nvSpPr>
        <p:spPr>
          <a:xfrm>
            <a:off x="10569600" y="3075840"/>
            <a:ext cx="458280" cy="458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7"/>
          <p:cNvSpPr/>
          <p:nvPr/>
        </p:nvSpPr>
        <p:spPr>
          <a:xfrm>
            <a:off x="10569600" y="2132280"/>
            <a:ext cx="458280" cy="458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8"/>
          <p:cNvSpPr/>
          <p:nvPr/>
        </p:nvSpPr>
        <p:spPr>
          <a:xfrm>
            <a:off x="10569600" y="1188720"/>
            <a:ext cx="458280" cy="4582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TextBox 6"/>
          <p:cNvSpPr/>
          <p:nvPr/>
        </p:nvSpPr>
        <p:spPr>
          <a:xfrm>
            <a:off x="11066040" y="590724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8" name="TextBox 7"/>
          <p:cNvSpPr/>
          <p:nvPr/>
        </p:nvSpPr>
        <p:spPr>
          <a:xfrm>
            <a:off x="11066040" y="496692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9" name="TextBox 8"/>
          <p:cNvSpPr/>
          <p:nvPr/>
        </p:nvSpPr>
        <p:spPr>
          <a:xfrm>
            <a:off x="11066040" y="40266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0" name="TextBox 9"/>
          <p:cNvSpPr/>
          <p:nvPr/>
        </p:nvSpPr>
        <p:spPr>
          <a:xfrm>
            <a:off x="11066040" y="308628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1" name="TextBox 10"/>
          <p:cNvSpPr/>
          <p:nvPr/>
        </p:nvSpPr>
        <p:spPr>
          <a:xfrm>
            <a:off x="11066040" y="214596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2" name="TextBox 11"/>
          <p:cNvSpPr/>
          <p:nvPr/>
        </p:nvSpPr>
        <p:spPr>
          <a:xfrm>
            <a:off x="11066040" y="1206000"/>
            <a:ext cx="6501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3" name="TextBox 12"/>
          <p:cNvSpPr/>
          <p:nvPr/>
        </p:nvSpPr>
        <p:spPr>
          <a:xfrm>
            <a:off x="9679320" y="590724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4" name="TextBox 13"/>
          <p:cNvSpPr/>
          <p:nvPr/>
        </p:nvSpPr>
        <p:spPr>
          <a:xfrm>
            <a:off x="9679320" y="496692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5" name="TextBox 14"/>
          <p:cNvSpPr/>
          <p:nvPr/>
        </p:nvSpPr>
        <p:spPr>
          <a:xfrm>
            <a:off x="9679320" y="40266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6" name="TextBox 15"/>
          <p:cNvSpPr/>
          <p:nvPr/>
        </p:nvSpPr>
        <p:spPr>
          <a:xfrm>
            <a:off x="9679320" y="308628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7" name="TextBox 16"/>
          <p:cNvSpPr/>
          <p:nvPr/>
        </p:nvSpPr>
        <p:spPr>
          <a:xfrm>
            <a:off x="9679320" y="214596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8" name="TextBox 17"/>
          <p:cNvSpPr/>
          <p:nvPr/>
        </p:nvSpPr>
        <p:spPr>
          <a:xfrm>
            <a:off x="9679320" y="1206000"/>
            <a:ext cx="976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9" name="TextBox 8"/>
          <p:cNvSpPr/>
          <p:nvPr/>
        </p:nvSpPr>
        <p:spPr>
          <a:xfrm>
            <a:off x="9793080" y="491040"/>
            <a:ext cx="201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19g x 15g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0" name="직사각형 29"/>
          <p:cNvSpPr/>
          <p:nvPr/>
        </p:nvSpPr>
        <p:spPr>
          <a:xfrm>
            <a:off x="0" y="318600"/>
            <a:ext cx="1503360" cy="41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1" name="직선 화살표 연결선 299"/>
          <p:cNvSpPr/>
          <p:nvPr/>
        </p:nvSpPr>
        <p:spPr>
          <a:xfrm>
            <a:off x="4475520" y="29030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TextBox 345"/>
          <p:cNvSpPr/>
          <p:nvPr/>
        </p:nvSpPr>
        <p:spPr>
          <a:xfrm>
            <a:off x="4199400" y="2484360"/>
            <a:ext cx="2540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93" name="그룹 8"/>
          <p:cNvGrpSpPr/>
          <p:nvPr/>
        </p:nvGrpSpPr>
        <p:grpSpPr>
          <a:xfrm>
            <a:off x="1951200" y="317160"/>
            <a:ext cx="1938960" cy="6364080"/>
            <a:chOff x="1951200" y="317160"/>
            <a:chExt cx="1938960" cy="6364080"/>
          </a:xfrm>
        </p:grpSpPr>
        <p:sp>
          <p:nvSpPr>
            <p:cNvPr id="994" name="직사각형 258"/>
            <p:cNvSpPr/>
            <p:nvPr/>
          </p:nvSpPr>
          <p:spPr>
            <a:xfrm>
              <a:off x="2055960" y="748800"/>
              <a:ext cx="1834200" cy="5460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5" name="직사각형 259"/>
            <p:cNvSpPr/>
            <p:nvPr/>
          </p:nvSpPr>
          <p:spPr>
            <a:xfrm>
              <a:off x="212868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6" name="직사각형 260"/>
            <p:cNvSpPr/>
            <p:nvPr/>
          </p:nvSpPr>
          <p:spPr>
            <a:xfrm>
              <a:off x="241236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7" name="직사각형 261"/>
            <p:cNvSpPr/>
            <p:nvPr/>
          </p:nvSpPr>
          <p:spPr>
            <a:xfrm>
              <a:off x="268992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직사각형 262"/>
            <p:cNvSpPr/>
            <p:nvPr/>
          </p:nvSpPr>
          <p:spPr>
            <a:xfrm>
              <a:off x="297360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직사각형 263"/>
            <p:cNvSpPr/>
            <p:nvPr/>
          </p:nvSpPr>
          <p:spPr>
            <a:xfrm>
              <a:off x="212868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직사각형 264"/>
            <p:cNvSpPr/>
            <p:nvPr/>
          </p:nvSpPr>
          <p:spPr>
            <a:xfrm>
              <a:off x="241236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직사각형 265"/>
            <p:cNvSpPr/>
            <p:nvPr/>
          </p:nvSpPr>
          <p:spPr>
            <a:xfrm>
              <a:off x="268992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직사각형 266"/>
            <p:cNvSpPr/>
            <p:nvPr/>
          </p:nvSpPr>
          <p:spPr>
            <a:xfrm>
              <a:off x="297360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3" name="직사각형 267"/>
            <p:cNvSpPr/>
            <p:nvPr/>
          </p:nvSpPr>
          <p:spPr>
            <a:xfrm>
              <a:off x="325116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4" name="직사각형 268"/>
            <p:cNvSpPr/>
            <p:nvPr/>
          </p:nvSpPr>
          <p:spPr>
            <a:xfrm>
              <a:off x="3534840" y="504684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5" name="직사각형 269"/>
            <p:cNvSpPr/>
            <p:nvPr/>
          </p:nvSpPr>
          <p:spPr>
            <a:xfrm>
              <a:off x="325116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6" name="직사각형 270"/>
            <p:cNvSpPr/>
            <p:nvPr/>
          </p:nvSpPr>
          <p:spPr>
            <a:xfrm>
              <a:off x="3534840" y="47628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직사각형 271"/>
            <p:cNvSpPr/>
            <p:nvPr/>
          </p:nvSpPr>
          <p:spPr>
            <a:xfrm>
              <a:off x="212868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직사각형 272"/>
            <p:cNvSpPr/>
            <p:nvPr/>
          </p:nvSpPr>
          <p:spPr>
            <a:xfrm>
              <a:off x="241236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직사각형 273"/>
            <p:cNvSpPr/>
            <p:nvPr/>
          </p:nvSpPr>
          <p:spPr>
            <a:xfrm>
              <a:off x="268992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직사각형 274"/>
            <p:cNvSpPr/>
            <p:nvPr/>
          </p:nvSpPr>
          <p:spPr>
            <a:xfrm>
              <a:off x="297360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직사각형 275"/>
            <p:cNvSpPr/>
            <p:nvPr/>
          </p:nvSpPr>
          <p:spPr>
            <a:xfrm>
              <a:off x="2128680" y="39117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직사각형 276"/>
            <p:cNvSpPr/>
            <p:nvPr/>
          </p:nvSpPr>
          <p:spPr>
            <a:xfrm>
              <a:off x="325116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직사각형 277"/>
            <p:cNvSpPr/>
            <p:nvPr/>
          </p:nvSpPr>
          <p:spPr>
            <a:xfrm>
              <a:off x="3534840" y="44791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직사각형 278"/>
            <p:cNvSpPr/>
            <p:nvPr/>
          </p:nvSpPr>
          <p:spPr>
            <a:xfrm>
              <a:off x="212868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직사각형 279"/>
            <p:cNvSpPr/>
            <p:nvPr/>
          </p:nvSpPr>
          <p:spPr>
            <a:xfrm>
              <a:off x="241236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직사각형 280"/>
            <p:cNvSpPr/>
            <p:nvPr/>
          </p:nvSpPr>
          <p:spPr>
            <a:xfrm>
              <a:off x="268992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직사각형 281"/>
            <p:cNvSpPr/>
            <p:nvPr/>
          </p:nvSpPr>
          <p:spPr>
            <a:xfrm>
              <a:off x="297360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직사각형 282"/>
            <p:cNvSpPr/>
            <p:nvPr/>
          </p:nvSpPr>
          <p:spPr>
            <a:xfrm>
              <a:off x="325116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직사각형 283"/>
            <p:cNvSpPr/>
            <p:nvPr/>
          </p:nvSpPr>
          <p:spPr>
            <a:xfrm>
              <a:off x="3534840" y="137088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직사각형 284"/>
            <p:cNvSpPr/>
            <p:nvPr/>
          </p:nvSpPr>
          <p:spPr>
            <a:xfrm>
              <a:off x="212868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1" name="직사각형 285"/>
            <p:cNvSpPr/>
            <p:nvPr/>
          </p:nvSpPr>
          <p:spPr>
            <a:xfrm>
              <a:off x="241236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직사각형 286"/>
            <p:cNvSpPr/>
            <p:nvPr/>
          </p:nvSpPr>
          <p:spPr>
            <a:xfrm>
              <a:off x="268992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직사각형 287"/>
            <p:cNvSpPr/>
            <p:nvPr/>
          </p:nvSpPr>
          <p:spPr>
            <a:xfrm>
              <a:off x="297360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직사각형 288"/>
            <p:cNvSpPr/>
            <p:nvPr/>
          </p:nvSpPr>
          <p:spPr>
            <a:xfrm>
              <a:off x="212868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직사각형 289"/>
            <p:cNvSpPr/>
            <p:nvPr/>
          </p:nvSpPr>
          <p:spPr>
            <a:xfrm>
              <a:off x="241236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직사각형 290"/>
            <p:cNvSpPr/>
            <p:nvPr/>
          </p:nvSpPr>
          <p:spPr>
            <a:xfrm>
              <a:off x="268992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직사각형 291"/>
            <p:cNvSpPr/>
            <p:nvPr/>
          </p:nvSpPr>
          <p:spPr>
            <a:xfrm>
              <a:off x="297360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직사각형 292"/>
            <p:cNvSpPr/>
            <p:nvPr/>
          </p:nvSpPr>
          <p:spPr>
            <a:xfrm>
              <a:off x="325116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직사각형 293"/>
            <p:cNvSpPr/>
            <p:nvPr/>
          </p:nvSpPr>
          <p:spPr>
            <a:xfrm>
              <a:off x="3534840" y="108720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직사각형 294"/>
            <p:cNvSpPr/>
            <p:nvPr/>
          </p:nvSpPr>
          <p:spPr>
            <a:xfrm>
              <a:off x="325116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직사각형 295"/>
            <p:cNvSpPr/>
            <p:nvPr/>
          </p:nvSpPr>
          <p:spPr>
            <a:xfrm>
              <a:off x="3534840" y="803520"/>
              <a:ext cx="282600" cy="28260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직사각형 300"/>
            <p:cNvSpPr/>
            <p:nvPr/>
          </p:nvSpPr>
          <p:spPr>
            <a:xfrm>
              <a:off x="2678400" y="741600"/>
              <a:ext cx="577440" cy="51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타원 301"/>
            <p:cNvSpPr/>
            <p:nvPr/>
          </p:nvSpPr>
          <p:spPr>
            <a:xfrm>
              <a:off x="2554200" y="587880"/>
              <a:ext cx="196560" cy="1965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034" name="직사각형 302"/>
            <p:cNvSpPr/>
            <p:nvPr/>
          </p:nvSpPr>
          <p:spPr>
            <a:xfrm>
              <a:off x="2695680" y="39117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직사각형 303"/>
            <p:cNvSpPr/>
            <p:nvPr/>
          </p:nvSpPr>
          <p:spPr>
            <a:xfrm>
              <a:off x="3256920" y="39117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6" name="직사각형 304"/>
            <p:cNvSpPr/>
            <p:nvPr/>
          </p:nvSpPr>
          <p:spPr>
            <a:xfrm>
              <a:off x="2128680" y="27972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7" name="직사각형 305"/>
            <p:cNvSpPr/>
            <p:nvPr/>
          </p:nvSpPr>
          <p:spPr>
            <a:xfrm>
              <a:off x="2695680" y="27972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직사각형 306"/>
            <p:cNvSpPr/>
            <p:nvPr/>
          </p:nvSpPr>
          <p:spPr>
            <a:xfrm>
              <a:off x="3256920" y="27972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직사각형 307"/>
            <p:cNvSpPr/>
            <p:nvPr/>
          </p:nvSpPr>
          <p:spPr>
            <a:xfrm>
              <a:off x="2128680" y="22341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직사각형 308"/>
            <p:cNvSpPr/>
            <p:nvPr/>
          </p:nvSpPr>
          <p:spPr>
            <a:xfrm>
              <a:off x="2695680" y="22341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1" name="직사각형 309"/>
            <p:cNvSpPr/>
            <p:nvPr/>
          </p:nvSpPr>
          <p:spPr>
            <a:xfrm>
              <a:off x="3256920" y="22341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2" name="직사각형 310"/>
            <p:cNvSpPr/>
            <p:nvPr/>
          </p:nvSpPr>
          <p:spPr>
            <a:xfrm>
              <a:off x="2128680" y="16689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3" name="직사각형 311"/>
            <p:cNvSpPr/>
            <p:nvPr/>
          </p:nvSpPr>
          <p:spPr>
            <a:xfrm>
              <a:off x="2695680" y="16689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4" name="직사각형 312"/>
            <p:cNvSpPr/>
            <p:nvPr/>
          </p:nvSpPr>
          <p:spPr>
            <a:xfrm>
              <a:off x="3256920" y="166896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45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1046" name="타원 327"/>
              <p:cNvSpPr/>
              <p:nvPr/>
            </p:nvSpPr>
            <p:spPr>
              <a:xfrm>
                <a:off x="1990800" y="266724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7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48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1049" name="타원 331"/>
              <p:cNvSpPr/>
              <p:nvPr/>
            </p:nvSpPr>
            <p:spPr>
              <a:xfrm>
                <a:off x="1990800" y="206928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0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51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1052" name="타원 335"/>
              <p:cNvSpPr/>
              <p:nvPr/>
            </p:nvSpPr>
            <p:spPr>
              <a:xfrm>
                <a:off x="1990800" y="152064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3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54" name="직사각형 337"/>
            <p:cNvSpPr/>
            <p:nvPr/>
          </p:nvSpPr>
          <p:spPr>
            <a:xfrm>
              <a:off x="2827800" y="1661760"/>
              <a:ext cx="282600" cy="28260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5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1056" name="타원 340"/>
              <p:cNvSpPr/>
              <p:nvPr/>
            </p:nvSpPr>
            <p:spPr>
              <a:xfrm>
                <a:off x="2682360" y="152064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7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58" name="직사각형 259"/>
            <p:cNvSpPr/>
            <p:nvPr/>
          </p:nvSpPr>
          <p:spPr>
            <a:xfrm>
              <a:off x="212868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9" name="직사각형 260"/>
            <p:cNvSpPr/>
            <p:nvPr/>
          </p:nvSpPr>
          <p:spPr>
            <a:xfrm>
              <a:off x="241236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0" name="직사각형 261"/>
            <p:cNvSpPr/>
            <p:nvPr/>
          </p:nvSpPr>
          <p:spPr>
            <a:xfrm>
              <a:off x="268992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1" name="직사각형 262"/>
            <p:cNvSpPr/>
            <p:nvPr/>
          </p:nvSpPr>
          <p:spPr>
            <a:xfrm>
              <a:off x="297360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2" name="직사각형 263"/>
            <p:cNvSpPr/>
            <p:nvPr/>
          </p:nvSpPr>
          <p:spPr>
            <a:xfrm>
              <a:off x="212868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3" name="직사각형 264"/>
            <p:cNvSpPr/>
            <p:nvPr/>
          </p:nvSpPr>
          <p:spPr>
            <a:xfrm>
              <a:off x="241236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직사각형 265"/>
            <p:cNvSpPr/>
            <p:nvPr/>
          </p:nvSpPr>
          <p:spPr>
            <a:xfrm>
              <a:off x="268992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5" name="직사각형 266"/>
            <p:cNvSpPr/>
            <p:nvPr/>
          </p:nvSpPr>
          <p:spPr>
            <a:xfrm>
              <a:off x="297360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직사각형 267"/>
            <p:cNvSpPr/>
            <p:nvPr/>
          </p:nvSpPr>
          <p:spPr>
            <a:xfrm>
              <a:off x="325116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직사각형 268"/>
            <p:cNvSpPr/>
            <p:nvPr/>
          </p:nvSpPr>
          <p:spPr>
            <a:xfrm>
              <a:off x="3534840" y="589140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8" name="직사각형 269"/>
            <p:cNvSpPr/>
            <p:nvPr/>
          </p:nvSpPr>
          <p:spPr>
            <a:xfrm>
              <a:off x="325116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직사각형 270"/>
            <p:cNvSpPr/>
            <p:nvPr/>
          </p:nvSpPr>
          <p:spPr>
            <a:xfrm>
              <a:off x="3534840" y="560772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직사각형 271"/>
            <p:cNvSpPr/>
            <p:nvPr/>
          </p:nvSpPr>
          <p:spPr>
            <a:xfrm>
              <a:off x="212868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1" name="직사각형 272"/>
            <p:cNvSpPr/>
            <p:nvPr/>
          </p:nvSpPr>
          <p:spPr>
            <a:xfrm>
              <a:off x="241236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2" name="직사각형 273"/>
            <p:cNvSpPr/>
            <p:nvPr/>
          </p:nvSpPr>
          <p:spPr>
            <a:xfrm>
              <a:off x="268992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직사각형 274"/>
            <p:cNvSpPr/>
            <p:nvPr/>
          </p:nvSpPr>
          <p:spPr>
            <a:xfrm>
              <a:off x="297360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직사각형 276"/>
            <p:cNvSpPr/>
            <p:nvPr/>
          </p:nvSpPr>
          <p:spPr>
            <a:xfrm>
              <a:off x="325116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직사각형 277"/>
            <p:cNvSpPr/>
            <p:nvPr/>
          </p:nvSpPr>
          <p:spPr>
            <a:xfrm>
              <a:off x="3534840" y="5323680"/>
              <a:ext cx="282600" cy="28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직사각형 304"/>
            <p:cNvSpPr/>
            <p:nvPr/>
          </p:nvSpPr>
          <p:spPr>
            <a:xfrm>
              <a:off x="2128680" y="33534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직사각형 305"/>
            <p:cNvSpPr/>
            <p:nvPr/>
          </p:nvSpPr>
          <p:spPr>
            <a:xfrm>
              <a:off x="2695680" y="33534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직사각형 306"/>
            <p:cNvSpPr/>
            <p:nvPr/>
          </p:nvSpPr>
          <p:spPr>
            <a:xfrm>
              <a:off x="3256920" y="3353400"/>
              <a:ext cx="566280" cy="566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79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1080" name="타원 324"/>
              <p:cNvSpPr/>
              <p:nvPr/>
            </p:nvSpPr>
            <p:spPr>
              <a:xfrm>
                <a:off x="1990800" y="380520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1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2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1083" name="타원 324"/>
              <p:cNvSpPr/>
              <p:nvPr/>
            </p:nvSpPr>
            <p:spPr>
              <a:xfrm>
                <a:off x="1990800" y="3248640"/>
                <a:ext cx="222840" cy="222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4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5" name="그룹 4"/>
            <p:cNvGrpSpPr/>
            <p:nvPr/>
          </p:nvGrpSpPr>
          <p:grpSpPr>
            <a:xfrm>
              <a:off x="2583000" y="5993280"/>
              <a:ext cx="673200" cy="687960"/>
              <a:chOff x="2583000" y="5993280"/>
              <a:chExt cx="673200" cy="687960"/>
            </a:xfrm>
          </p:grpSpPr>
          <p:sp>
            <p:nvSpPr>
              <p:cNvPr id="1086" name="직사각형 296"/>
              <p:cNvSpPr/>
              <p:nvPr/>
            </p:nvSpPr>
            <p:spPr>
              <a:xfrm>
                <a:off x="2678760" y="6184080"/>
                <a:ext cx="577440" cy="518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7" name="타원 297"/>
              <p:cNvSpPr/>
              <p:nvPr/>
            </p:nvSpPr>
            <p:spPr>
              <a:xfrm>
                <a:off x="2583000" y="5993280"/>
                <a:ext cx="196560" cy="19656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sp>
            <p:nvSpPr>
              <p:cNvPr id="1088" name="직선 화살표 연결선 298"/>
              <p:cNvSpPr/>
              <p:nvPr/>
            </p:nvSpPr>
            <p:spPr>
              <a:xfrm flipV="1">
                <a:off x="2973960" y="6327000"/>
                <a:ext cx="360" cy="354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89" name="직선 화살표 연결선 194"/>
            <p:cNvSpPr/>
            <p:nvPr/>
          </p:nvSpPr>
          <p:spPr>
            <a:xfrm flipV="1">
              <a:off x="2972880" y="316800"/>
              <a:ext cx="360" cy="346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0" name="직사각형 258"/>
          <p:cNvSpPr/>
          <p:nvPr/>
        </p:nvSpPr>
        <p:spPr>
          <a:xfrm>
            <a:off x="6744960" y="748800"/>
            <a:ext cx="1834200" cy="546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1" name="직사각형 259"/>
          <p:cNvSpPr/>
          <p:nvPr/>
        </p:nvSpPr>
        <p:spPr>
          <a:xfrm>
            <a:off x="681768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60"/>
          <p:cNvSpPr/>
          <p:nvPr/>
        </p:nvSpPr>
        <p:spPr>
          <a:xfrm>
            <a:off x="710136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61"/>
          <p:cNvSpPr/>
          <p:nvPr/>
        </p:nvSpPr>
        <p:spPr>
          <a:xfrm>
            <a:off x="737856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62"/>
          <p:cNvSpPr/>
          <p:nvPr/>
        </p:nvSpPr>
        <p:spPr>
          <a:xfrm>
            <a:off x="766260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263"/>
          <p:cNvSpPr/>
          <p:nvPr/>
        </p:nvSpPr>
        <p:spPr>
          <a:xfrm>
            <a:off x="681768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264"/>
          <p:cNvSpPr/>
          <p:nvPr/>
        </p:nvSpPr>
        <p:spPr>
          <a:xfrm>
            <a:off x="710136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265"/>
          <p:cNvSpPr/>
          <p:nvPr/>
        </p:nvSpPr>
        <p:spPr>
          <a:xfrm>
            <a:off x="737856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266"/>
          <p:cNvSpPr/>
          <p:nvPr/>
        </p:nvSpPr>
        <p:spPr>
          <a:xfrm>
            <a:off x="766260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267"/>
          <p:cNvSpPr/>
          <p:nvPr/>
        </p:nvSpPr>
        <p:spPr>
          <a:xfrm>
            <a:off x="793980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268"/>
          <p:cNvSpPr/>
          <p:nvPr/>
        </p:nvSpPr>
        <p:spPr>
          <a:xfrm>
            <a:off x="8223840" y="504684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269"/>
          <p:cNvSpPr/>
          <p:nvPr/>
        </p:nvSpPr>
        <p:spPr>
          <a:xfrm>
            <a:off x="793980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270"/>
          <p:cNvSpPr/>
          <p:nvPr/>
        </p:nvSpPr>
        <p:spPr>
          <a:xfrm>
            <a:off x="8223840" y="47628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271"/>
          <p:cNvSpPr/>
          <p:nvPr/>
        </p:nvSpPr>
        <p:spPr>
          <a:xfrm>
            <a:off x="681768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272"/>
          <p:cNvSpPr/>
          <p:nvPr/>
        </p:nvSpPr>
        <p:spPr>
          <a:xfrm>
            <a:off x="710136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273"/>
          <p:cNvSpPr/>
          <p:nvPr/>
        </p:nvSpPr>
        <p:spPr>
          <a:xfrm>
            <a:off x="737856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274"/>
          <p:cNvSpPr/>
          <p:nvPr/>
        </p:nvSpPr>
        <p:spPr>
          <a:xfrm>
            <a:off x="766260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275"/>
          <p:cNvSpPr/>
          <p:nvPr/>
        </p:nvSpPr>
        <p:spPr>
          <a:xfrm>
            <a:off x="6817680" y="3911760"/>
            <a:ext cx="566280" cy="56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276"/>
          <p:cNvSpPr/>
          <p:nvPr/>
        </p:nvSpPr>
        <p:spPr>
          <a:xfrm>
            <a:off x="793980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277"/>
          <p:cNvSpPr/>
          <p:nvPr/>
        </p:nvSpPr>
        <p:spPr>
          <a:xfrm>
            <a:off x="8223840" y="44791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278"/>
          <p:cNvSpPr/>
          <p:nvPr/>
        </p:nvSpPr>
        <p:spPr>
          <a:xfrm>
            <a:off x="681768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279"/>
          <p:cNvSpPr/>
          <p:nvPr/>
        </p:nvSpPr>
        <p:spPr>
          <a:xfrm>
            <a:off x="710136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280"/>
          <p:cNvSpPr/>
          <p:nvPr/>
        </p:nvSpPr>
        <p:spPr>
          <a:xfrm>
            <a:off x="737856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281"/>
          <p:cNvSpPr/>
          <p:nvPr/>
        </p:nvSpPr>
        <p:spPr>
          <a:xfrm>
            <a:off x="766260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282"/>
          <p:cNvSpPr/>
          <p:nvPr/>
        </p:nvSpPr>
        <p:spPr>
          <a:xfrm>
            <a:off x="793980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283"/>
          <p:cNvSpPr/>
          <p:nvPr/>
        </p:nvSpPr>
        <p:spPr>
          <a:xfrm>
            <a:off x="8223840" y="137088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284"/>
          <p:cNvSpPr/>
          <p:nvPr/>
        </p:nvSpPr>
        <p:spPr>
          <a:xfrm>
            <a:off x="681768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285"/>
          <p:cNvSpPr/>
          <p:nvPr/>
        </p:nvSpPr>
        <p:spPr>
          <a:xfrm>
            <a:off x="710136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286"/>
          <p:cNvSpPr/>
          <p:nvPr/>
        </p:nvSpPr>
        <p:spPr>
          <a:xfrm>
            <a:off x="737856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287"/>
          <p:cNvSpPr/>
          <p:nvPr/>
        </p:nvSpPr>
        <p:spPr>
          <a:xfrm>
            <a:off x="766260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288"/>
          <p:cNvSpPr/>
          <p:nvPr/>
        </p:nvSpPr>
        <p:spPr>
          <a:xfrm>
            <a:off x="681768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289"/>
          <p:cNvSpPr/>
          <p:nvPr/>
        </p:nvSpPr>
        <p:spPr>
          <a:xfrm>
            <a:off x="710136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290"/>
          <p:cNvSpPr/>
          <p:nvPr/>
        </p:nvSpPr>
        <p:spPr>
          <a:xfrm>
            <a:off x="737856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291"/>
          <p:cNvSpPr/>
          <p:nvPr/>
        </p:nvSpPr>
        <p:spPr>
          <a:xfrm>
            <a:off x="766260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292"/>
          <p:cNvSpPr/>
          <p:nvPr/>
        </p:nvSpPr>
        <p:spPr>
          <a:xfrm>
            <a:off x="793980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293"/>
          <p:cNvSpPr/>
          <p:nvPr/>
        </p:nvSpPr>
        <p:spPr>
          <a:xfrm>
            <a:off x="8223840" y="108720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294"/>
          <p:cNvSpPr/>
          <p:nvPr/>
        </p:nvSpPr>
        <p:spPr>
          <a:xfrm>
            <a:off x="793980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295"/>
          <p:cNvSpPr/>
          <p:nvPr/>
        </p:nvSpPr>
        <p:spPr>
          <a:xfrm>
            <a:off x="8223840" y="803520"/>
            <a:ext cx="282600" cy="28260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300"/>
          <p:cNvSpPr/>
          <p:nvPr/>
        </p:nvSpPr>
        <p:spPr>
          <a:xfrm>
            <a:off x="7367400" y="741600"/>
            <a:ext cx="577440" cy="5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타원 301"/>
          <p:cNvSpPr/>
          <p:nvPr/>
        </p:nvSpPr>
        <p:spPr>
          <a:xfrm>
            <a:off x="7243200" y="587880"/>
            <a:ext cx="196560" cy="19656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130" name="직사각형 302"/>
          <p:cNvSpPr/>
          <p:nvPr/>
        </p:nvSpPr>
        <p:spPr>
          <a:xfrm>
            <a:off x="7384680" y="3911760"/>
            <a:ext cx="566280" cy="56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303"/>
          <p:cNvSpPr/>
          <p:nvPr/>
        </p:nvSpPr>
        <p:spPr>
          <a:xfrm>
            <a:off x="7945920" y="3911760"/>
            <a:ext cx="566280" cy="56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304"/>
          <p:cNvSpPr/>
          <p:nvPr/>
        </p:nvSpPr>
        <p:spPr>
          <a:xfrm>
            <a:off x="6817680" y="2797200"/>
            <a:ext cx="566280" cy="566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305"/>
          <p:cNvSpPr/>
          <p:nvPr/>
        </p:nvSpPr>
        <p:spPr>
          <a:xfrm>
            <a:off x="7384680" y="2797200"/>
            <a:ext cx="566280" cy="566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306"/>
          <p:cNvSpPr/>
          <p:nvPr/>
        </p:nvSpPr>
        <p:spPr>
          <a:xfrm>
            <a:off x="7945920" y="2797200"/>
            <a:ext cx="566280" cy="566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307"/>
          <p:cNvSpPr/>
          <p:nvPr/>
        </p:nvSpPr>
        <p:spPr>
          <a:xfrm>
            <a:off x="6817680" y="22341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308"/>
          <p:cNvSpPr/>
          <p:nvPr/>
        </p:nvSpPr>
        <p:spPr>
          <a:xfrm>
            <a:off x="7384680" y="22341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309"/>
          <p:cNvSpPr/>
          <p:nvPr/>
        </p:nvSpPr>
        <p:spPr>
          <a:xfrm>
            <a:off x="7945920" y="22341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310"/>
          <p:cNvSpPr/>
          <p:nvPr/>
        </p:nvSpPr>
        <p:spPr>
          <a:xfrm>
            <a:off x="6817680" y="16689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311"/>
          <p:cNvSpPr/>
          <p:nvPr/>
        </p:nvSpPr>
        <p:spPr>
          <a:xfrm>
            <a:off x="7384680" y="16689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312"/>
          <p:cNvSpPr/>
          <p:nvPr/>
        </p:nvSpPr>
        <p:spPr>
          <a:xfrm>
            <a:off x="7945920" y="1668960"/>
            <a:ext cx="566280" cy="5662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1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142" name="타원 327"/>
            <p:cNvSpPr/>
            <p:nvPr/>
          </p:nvSpPr>
          <p:spPr>
            <a:xfrm>
              <a:off x="6679800" y="266724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3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44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145" name="타원 331"/>
            <p:cNvSpPr/>
            <p:nvPr/>
          </p:nvSpPr>
          <p:spPr>
            <a:xfrm>
              <a:off x="6679800" y="206928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47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148" name="타원 335"/>
            <p:cNvSpPr/>
            <p:nvPr/>
          </p:nvSpPr>
          <p:spPr>
            <a:xfrm>
              <a:off x="6679800" y="152064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9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0" name="직사각형 337"/>
          <p:cNvSpPr/>
          <p:nvPr/>
        </p:nvSpPr>
        <p:spPr>
          <a:xfrm>
            <a:off x="7516800" y="1661760"/>
            <a:ext cx="282600" cy="2826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1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152" name="타원 340"/>
            <p:cNvSpPr/>
            <p:nvPr/>
          </p:nvSpPr>
          <p:spPr>
            <a:xfrm>
              <a:off x="7371360" y="152064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3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4" name="직사각형 259"/>
          <p:cNvSpPr/>
          <p:nvPr/>
        </p:nvSpPr>
        <p:spPr>
          <a:xfrm>
            <a:off x="681768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260"/>
          <p:cNvSpPr/>
          <p:nvPr/>
        </p:nvSpPr>
        <p:spPr>
          <a:xfrm>
            <a:off x="710136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261"/>
          <p:cNvSpPr/>
          <p:nvPr/>
        </p:nvSpPr>
        <p:spPr>
          <a:xfrm>
            <a:off x="737856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262"/>
          <p:cNvSpPr/>
          <p:nvPr/>
        </p:nvSpPr>
        <p:spPr>
          <a:xfrm>
            <a:off x="766260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263"/>
          <p:cNvSpPr/>
          <p:nvPr/>
        </p:nvSpPr>
        <p:spPr>
          <a:xfrm>
            <a:off x="681768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264"/>
          <p:cNvSpPr/>
          <p:nvPr/>
        </p:nvSpPr>
        <p:spPr>
          <a:xfrm>
            <a:off x="710136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265"/>
          <p:cNvSpPr/>
          <p:nvPr/>
        </p:nvSpPr>
        <p:spPr>
          <a:xfrm>
            <a:off x="737856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266"/>
          <p:cNvSpPr/>
          <p:nvPr/>
        </p:nvSpPr>
        <p:spPr>
          <a:xfrm>
            <a:off x="766260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267"/>
          <p:cNvSpPr/>
          <p:nvPr/>
        </p:nvSpPr>
        <p:spPr>
          <a:xfrm>
            <a:off x="793980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268"/>
          <p:cNvSpPr/>
          <p:nvPr/>
        </p:nvSpPr>
        <p:spPr>
          <a:xfrm>
            <a:off x="8223840" y="589140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269"/>
          <p:cNvSpPr/>
          <p:nvPr/>
        </p:nvSpPr>
        <p:spPr>
          <a:xfrm>
            <a:off x="793980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270"/>
          <p:cNvSpPr/>
          <p:nvPr/>
        </p:nvSpPr>
        <p:spPr>
          <a:xfrm>
            <a:off x="8223840" y="560772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271"/>
          <p:cNvSpPr/>
          <p:nvPr/>
        </p:nvSpPr>
        <p:spPr>
          <a:xfrm>
            <a:off x="681768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272"/>
          <p:cNvSpPr/>
          <p:nvPr/>
        </p:nvSpPr>
        <p:spPr>
          <a:xfrm>
            <a:off x="710136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273"/>
          <p:cNvSpPr/>
          <p:nvPr/>
        </p:nvSpPr>
        <p:spPr>
          <a:xfrm>
            <a:off x="737856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274"/>
          <p:cNvSpPr/>
          <p:nvPr/>
        </p:nvSpPr>
        <p:spPr>
          <a:xfrm>
            <a:off x="766260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276"/>
          <p:cNvSpPr/>
          <p:nvPr/>
        </p:nvSpPr>
        <p:spPr>
          <a:xfrm>
            <a:off x="793980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277"/>
          <p:cNvSpPr/>
          <p:nvPr/>
        </p:nvSpPr>
        <p:spPr>
          <a:xfrm>
            <a:off x="8223840" y="5323680"/>
            <a:ext cx="282600" cy="28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304"/>
          <p:cNvSpPr/>
          <p:nvPr/>
        </p:nvSpPr>
        <p:spPr>
          <a:xfrm>
            <a:off x="6817680" y="3353400"/>
            <a:ext cx="566280" cy="566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305"/>
          <p:cNvSpPr/>
          <p:nvPr/>
        </p:nvSpPr>
        <p:spPr>
          <a:xfrm>
            <a:off x="7384680" y="3353400"/>
            <a:ext cx="566280" cy="566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306"/>
          <p:cNvSpPr/>
          <p:nvPr/>
        </p:nvSpPr>
        <p:spPr>
          <a:xfrm>
            <a:off x="7945920" y="3353400"/>
            <a:ext cx="566280" cy="5662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5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176" name="타원 324"/>
            <p:cNvSpPr/>
            <p:nvPr/>
          </p:nvSpPr>
          <p:spPr>
            <a:xfrm>
              <a:off x="6679800" y="380520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7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78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179" name="타원 324"/>
            <p:cNvSpPr/>
            <p:nvPr/>
          </p:nvSpPr>
          <p:spPr>
            <a:xfrm>
              <a:off x="6679800" y="3248640"/>
              <a:ext cx="222840" cy="222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0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81" name="그룹 376"/>
          <p:cNvGrpSpPr/>
          <p:nvPr/>
        </p:nvGrpSpPr>
        <p:grpSpPr>
          <a:xfrm>
            <a:off x="7272000" y="5993280"/>
            <a:ext cx="673200" cy="687960"/>
            <a:chOff x="7272000" y="5993280"/>
            <a:chExt cx="673200" cy="687960"/>
          </a:xfrm>
        </p:grpSpPr>
        <p:sp>
          <p:nvSpPr>
            <p:cNvPr id="1182" name="직사각형 296"/>
            <p:cNvSpPr/>
            <p:nvPr/>
          </p:nvSpPr>
          <p:spPr>
            <a:xfrm>
              <a:off x="7367760" y="6184080"/>
              <a:ext cx="577440" cy="51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타원 297"/>
            <p:cNvSpPr/>
            <p:nvPr/>
          </p:nvSpPr>
          <p:spPr>
            <a:xfrm>
              <a:off x="7272000" y="5993280"/>
              <a:ext cx="196560" cy="19656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184" name="직선 화살표 연결선 298"/>
            <p:cNvSpPr/>
            <p:nvPr/>
          </p:nvSpPr>
          <p:spPr>
            <a:xfrm flipV="1">
              <a:off x="7662960" y="6327000"/>
              <a:ext cx="360" cy="354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5" name="직선 화살표 연결선 377"/>
          <p:cNvSpPr/>
          <p:nvPr/>
        </p:nvSpPr>
        <p:spPr>
          <a:xfrm flipV="1">
            <a:off x="7661880" y="316800"/>
            <a:ext cx="3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Application>LibreOffice/7.3.4.2$Linux_X86_64 LibreOffice_project/30$Build-2</Application>
  <AppVersion>15.0000</AppVersion>
  <Words>1699</Words>
  <Paragraphs>670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2022-04-14T06:34:29Z</dcterms:created>
  <dc:creator>윤지성</dc:creator>
  <dc:description/>
  <dc:language>en-US</dc:language>
  <cp:lastModifiedBy/>
  <dcterms:modified xsi:type="dcterms:W3CDTF">2022-08-21T19:35:30Z</dcterms:modified>
  <cp:revision>144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29</vt:i4>
  </property>
</Properties>
</file>