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76" r:id="rId20"/>
    <p:sldId id="275" r:id="rId21"/>
    <p:sldId id="27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85723"/>
    <a:srgbClr val="70AD47"/>
    <a:srgbClr val="A9D18E"/>
    <a:srgbClr val="003300"/>
    <a:srgbClr val="E2F0D9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8EC69-1182-46B7-860B-D7AA1CE5AA1F}" v="43" dt="2022-04-25T12:41:0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>
        <p:scale>
          <a:sx n="125" d="100"/>
          <a:sy n="125" d="100"/>
        </p:scale>
        <p:origin x="219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4-22T05:56:18.860" v="944" actId="1076"/>
      <pc:docMkLst>
        <pc:docMk/>
      </pc:docMkLst>
      <pc:sldChg chg="addSp delSp modSp new mod">
        <pc:chgData name="남 상현" userId="03ad4a8e8f7310f3" providerId="LiveId" clId="{1062D119-4F77-4FFA-A496-4BBD8432019D}" dt="2022-04-19T03:43:22.032" v="377" actId="20577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4-19T03:57:24.926" v="610" actId="20577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4-19T03:57:02.870" v="602" actId="20577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4-19T04:56:12.559" v="698" actId="1076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40.250" v="702" actId="1076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  <pc:sldChg chg="addSp delSp modSp new mod">
        <pc:chgData name="남 상현" userId="03ad4a8e8f7310f3" providerId="LiveId" clId="{1062D119-4F77-4FFA-A496-4BBD8432019D}" dt="2022-04-19T06:25:36.214" v="841"/>
        <pc:sldMkLst>
          <pc:docMk/>
          <pc:sldMk cId="1819568730" sldId="274"/>
        </pc:sldMkLst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2" creationId="{EE191B48-C824-49A8-88B6-C20C200C38B2}"/>
          </ac:spMkLst>
        </pc:spChg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3" creationId="{2CB45837-1166-496F-9219-615E2BB864B3}"/>
          </ac:spMkLst>
        </pc:spChg>
        <pc:spChg chg="add del mod">
          <ac:chgData name="남 상현" userId="03ad4a8e8f7310f3" providerId="LiveId" clId="{1062D119-4F77-4FFA-A496-4BBD8432019D}" dt="2022-04-19T05:20:31.420" v="760" actId="478"/>
          <ac:spMkLst>
            <pc:docMk/>
            <pc:sldMk cId="1819568730" sldId="274"/>
            <ac:spMk id="4" creationId="{FB7B60E5-9F79-4042-BD80-ED59028AFB76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5" creationId="{E1B71696-4338-4B22-AA3A-8DF092AFC2DE}"/>
          </ac:spMkLst>
        </pc:spChg>
        <pc:spChg chg="add del mod">
          <ac:chgData name="남 상현" userId="03ad4a8e8f7310f3" providerId="LiveId" clId="{1062D119-4F77-4FFA-A496-4BBD8432019D}" dt="2022-04-19T05:21:44.347" v="782" actId="478"/>
          <ac:spMkLst>
            <pc:docMk/>
            <pc:sldMk cId="1819568730" sldId="274"/>
            <ac:spMk id="6" creationId="{7665F9D1-52F4-45CF-89C3-10B2DE3AF9B6}"/>
          </ac:spMkLst>
        </pc:spChg>
        <pc:spChg chg="add del mod">
          <ac:chgData name="남 상현" userId="03ad4a8e8f7310f3" providerId="LiveId" clId="{1062D119-4F77-4FFA-A496-4BBD8432019D}" dt="2022-04-19T05:22:17.277" v="785" actId="478"/>
          <ac:spMkLst>
            <pc:docMk/>
            <pc:sldMk cId="1819568730" sldId="274"/>
            <ac:spMk id="7" creationId="{4B5CCE85-CF08-494B-9B3D-5FE6C7816346}"/>
          </ac:spMkLst>
        </pc:spChg>
        <pc:spChg chg="add del mod">
          <ac:chgData name="남 상현" userId="03ad4a8e8f7310f3" providerId="LiveId" clId="{1062D119-4F77-4FFA-A496-4BBD8432019D}" dt="2022-04-19T05:22:51.338" v="788" actId="478"/>
          <ac:spMkLst>
            <pc:docMk/>
            <pc:sldMk cId="1819568730" sldId="274"/>
            <ac:spMk id="8" creationId="{7A5578E4-3A97-4566-B838-E146B5DEAA61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9" creationId="{91CED0C3-E721-4470-BB74-F465385B841C}"/>
          </ac:spMkLst>
        </pc:spChg>
        <pc:spChg chg="add del mod ord">
          <ac:chgData name="남 상현" userId="03ad4a8e8f7310f3" providerId="LiveId" clId="{1062D119-4F77-4FFA-A496-4BBD8432019D}" dt="2022-04-19T05:24:01.387" v="812" actId="21"/>
          <ac:spMkLst>
            <pc:docMk/>
            <pc:sldMk cId="1819568730" sldId="274"/>
            <ac:spMk id="10" creationId="{B88D6852-EF41-4645-A9BE-865DA5068EF5}"/>
          </ac:spMkLst>
        </pc:spChg>
        <pc:spChg chg="add del">
          <ac:chgData name="남 상현" userId="03ad4a8e8f7310f3" providerId="LiveId" clId="{1062D119-4F77-4FFA-A496-4BBD8432019D}" dt="2022-04-19T06:25:14.923" v="832" actId="22"/>
          <ac:spMkLst>
            <pc:docMk/>
            <pc:sldMk cId="1819568730" sldId="274"/>
            <ac:spMk id="15" creationId="{300C7F01-B282-4357-81AB-968103AF36D5}"/>
          </ac:spMkLst>
        </pc:spChg>
        <pc:spChg chg="add mod">
          <ac:chgData name="남 상현" userId="03ad4a8e8f7310f3" providerId="LiveId" clId="{1062D119-4F77-4FFA-A496-4BBD8432019D}" dt="2022-04-19T06:25:36.214" v="841"/>
          <ac:spMkLst>
            <pc:docMk/>
            <pc:sldMk cId="1819568730" sldId="274"/>
            <ac:spMk id="17" creationId="{1EE9A924-D02A-4DF1-A93E-E857886D0526}"/>
          </ac:spMkLst>
        </pc:spChg>
        <pc:picChg chg="add del mod ord modCrop">
          <ac:chgData name="남 상현" userId="03ad4a8e8f7310f3" providerId="LiveId" clId="{1062D119-4F77-4FFA-A496-4BBD8432019D}" dt="2022-04-19T05:25:23.498" v="830" actId="478"/>
          <ac:picMkLst>
            <pc:docMk/>
            <pc:sldMk cId="1819568730" sldId="274"/>
            <ac:picMk id="11" creationId="{D44D8FA7-F91B-4CE2-A92B-4E24AA8E0911}"/>
          </ac:picMkLst>
        </pc:picChg>
        <pc:cxnChg chg="add del mod">
          <ac:chgData name="남 상현" userId="03ad4a8e8f7310f3" providerId="LiveId" clId="{1062D119-4F77-4FFA-A496-4BBD8432019D}" dt="2022-04-19T05:25:23.498" v="830" actId="478"/>
          <ac:cxnSpMkLst>
            <pc:docMk/>
            <pc:sldMk cId="1819568730" sldId="274"/>
            <ac:cxnSpMk id="13" creationId="{AB4A3FF7-9926-4316-9E9D-28A24B957953}"/>
          </ac:cxnSpMkLst>
        </pc:cxnChg>
      </pc:sldChg>
      <pc:sldChg chg="addSp delSp modSp new mod">
        <pc:chgData name="남 상현" userId="03ad4a8e8f7310f3" providerId="LiveId" clId="{1062D119-4F77-4FFA-A496-4BBD8432019D}" dt="2022-04-22T05:56:18.860" v="944" actId="1076"/>
        <pc:sldMkLst>
          <pc:docMk/>
          <pc:sldMk cId="1838927818" sldId="275"/>
        </pc:sldMkLst>
        <pc:spChg chg="del">
          <ac:chgData name="남 상현" userId="03ad4a8e8f7310f3" providerId="LiveId" clId="{1062D119-4F77-4FFA-A496-4BBD8432019D}" dt="2022-04-19T06:27:55.695" v="844" actId="478"/>
          <ac:spMkLst>
            <pc:docMk/>
            <pc:sldMk cId="1838927818" sldId="275"/>
            <ac:spMk id="2" creationId="{FD5C1F7E-EAFC-4CFB-BA76-40D0DE480E07}"/>
          </ac:spMkLst>
        </pc:spChg>
        <pc:spChg chg="del">
          <ac:chgData name="남 상현" userId="03ad4a8e8f7310f3" providerId="LiveId" clId="{1062D119-4F77-4FFA-A496-4BBD8432019D}" dt="2022-04-19T06:27:56.546" v="845" actId="478"/>
          <ac:spMkLst>
            <pc:docMk/>
            <pc:sldMk cId="1838927818" sldId="275"/>
            <ac:spMk id="3" creationId="{3989872A-1568-4442-B572-B5682C76EC73}"/>
          </ac:spMkLst>
        </pc:spChg>
        <pc:spChg chg="add mod">
          <ac:chgData name="남 상현" userId="03ad4a8e8f7310f3" providerId="LiveId" clId="{1062D119-4F77-4FFA-A496-4BBD8432019D}" dt="2022-04-22T05:34:29.343" v="938" actId="20577"/>
          <ac:spMkLst>
            <pc:docMk/>
            <pc:sldMk cId="1838927818" sldId="275"/>
            <ac:spMk id="4" creationId="{B887EA6C-ECE1-43C5-B5D1-07376EB70F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" creationId="{2C5FFCBF-3FF7-4269-AD65-F036E708FAB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7" creationId="{A454C1DB-4D9F-480A-996B-3F46752DB97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8" creationId="{B23FACF4-8907-4A1C-853B-4B954FEFD0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9" creationId="{E48CA82F-78B2-4080-86DE-992BFF223F1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0" creationId="{AFEF72CB-BEC9-4BEF-8E2F-7D494D3302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1" creationId="{8CE09F93-A0A3-4F7A-9DD2-B16F89C0186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2" creationId="{F33145C4-AAC1-40F0-A6B3-818B902B77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3" creationId="{030E3976-2E98-44B2-B8F7-06C7B166A2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4" creationId="{F1F4185F-3443-4332-B4CF-E8881E513315}"/>
          </ac:spMkLst>
        </pc:spChg>
        <pc:spChg chg="mod">
          <ac:chgData name="남 상현" userId="03ad4a8e8f7310f3" providerId="LiveId" clId="{1062D119-4F77-4FFA-A496-4BBD8432019D}" dt="2022-04-22T05:20:08.214" v="870" actId="207"/>
          <ac:spMkLst>
            <pc:docMk/>
            <pc:sldMk cId="1838927818" sldId="275"/>
            <ac:spMk id="15" creationId="{552289FB-9DDD-43F7-A976-8D208D76CED0}"/>
          </ac:spMkLst>
        </pc:spChg>
        <pc:spChg chg="mod">
          <ac:chgData name="남 상현" userId="03ad4a8e8f7310f3" providerId="LiveId" clId="{1062D119-4F77-4FFA-A496-4BBD8432019D}" dt="2022-04-22T05:20:12.942" v="871" actId="207"/>
          <ac:spMkLst>
            <pc:docMk/>
            <pc:sldMk cId="1838927818" sldId="275"/>
            <ac:spMk id="16" creationId="{9A319090-409C-474E-9235-8AEB51573AB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7" creationId="{4EB64413-E491-415F-8404-1DD8814B0BA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8" creationId="{66852E08-6C73-4765-8D52-5F5F00A08C34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19" creationId="{7D62012C-7F15-40A0-8A77-7C33C4936E68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20" creationId="{75C37590-2332-46DF-9806-CA7C36B112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1" creationId="{1146A1EE-E3F2-47AC-8255-540C8EBA6B0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2" creationId="{BC5EA977-A351-44FA-8C63-8C24D55364D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3" creationId="{AAE224AB-3814-4D72-8B1A-C7F00DFD472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4" creationId="{8DA38203-580B-4582-A2FE-12649E6C7B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5" creationId="{1D9EED15-4119-462C-85E9-CAD79DC4951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6" creationId="{E9282064-9050-4D5E-B059-7ADEEA130FB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7" creationId="{A6055620-6B3D-4257-B950-F5EC5354173A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8" creationId="{FCDD62FC-7E47-4D05-8B47-950E0A4D8732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9" creationId="{D514A5E3-4168-45E6-A292-89FBBBD863C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0" creationId="{99882C3D-49D2-4911-A7B8-40F418178E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1" creationId="{54F3D0B6-7702-4648-9217-75C95A43E39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2" creationId="{3780FA34-BA63-4486-B07A-E44AE70FC1C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3" creationId="{76A83645-59C0-46EA-9ABB-ECAD8E356EF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4" creationId="{892E47C3-FBD9-4B77-AF4E-4597012E137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5" creationId="{8C2F0EE0-7848-408D-B9FA-34504608A3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6" creationId="{9118D761-8A33-4F71-A309-56D56AF5D5E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7" creationId="{EA17A072-50E0-4D34-8E87-7323EB60993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8" creationId="{55433D9D-C2E7-4986-9EFE-937FD71BACB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9" creationId="{41C0E696-97E1-44BB-AE7F-2CC96D342F3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0" creationId="{36FDF458-4E5D-4A4F-8D7C-4A223CF447D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1" creationId="{E352CAD4-5468-4B0E-86AC-9F1C7A41FF9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2" creationId="{F80B5514-D73A-4CED-ADF3-4B664103A1B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3" creationId="{D7BC8B1E-BF83-4935-9385-077CE3F7C00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4" creationId="{766BABBB-0F24-4391-A021-300202D51B4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5" creationId="{F25BA65E-CFEA-4B49-97E9-54196F100B5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6" creationId="{064A38E8-815E-4569-B627-811DB6D8966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7" creationId="{8C5A43DF-C851-4734-AB0F-B979C46976D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8" creationId="{FE5E28F7-16A5-408B-A433-62B305841C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9" creationId="{762E4AE4-A839-4359-924C-FD12C03C644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0" creationId="{5A3FB5DA-A7AE-48E9-9A3B-777402E1509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1" creationId="{D925062A-1563-4F78-BBC2-F62A3AAB4A0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2" creationId="{B5471E39-D0C4-408D-A1EB-F1E12660B04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3" creationId="{82116E2C-9222-44EF-9C1F-526B4575AC9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4" creationId="{8518F088-4576-45DB-9C76-628FE416643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5" creationId="{87700E21-AA3C-49CE-8B5D-0885A032D24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6" creationId="{9318A452-7115-4367-8C4D-A09682294BD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7" creationId="{BF271331-5A65-4DA1-8BF6-067BA8C2856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8" creationId="{6D88FE73-B10C-43B8-9C23-9225955650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9" creationId="{BC2640BC-676F-49C5-9892-AE1C179CAA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0" creationId="{3748AC92-E988-4A1A-A7E2-2350CE6FEB0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1" creationId="{9DC29DA1-32AF-454E-A209-D91483D787F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2" creationId="{BFFFB1F9-997B-4645-8A78-C4FEAD9A88E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3" creationId="{BBB17E42-7629-4AF9-B7B0-6B941FE7C4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4" creationId="{DFC8D8B2-608B-4F28-87CE-501B5CC1D70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5" creationId="{43A26C00-5BAB-49C9-A482-9F241D8C9EF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6" creationId="{637A1102-D580-4BE3-989E-CE98371430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7" creationId="{60292952-BB88-464D-AAC7-5DE82928DF1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8" creationId="{DAD32A26-A015-49C9-A960-E54FC46D5E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9" creationId="{B7CAC1A1-A8AC-452E-8AAC-1BE2A17BD63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4" creationId="{940951CE-F2B8-4751-989F-6D15F9E0336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7" creationId="{EFFA1EEE-A996-4B55-91D7-D3B8BE7187BE}"/>
          </ac:spMkLst>
        </pc:spChg>
        <pc:spChg chg="mod">
          <ac:chgData name="남 상현" userId="03ad4a8e8f7310f3" providerId="LiveId" clId="{1062D119-4F77-4FFA-A496-4BBD8432019D}" dt="2022-04-22T05:31:24.552" v="893" actId="20577"/>
          <ac:spMkLst>
            <pc:docMk/>
            <pc:sldMk cId="1838927818" sldId="275"/>
            <ac:spMk id="78" creationId="{ED735461-1328-4A22-9681-E7B3104BC487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9" creationId="{79A5DDE9-1A6B-41E4-A756-11AC7A934544}"/>
          </ac:spMkLst>
        </pc:spChg>
        <pc:spChg chg="mod">
          <ac:chgData name="남 상현" userId="03ad4a8e8f7310f3" providerId="LiveId" clId="{1062D119-4F77-4FFA-A496-4BBD8432019D}" dt="2022-04-22T05:19:15.674" v="863" actId="20577"/>
          <ac:spMkLst>
            <pc:docMk/>
            <pc:sldMk cId="1838927818" sldId="275"/>
            <ac:spMk id="80" creationId="{2FFD1A00-63EB-469F-8768-6E5A89DA2D30}"/>
          </ac:spMkLst>
        </pc:spChg>
        <pc:spChg chg="mod">
          <ac:chgData name="남 상현" userId="03ad4a8e8f7310f3" providerId="LiveId" clId="{1062D119-4F77-4FFA-A496-4BBD8432019D}" dt="2022-04-22T05:19:14.032" v="862" actId="20577"/>
          <ac:spMkLst>
            <pc:docMk/>
            <pc:sldMk cId="1838927818" sldId="275"/>
            <ac:spMk id="81" creationId="{F546363E-7EBF-42D1-AB80-5D0609C69F83}"/>
          </ac:spMkLst>
        </pc:spChg>
        <pc:spChg chg="mod">
          <ac:chgData name="남 상현" userId="03ad4a8e8f7310f3" providerId="LiveId" clId="{1062D119-4F77-4FFA-A496-4BBD8432019D}" dt="2022-04-22T05:19:12.198" v="861" actId="20577"/>
          <ac:spMkLst>
            <pc:docMk/>
            <pc:sldMk cId="1838927818" sldId="275"/>
            <ac:spMk id="82" creationId="{925E9C07-615A-4554-A377-24051001982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3" creationId="{D8BD2581-F45F-40FA-9427-FEFD0663E91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4" creationId="{7422170E-AAF4-41D1-97EC-F2C971E54C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5" creationId="{7210B794-1A70-4B5A-9141-5473FDD7C8BC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6" creationId="{D2C3CD3E-1B2D-4848-9BE4-67498E143468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7" creationId="{DE4F3EA2-E57A-4E5B-AB3C-1DC7A84484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8" creationId="{39367E5D-6626-40A6-9EC8-EECC564747F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9" creationId="{B6C02A9F-9F5A-4DFE-B3FB-8C6C58EE7B73}"/>
          </ac:spMkLst>
        </pc:spChg>
        <pc:spChg chg="mod">
          <ac:chgData name="남 상현" userId="03ad4a8e8f7310f3" providerId="LiveId" clId="{1062D119-4F77-4FFA-A496-4BBD8432019D}" dt="2022-04-22T05:31:36.720" v="894" actId="207"/>
          <ac:spMkLst>
            <pc:docMk/>
            <pc:sldMk cId="1838927818" sldId="275"/>
            <ac:spMk id="90" creationId="{9D876BBA-DAD4-4900-AB1F-0DBBDBD8E12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1" creationId="{364AF7E9-4A33-4F47-86DD-87740E8460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2" creationId="{0ADF3036-6C68-49F3-A840-3F7793787D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3" creationId="{631AE495-D0F4-47D2-B91C-450351E99ECB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4" creationId="{180A49E5-ECA1-49A9-85ED-70D941D2243A}"/>
          </ac:spMkLst>
        </pc:spChg>
        <pc:spChg chg="add mod">
          <ac:chgData name="남 상현" userId="03ad4a8e8f7310f3" providerId="LiveId" clId="{1062D119-4F77-4FFA-A496-4BBD8432019D}" dt="2022-04-22T05:19:56.433" v="869" actId="1076"/>
          <ac:spMkLst>
            <pc:docMk/>
            <pc:sldMk cId="1838927818" sldId="275"/>
            <ac:spMk id="95" creationId="{A949E17F-9C47-48F6-AD3D-FF495CA2E664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7" creationId="{181B0C6E-7A91-4F7A-96D7-51DD6C1A1212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8" creationId="{48304960-CC3A-4EB2-88B9-AEA18F34439A}"/>
          </ac:spMkLst>
        </pc:spChg>
        <pc:spChg chg="add mod">
          <ac:chgData name="남 상현" userId="03ad4a8e8f7310f3" providerId="LiveId" clId="{1062D119-4F77-4FFA-A496-4BBD8432019D}" dt="2022-04-22T05:21:10.722" v="875" actId="688"/>
          <ac:spMkLst>
            <pc:docMk/>
            <pc:sldMk cId="1838927818" sldId="275"/>
            <ac:spMk id="99" creationId="{92CAD06D-BD41-4A57-A7A2-D6DF0D75C699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1" creationId="{8149474E-1E2C-41AE-B554-2E60CDD41EDA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2" creationId="{6EC9E19C-CFE8-4B7B-9536-9735CDB47CFC}"/>
          </ac:spMkLst>
        </pc:spChg>
        <pc:spChg chg="add mod ord">
          <ac:chgData name="남 상현" userId="03ad4a8e8f7310f3" providerId="LiveId" clId="{1062D119-4F77-4FFA-A496-4BBD8432019D}" dt="2022-04-22T05:34:06.418" v="936" actId="1038"/>
          <ac:spMkLst>
            <pc:docMk/>
            <pc:sldMk cId="1838927818" sldId="275"/>
            <ac:spMk id="103" creationId="{2CC67AD0-1ACC-45F5-89C8-E4634D54A55E}"/>
          </ac:spMkLst>
        </pc:spChg>
        <pc:spChg chg="mod">
          <ac:chgData name="남 상현" userId="03ad4a8e8f7310f3" providerId="LiveId" clId="{1062D119-4F77-4FFA-A496-4BBD8432019D}" dt="2022-04-22T05:31:07.117" v="886"/>
          <ac:spMkLst>
            <pc:docMk/>
            <pc:sldMk cId="1838927818" sldId="275"/>
            <ac:spMk id="105" creationId="{D01725C6-71C2-465F-BF35-3EEB409F989C}"/>
          </ac:spMkLst>
        </pc:spChg>
        <pc:spChg chg="mod">
          <ac:chgData name="남 상현" userId="03ad4a8e8f7310f3" providerId="LiveId" clId="{1062D119-4F77-4FFA-A496-4BBD8432019D}" dt="2022-04-22T05:31:11.160" v="888" actId="20577"/>
          <ac:spMkLst>
            <pc:docMk/>
            <pc:sldMk cId="1838927818" sldId="275"/>
            <ac:spMk id="106" creationId="{06C7A1D2-00A6-43D6-80FB-D20A7B491301}"/>
          </ac:spMkLst>
        </pc:spChg>
        <pc:spChg chg="add mod">
          <ac:chgData name="남 상현" userId="03ad4a8e8f7310f3" providerId="LiveId" clId="{1062D119-4F77-4FFA-A496-4BBD8432019D}" dt="2022-04-22T05:32:09.003" v="902" actId="164"/>
          <ac:spMkLst>
            <pc:docMk/>
            <pc:sldMk cId="1838927818" sldId="275"/>
            <ac:spMk id="107" creationId="{EB48AADD-CA48-44BD-B242-2C95F8532667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09" creationId="{8EFF0754-5D6A-40C1-8D08-4781EE37E0B3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10" creationId="{8F17F671-F039-44AC-8C4A-C8C35BC6524C}"/>
          </ac:spMkLst>
        </pc:spChg>
        <pc:spChg chg="add mod">
          <ac:chgData name="남 상현" userId="03ad4a8e8f7310f3" providerId="LiveId" clId="{1062D119-4F77-4FFA-A496-4BBD8432019D}" dt="2022-04-22T05:32:37.664" v="911" actId="1076"/>
          <ac:spMkLst>
            <pc:docMk/>
            <pc:sldMk cId="1838927818" sldId="275"/>
            <ac:spMk id="111" creationId="{48F5819A-5B97-47DC-9234-A54011DF671F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3" creationId="{671300FC-834B-4508-972C-8CC7D2EC231B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4" creationId="{CAE2CC84-C158-4982-91A5-6A3CA5B3534A}"/>
          </ac:spMkLst>
        </pc:spChg>
        <pc:spChg chg="add mod">
          <ac:chgData name="남 상현" userId="03ad4a8e8f7310f3" providerId="LiveId" clId="{1062D119-4F77-4FFA-A496-4BBD8432019D}" dt="2022-04-22T05:32:42.159" v="913" actId="1076"/>
          <ac:spMkLst>
            <pc:docMk/>
            <pc:sldMk cId="1838927818" sldId="275"/>
            <ac:spMk id="115" creationId="{22F3D620-5B5A-48D8-8CC6-A370A49B3C2E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7" creationId="{0FC8DD9A-2015-4659-97CA-0B8CE8CA4B48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8" creationId="{C1CF3BCD-2DB1-42E6-BB0E-D654A272332B}"/>
          </ac:spMkLst>
        </pc:spChg>
        <pc:spChg chg="add mod">
          <ac:chgData name="남 상현" userId="03ad4a8e8f7310f3" providerId="LiveId" clId="{1062D119-4F77-4FFA-A496-4BBD8432019D}" dt="2022-04-22T05:32:52.368" v="915" actId="1076"/>
          <ac:spMkLst>
            <pc:docMk/>
            <pc:sldMk cId="1838927818" sldId="275"/>
            <ac:spMk id="119" creationId="{99FBE206-A507-4C9A-9586-1479F07D263D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1" creationId="{4ED949F1-4B33-4A4F-9316-92CC5D6A441B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2" creationId="{75CE59E5-2D03-4282-8C4F-4E256C4F345A}"/>
          </ac:spMkLst>
        </pc:spChg>
        <pc:spChg chg="mod">
          <ac:chgData name="남 상현" userId="03ad4a8e8f7310f3" providerId="LiveId" clId="{1062D119-4F77-4FFA-A496-4BBD8432019D}" dt="2022-04-22T05:33:08.785" v="916"/>
          <ac:spMkLst>
            <pc:docMk/>
            <pc:sldMk cId="1838927818" sldId="275"/>
            <ac:spMk id="124" creationId="{72A33062-50E4-4E17-912B-9269CEA897BB}"/>
          </ac:spMkLst>
        </pc:spChg>
        <pc:spChg chg="mod">
          <ac:chgData name="남 상현" userId="03ad4a8e8f7310f3" providerId="LiveId" clId="{1062D119-4F77-4FFA-A496-4BBD8432019D}" dt="2022-04-22T05:33:14.899" v="919"/>
          <ac:spMkLst>
            <pc:docMk/>
            <pc:sldMk cId="1838927818" sldId="275"/>
            <ac:spMk id="127" creationId="{59FB8B94-2AA3-4A88-AADA-78251F484505}"/>
          </ac:spMkLst>
        </pc:spChg>
        <pc:spChg chg="add mod">
          <ac:chgData name="남 상현" userId="03ad4a8e8f7310f3" providerId="LiveId" clId="{1062D119-4F77-4FFA-A496-4BBD8432019D}" dt="2022-04-22T05:56:18.860" v="944" actId="1076"/>
          <ac:spMkLst>
            <pc:docMk/>
            <pc:sldMk cId="1838927818" sldId="275"/>
            <ac:spMk id="129" creationId="{82C7B346-6DD3-4726-9BC9-266A5801396D}"/>
          </ac:spMkLst>
        </pc:spChg>
        <pc:grpChg chg="add mod">
          <ac:chgData name="남 상현" userId="03ad4a8e8f7310f3" providerId="LiveId" clId="{1062D119-4F77-4FFA-A496-4BBD8432019D}" dt="2022-04-22T05:32:11.894" v="903" actId="1076"/>
          <ac:grpSpMkLst>
            <pc:docMk/>
            <pc:sldMk cId="1838927818" sldId="275"/>
            <ac:grpSpMk id="2" creationId="{B7AFC5FD-6D17-4553-A168-E83C7FDC4623}"/>
          </ac:grpSpMkLst>
        </pc:grpChg>
        <pc:grpChg chg="add mod">
          <ac:chgData name="남 상현" userId="03ad4a8e8f7310f3" providerId="LiveId" clId="{1062D119-4F77-4FFA-A496-4BBD8432019D}" dt="2022-04-22T05:33:16.185" v="921" actId="1076"/>
          <ac:grpSpMkLst>
            <pc:docMk/>
            <pc:sldMk cId="1838927818" sldId="275"/>
            <ac:grpSpMk id="3" creationId="{02E27A71-2D87-4762-97FF-B851C37D79CD}"/>
          </ac:grpSpMkLst>
        </pc:grpChg>
        <pc:grpChg chg="mod">
          <ac:chgData name="남 상현" userId="03ad4a8e8f7310f3" providerId="LiveId" clId="{1062D119-4F77-4FFA-A496-4BBD8432019D}" dt="2022-04-22T05:18:56.005" v="846"/>
          <ac:grpSpMkLst>
            <pc:docMk/>
            <pc:sldMk cId="1838927818" sldId="275"/>
            <ac:grpSpMk id="5" creationId="{98F2F61C-7D07-41BD-BF8E-9CAC6812CD91}"/>
          </ac:grpSpMkLst>
        </pc:grpChg>
        <pc:grpChg chg="add mod">
          <ac:chgData name="남 상현" userId="03ad4a8e8f7310f3" providerId="LiveId" clId="{1062D119-4F77-4FFA-A496-4BBD8432019D}" dt="2022-04-22T05:31:05.501" v="885" actId="1076"/>
          <ac:grpSpMkLst>
            <pc:docMk/>
            <pc:sldMk cId="1838927818" sldId="275"/>
            <ac:grpSpMk id="70" creationId="{D08EE3B9-7BB9-4B6F-8EE3-0AB38117AAC5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2" creationId="{FA086B77-A1C1-49DC-92B7-0D13CF2958D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3" creationId="{35D3DA94-4E6D-4661-A0F6-5ED5A94AE83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5" creationId="{0AB1AB23-A51B-488B-BD4D-8BBC4CAD01EC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6" creationId="{BE91BB47-CF19-4FDE-ACB3-96CAC4BF81B1}"/>
          </ac:grpSpMkLst>
        </pc:grpChg>
        <pc:grpChg chg="add mod">
          <ac:chgData name="남 상현" userId="03ad4a8e8f7310f3" providerId="LiveId" clId="{1062D119-4F77-4FFA-A496-4BBD8432019D}" dt="2022-04-22T05:19:56.433" v="869" actId="1076"/>
          <ac:grpSpMkLst>
            <pc:docMk/>
            <pc:sldMk cId="1838927818" sldId="275"/>
            <ac:grpSpMk id="96" creationId="{71B311D6-1E33-410A-88ED-DA3ADA811412}"/>
          </ac:grpSpMkLst>
        </pc:grpChg>
        <pc:grpChg chg="add mod">
          <ac:chgData name="남 상현" userId="03ad4a8e8f7310f3" providerId="LiveId" clId="{1062D119-4F77-4FFA-A496-4BBD8432019D}" dt="2022-04-22T05:21:12.070" v="876" actId="1076"/>
          <ac:grpSpMkLst>
            <pc:docMk/>
            <pc:sldMk cId="1838927818" sldId="275"/>
            <ac:grpSpMk id="100" creationId="{E250E98C-DABD-40A2-BEE0-173695F48A60}"/>
          </ac:grpSpMkLst>
        </pc:grpChg>
        <pc:grpChg chg="add mod ord">
          <ac:chgData name="남 상현" userId="03ad4a8e8f7310f3" providerId="LiveId" clId="{1062D119-4F77-4FFA-A496-4BBD8432019D}" dt="2022-04-22T05:32:07.702" v="901" actId="166"/>
          <ac:grpSpMkLst>
            <pc:docMk/>
            <pc:sldMk cId="1838927818" sldId="275"/>
            <ac:grpSpMk id="104" creationId="{E7663432-9B7D-439E-B62F-2F510E665A6A}"/>
          </ac:grpSpMkLst>
        </pc:grpChg>
        <pc:grpChg chg="add mod">
          <ac:chgData name="남 상현" userId="03ad4a8e8f7310f3" providerId="LiveId" clId="{1062D119-4F77-4FFA-A496-4BBD8432019D}" dt="2022-04-22T05:32:09.003" v="902" actId="164"/>
          <ac:grpSpMkLst>
            <pc:docMk/>
            <pc:sldMk cId="1838927818" sldId="275"/>
            <ac:grpSpMk id="108" creationId="{C8EF3176-E095-4CA8-A8EA-E1898AD96A44}"/>
          </ac:grpSpMkLst>
        </pc:grpChg>
        <pc:grpChg chg="add mod">
          <ac:chgData name="남 상현" userId="03ad4a8e8f7310f3" providerId="LiveId" clId="{1062D119-4F77-4FFA-A496-4BBD8432019D}" dt="2022-04-22T05:32:37.664" v="911" actId="1076"/>
          <ac:grpSpMkLst>
            <pc:docMk/>
            <pc:sldMk cId="1838927818" sldId="275"/>
            <ac:grpSpMk id="112" creationId="{B84F970C-92E8-43A1-9C1D-D237DC0701DA}"/>
          </ac:grpSpMkLst>
        </pc:grpChg>
        <pc:grpChg chg="add mod">
          <ac:chgData name="남 상현" userId="03ad4a8e8f7310f3" providerId="LiveId" clId="{1062D119-4F77-4FFA-A496-4BBD8432019D}" dt="2022-04-22T05:32:42.159" v="913" actId="1076"/>
          <ac:grpSpMkLst>
            <pc:docMk/>
            <pc:sldMk cId="1838927818" sldId="275"/>
            <ac:grpSpMk id="116" creationId="{B6AD71C6-093C-4541-B54C-B588522A2452}"/>
          </ac:grpSpMkLst>
        </pc:grpChg>
        <pc:grpChg chg="add mod">
          <ac:chgData name="남 상현" userId="03ad4a8e8f7310f3" providerId="LiveId" clId="{1062D119-4F77-4FFA-A496-4BBD8432019D}" dt="2022-04-22T05:32:52.368" v="915" actId="1076"/>
          <ac:grpSpMkLst>
            <pc:docMk/>
            <pc:sldMk cId="1838927818" sldId="275"/>
            <ac:grpSpMk id="120" creationId="{34AC7FD2-C4CF-4B28-AC32-C8D9B158E46F}"/>
          </ac:grpSpMkLst>
        </pc:grpChg>
        <pc:grpChg chg="add mod">
          <ac:chgData name="남 상현" userId="03ad4a8e8f7310f3" providerId="LiveId" clId="{1062D119-4F77-4FFA-A496-4BBD8432019D}" dt="2022-04-22T05:33:14.690" v="918" actId="1076"/>
          <ac:grpSpMkLst>
            <pc:docMk/>
            <pc:sldMk cId="1838927818" sldId="275"/>
            <ac:grpSpMk id="123" creationId="{52DF1B96-0612-4A96-BE69-18087B4C8B24}"/>
          </ac:grpSpMkLst>
        </pc:grpChg>
        <pc:grpChg chg="add mod">
          <ac:chgData name="남 상현" userId="03ad4a8e8f7310f3" providerId="LiveId" clId="{1062D119-4F77-4FFA-A496-4BBD8432019D}" dt="2022-04-22T05:33:19.311" v="922" actId="1076"/>
          <ac:grpSpMkLst>
            <pc:docMk/>
            <pc:sldMk cId="1838927818" sldId="275"/>
            <ac:grpSpMk id="126" creationId="{05780670-62F4-453C-BE6E-0D096A77AC65}"/>
          </ac:grpSpMkLst>
        </pc:grpChg>
        <pc:cxnChg chg="mod">
          <ac:chgData name="남 상현" userId="03ad4a8e8f7310f3" providerId="LiveId" clId="{1062D119-4F77-4FFA-A496-4BBD8432019D}" dt="2022-04-22T05:19:09.960" v="860"/>
          <ac:cxnSpMkLst>
            <pc:docMk/>
            <pc:sldMk cId="1838927818" sldId="275"/>
            <ac:cxnSpMk id="71" creationId="{B2E3AA65-3DA6-4440-BBC3-E8D8B14D7DD8}"/>
          </ac:cxnSpMkLst>
        </pc:cxnChg>
        <pc:cxnChg chg="mod">
          <ac:chgData name="남 상현" userId="03ad4a8e8f7310f3" providerId="LiveId" clId="{1062D119-4F77-4FFA-A496-4BBD8432019D}" dt="2022-04-22T05:33:08.785" v="916"/>
          <ac:cxnSpMkLst>
            <pc:docMk/>
            <pc:sldMk cId="1838927818" sldId="275"/>
            <ac:cxnSpMk id="125" creationId="{5F738D84-0076-491C-826C-E622A0F32F25}"/>
          </ac:cxnSpMkLst>
        </pc:cxnChg>
        <pc:cxnChg chg="mod">
          <ac:chgData name="남 상현" userId="03ad4a8e8f7310f3" providerId="LiveId" clId="{1062D119-4F77-4FFA-A496-4BBD8432019D}" dt="2022-04-22T05:33:14.899" v="919"/>
          <ac:cxnSpMkLst>
            <pc:docMk/>
            <pc:sldMk cId="1838927818" sldId="275"/>
            <ac:cxnSpMk id="128" creationId="{84D7E12F-4696-4574-9956-BA9C240042A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0" creationId="{CA926CCF-3D56-46ED-B768-2D4FF962810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1" creationId="{AD3A93ED-61C0-4DAB-A164-E80C69D68DFD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4" creationId="{483548C8-A3C4-4FEB-94FC-E30C9A50A5FE}"/>
          </ac:cxnSpMkLst>
        </pc:cxnChg>
      </pc:sldChg>
      <pc:sldChg chg="modSp add mod">
        <pc:chgData name="남 상현" userId="03ad4a8e8f7310f3" providerId="LiveId" clId="{1062D119-4F77-4FFA-A496-4BBD8432019D}" dt="2022-04-22T05:34:33.197" v="940" actId="20577"/>
        <pc:sldMkLst>
          <pc:docMk/>
          <pc:sldMk cId="3480187984" sldId="276"/>
        </pc:sldMkLst>
        <pc:spChg chg="mod">
          <ac:chgData name="남 상현" userId="03ad4a8e8f7310f3" providerId="LiveId" clId="{1062D119-4F77-4FFA-A496-4BBD8432019D}" dt="2022-04-22T05:34:33.197" v="940" actId="20577"/>
          <ac:spMkLst>
            <pc:docMk/>
            <pc:sldMk cId="3480187984" sldId="276"/>
            <ac:spMk id="4" creationId="{B887EA6C-ECE1-43C5-B5D1-07376EB70F57}"/>
          </ac:spMkLst>
        </pc:spChg>
      </pc:sldChg>
    </pc:docChg>
  </pc:docChgLst>
  <pc:docChgLst>
    <pc:chgData name="남 상현" userId="03ad4a8e8f7310f3" providerId="LiveId" clId="{D8C8EC69-1182-46B7-860B-D7AA1CE5AA1F}"/>
    <pc:docChg chg="undo redo custSel addSld modSld sldOrd">
      <pc:chgData name="남 상현" userId="03ad4a8e8f7310f3" providerId="LiveId" clId="{D8C8EC69-1182-46B7-860B-D7AA1CE5AA1F}" dt="2022-04-25T12:41:06.822" v="348" actId="1076"/>
      <pc:docMkLst>
        <pc:docMk/>
      </pc:docMkLst>
      <pc:sldChg chg="modSp mod">
        <pc:chgData name="남 상현" userId="03ad4a8e8f7310f3" providerId="LiveId" clId="{D8C8EC69-1182-46B7-860B-D7AA1CE5AA1F}" dt="2022-04-25T08:25:30.687" v="46" actId="20577"/>
        <pc:sldMkLst>
          <pc:docMk/>
          <pc:sldMk cId="1838927818" sldId="275"/>
        </pc:sldMkLst>
        <pc:spChg chg="mod">
          <ac:chgData name="남 상현" userId="03ad4a8e8f7310f3" providerId="LiveId" clId="{D8C8EC69-1182-46B7-860B-D7AA1CE5AA1F}" dt="2022-04-25T08:25:30.687" v="46" actId="20577"/>
          <ac:spMkLst>
            <pc:docMk/>
            <pc:sldMk cId="1838927818" sldId="275"/>
            <ac:spMk id="4" creationId="{B887EA6C-ECE1-43C5-B5D1-07376EB70F57}"/>
          </ac:spMkLst>
        </pc:spChg>
      </pc:sldChg>
      <pc:sldChg chg="addSp delSp modSp mod ord">
        <pc:chgData name="남 상현" userId="03ad4a8e8f7310f3" providerId="LiveId" clId="{D8C8EC69-1182-46B7-860B-D7AA1CE5AA1F}" dt="2022-04-25T08:25:27.580" v="45" actId="20577"/>
        <pc:sldMkLst>
          <pc:docMk/>
          <pc:sldMk cId="3480187984" sldId="276"/>
        </pc:sldMkLst>
        <pc:spChg chg="mod">
          <ac:chgData name="남 상현" userId="03ad4a8e8f7310f3" providerId="LiveId" clId="{D8C8EC69-1182-46B7-860B-D7AA1CE5AA1F}" dt="2022-04-25T08:25:27.580" v="45" actId="20577"/>
          <ac:spMkLst>
            <pc:docMk/>
            <pc:sldMk cId="3480187984" sldId="276"/>
            <ac:spMk id="4" creationId="{B887EA6C-ECE1-43C5-B5D1-07376EB70F5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7" creationId="{A454C1DB-4D9F-480A-996B-3F46752DB97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12" creationId="{F33145C4-AAC1-40F0-A6B3-818B902B771C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5" creationId="{552289FB-9DDD-43F7-A976-8D208D76CED0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6" creationId="{9A319090-409C-474E-9235-8AEB51573AB7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19" creationId="{7D62012C-7F15-40A0-8A77-7C33C4936E68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20" creationId="{75C37590-2332-46DF-9806-CA7C36B112D1}"/>
          </ac:spMkLst>
        </pc:spChg>
        <pc:spChg chg="mod">
          <ac:chgData name="남 상현" userId="03ad4a8e8f7310f3" providerId="LiveId" clId="{D8C8EC69-1182-46B7-860B-D7AA1CE5AA1F}" dt="2022-04-25T08:22:01.889" v="2" actId="207"/>
          <ac:spMkLst>
            <pc:docMk/>
            <pc:sldMk cId="3480187984" sldId="276"/>
            <ac:spMk id="28" creationId="{FCDD62FC-7E47-4D05-8B47-950E0A4D8732}"/>
          </ac:spMkLst>
        </pc:spChg>
        <pc:spChg chg="mod">
          <ac:chgData name="남 상현" userId="03ad4a8e8f7310f3" providerId="LiveId" clId="{D8C8EC69-1182-46B7-860B-D7AA1CE5AA1F}" dt="2022-04-25T08:22:05.931" v="3" actId="207"/>
          <ac:spMkLst>
            <pc:docMk/>
            <pc:sldMk cId="3480187984" sldId="276"/>
            <ac:spMk id="29" creationId="{D514A5E3-4168-45E6-A292-89FBBBD863C4}"/>
          </ac:spMkLst>
        </pc:spChg>
        <pc:spChg chg="mod">
          <ac:chgData name="남 상현" userId="03ad4a8e8f7310f3" providerId="LiveId" clId="{D8C8EC69-1182-46B7-860B-D7AA1CE5AA1F}" dt="2022-04-25T08:21:58.894" v="1" actId="207"/>
          <ac:spMkLst>
            <pc:docMk/>
            <pc:sldMk cId="3480187984" sldId="276"/>
            <ac:spMk id="47" creationId="{8C5A43DF-C851-4734-AB0F-B979C46976D6}"/>
          </ac:spMkLst>
        </pc:spChg>
        <pc:spChg chg="mod">
          <ac:chgData name="남 상현" userId="03ad4a8e8f7310f3" providerId="LiveId" clId="{D8C8EC69-1182-46B7-860B-D7AA1CE5AA1F}" dt="2022-04-25T08:22:48.969" v="22" actId="207"/>
          <ac:spMkLst>
            <pc:docMk/>
            <pc:sldMk cId="3480187984" sldId="276"/>
            <ac:spMk id="52" creationId="{B5471E39-D0C4-408D-A1EB-F1E12660B04B}"/>
          </ac:spMkLst>
        </pc:spChg>
        <pc:spChg chg="del">
          <ac:chgData name="남 상현" userId="03ad4a8e8f7310f3" providerId="LiveId" clId="{D8C8EC69-1182-46B7-860B-D7AA1CE5AA1F}" dt="2022-04-25T08:22:26.890" v="15" actId="478"/>
          <ac:spMkLst>
            <pc:docMk/>
            <pc:sldMk cId="3480187984" sldId="276"/>
            <ac:spMk id="95" creationId="{A949E17F-9C47-48F6-AD3D-FF495CA2E664}"/>
          </ac:spMkLst>
        </pc:spChg>
        <pc:spChg chg="del">
          <ac:chgData name="남 상현" userId="03ad4a8e8f7310f3" providerId="LiveId" clId="{D8C8EC69-1182-46B7-860B-D7AA1CE5AA1F}" dt="2022-04-25T08:22:21.125" v="12" actId="478"/>
          <ac:spMkLst>
            <pc:docMk/>
            <pc:sldMk cId="3480187984" sldId="276"/>
            <ac:spMk id="99" creationId="{92CAD06D-BD41-4A57-A7A2-D6DF0D75C699}"/>
          </ac:spMkLst>
        </pc:spChg>
        <pc:spChg chg="del">
          <ac:chgData name="남 상현" userId="03ad4a8e8f7310f3" providerId="LiveId" clId="{D8C8EC69-1182-46B7-860B-D7AA1CE5AA1F}" dt="2022-04-25T08:22:13.556" v="8" actId="478"/>
          <ac:spMkLst>
            <pc:docMk/>
            <pc:sldMk cId="3480187984" sldId="276"/>
            <ac:spMk id="103" creationId="{2CC67AD0-1ACC-45F5-89C8-E4634D54A55E}"/>
          </ac:spMkLst>
        </pc:spChg>
        <pc:spChg chg="del">
          <ac:chgData name="남 상현" userId="03ad4a8e8f7310f3" providerId="LiveId" clId="{D8C8EC69-1182-46B7-860B-D7AA1CE5AA1F}" dt="2022-04-25T08:22:11.128" v="5" actId="478"/>
          <ac:spMkLst>
            <pc:docMk/>
            <pc:sldMk cId="3480187984" sldId="276"/>
            <ac:spMk id="111" creationId="{48F5819A-5B97-47DC-9234-A54011DF671F}"/>
          </ac:spMkLst>
        </pc:spChg>
        <pc:spChg chg="mod">
          <ac:chgData name="남 상현" userId="03ad4a8e8f7310f3" providerId="LiveId" clId="{D8C8EC69-1182-46B7-860B-D7AA1CE5AA1F}" dt="2022-04-25T08:21:54.033" v="0" actId="1076"/>
          <ac:spMkLst>
            <pc:docMk/>
            <pc:sldMk cId="3480187984" sldId="276"/>
            <ac:spMk id="115" creationId="{22F3D620-5B5A-48D8-8CC6-A370A49B3C2E}"/>
          </ac:spMkLst>
        </pc:spChg>
        <pc:spChg chg="mod">
          <ac:chgData name="남 상현" userId="03ad4a8e8f7310f3" providerId="LiveId" clId="{D8C8EC69-1182-46B7-860B-D7AA1CE5AA1F}" dt="2022-04-25T08:22:35.703" v="20" actId="1076"/>
          <ac:spMkLst>
            <pc:docMk/>
            <pc:sldMk cId="3480187984" sldId="276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2:54.681" v="24" actId="1076"/>
          <ac:spMkLst>
            <pc:docMk/>
            <pc:sldMk cId="3480187984" sldId="276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5" creationId="{24D29BF5-06CD-44E7-A41A-9CB3688CA1F2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6" creationId="{9271C293-57DC-44E5-B3A2-F0AEE1A33D37}"/>
          </ac:spMkLst>
        </pc:spChg>
        <pc:spChg chg="add del mod">
          <ac:chgData name="남 상현" userId="03ad4a8e8f7310f3" providerId="LiveId" clId="{D8C8EC69-1182-46B7-860B-D7AA1CE5AA1F}" dt="2022-04-25T08:23:00.897" v="27" actId="478"/>
          <ac:spMkLst>
            <pc:docMk/>
            <pc:sldMk cId="3480187984" sldId="276"/>
            <ac:spMk id="137" creationId="{6941A9A9-D434-4034-A505-5786125D4E3B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39" creationId="{E6DE2A0F-25F3-47A7-8E0D-17F9F54B6242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40" creationId="{CFE5DE7A-D8AF-4E34-B198-3D1E1356C17E}"/>
          </ac:spMkLst>
        </pc:spChg>
        <pc:spChg chg="add mod">
          <ac:chgData name="남 상현" userId="03ad4a8e8f7310f3" providerId="LiveId" clId="{D8C8EC69-1182-46B7-860B-D7AA1CE5AA1F}" dt="2022-04-25T08:23:09.513" v="30" actId="1076"/>
          <ac:spMkLst>
            <pc:docMk/>
            <pc:sldMk cId="3480187984" sldId="276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3" creationId="{77D06014-B1C8-4656-9FFC-32ADFEBBFC50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4" creationId="{8259CA3F-1733-428D-829C-441DE511663A}"/>
          </ac:spMkLst>
        </pc:spChg>
        <pc:grpChg chg="del">
          <ac:chgData name="남 상현" userId="03ad4a8e8f7310f3" providerId="LiveId" clId="{D8C8EC69-1182-46B7-860B-D7AA1CE5AA1F}" dt="2022-04-25T08:22:14.086" v="9" actId="478"/>
          <ac:grpSpMkLst>
            <pc:docMk/>
            <pc:sldMk cId="3480187984" sldId="276"/>
            <ac:grpSpMk id="2" creationId="{B7AFC5FD-6D17-4553-A168-E83C7FDC4623}"/>
          </ac:grpSpMkLst>
        </pc:grpChg>
        <pc:grpChg chg="del">
          <ac:chgData name="남 상현" userId="03ad4a8e8f7310f3" providerId="LiveId" clId="{D8C8EC69-1182-46B7-860B-D7AA1CE5AA1F}" dt="2022-04-25T08:22:27.659" v="16" actId="478"/>
          <ac:grpSpMkLst>
            <pc:docMk/>
            <pc:sldMk cId="3480187984" sldId="276"/>
            <ac:grpSpMk id="96" creationId="{71B311D6-1E33-410A-88ED-DA3ADA811412}"/>
          </ac:grpSpMkLst>
        </pc:grpChg>
        <pc:grpChg chg="del">
          <ac:chgData name="남 상현" userId="03ad4a8e8f7310f3" providerId="LiveId" clId="{D8C8EC69-1182-46B7-860B-D7AA1CE5AA1F}" dt="2022-04-25T08:22:21.960" v="13" actId="478"/>
          <ac:grpSpMkLst>
            <pc:docMk/>
            <pc:sldMk cId="3480187984" sldId="276"/>
            <ac:grpSpMk id="100" creationId="{E250E98C-DABD-40A2-BEE0-173695F48A60}"/>
          </ac:grpSpMkLst>
        </pc:grpChg>
        <pc:grpChg chg="del">
          <ac:chgData name="남 상현" userId="03ad4a8e8f7310f3" providerId="LiveId" clId="{D8C8EC69-1182-46B7-860B-D7AA1CE5AA1F}" dt="2022-04-25T08:22:14.955" v="10" actId="478"/>
          <ac:grpSpMkLst>
            <pc:docMk/>
            <pc:sldMk cId="3480187984" sldId="276"/>
            <ac:grpSpMk id="104" creationId="{E7663432-9B7D-439E-B62F-2F510E665A6A}"/>
          </ac:grpSpMkLst>
        </pc:grpChg>
        <pc:grpChg chg="del mod">
          <ac:chgData name="남 상현" userId="03ad4a8e8f7310f3" providerId="LiveId" clId="{D8C8EC69-1182-46B7-860B-D7AA1CE5AA1F}" dt="2022-04-25T08:22:12.933" v="7" actId="478"/>
          <ac:grpSpMkLst>
            <pc:docMk/>
            <pc:sldMk cId="3480187984" sldId="276"/>
            <ac:grpSpMk id="112" creationId="{B84F970C-92E8-43A1-9C1D-D237DC0701DA}"/>
          </ac:grpSpMkLst>
        </pc:grpChg>
        <pc:grpChg chg="mod">
          <ac:chgData name="남 상현" userId="03ad4a8e8f7310f3" providerId="LiveId" clId="{D8C8EC69-1182-46B7-860B-D7AA1CE5AA1F}" dt="2022-04-25T08:22:09.967" v="4" actId="1076"/>
          <ac:grpSpMkLst>
            <pc:docMk/>
            <pc:sldMk cId="3480187984" sldId="276"/>
            <ac:grpSpMk id="116" creationId="{B6AD71C6-093C-4541-B54C-B588522A2452}"/>
          </ac:grpSpMkLst>
        </pc:grpChg>
        <pc:grpChg chg="mod">
          <ac:chgData name="남 상현" userId="03ad4a8e8f7310f3" providerId="LiveId" clId="{D8C8EC69-1182-46B7-860B-D7AA1CE5AA1F}" dt="2022-04-25T08:22:37.913" v="21" actId="1076"/>
          <ac:grpSpMkLst>
            <pc:docMk/>
            <pc:sldMk cId="3480187984" sldId="276"/>
            <ac:grpSpMk id="120" creationId="{34AC7FD2-C4CF-4B28-AC32-C8D9B158E46F}"/>
          </ac:grpSpMkLst>
        </pc:grpChg>
        <pc:grpChg chg="add mod">
          <ac:chgData name="남 상현" userId="03ad4a8e8f7310f3" providerId="LiveId" clId="{D8C8EC69-1182-46B7-860B-D7AA1CE5AA1F}" dt="2022-04-25T08:22:54.681" v="24" actId="1076"/>
          <ac:grpSpMkLst>
            <pc:docMk/>
            <pc:sldMk cId="3480187984" sldId="276"/>
            <ac:grpSpMk id="133" creationId="{EB0AE8B5-5B85-42F3-83C3-0FA095E418C6}"/>
          </ac:grpSpMkLst>
        </pc:grpChg>
        <pc:grpChg chg="add del mod">
          <ac:chgData name="남 상현" userId="03ad4a8e8f7310f3" providerId="LiveId" clId="{D8C8EC69-1182-46B7-860B-D7AA1CE5AA1F}" dt="2022-04-25T08:23:00.897" v="27" actId="478"/>
          <ac:grpSpMkLst>
            <pc:docMk/>
            <pc:sldMk cId="3480187984" sldId="276"/>
            <ac:grpSpMk id="138" creationId="{86081073-960D-4C0A-B913-C09EBE1F9D3E}"/>
          </ac:grpSpMkLst>
        </pc:grpChg>
        <pc:grpChg chg="add mod">
          <ac:chgData name="남 상현" userId="03ad4a8e8f7310f3" providerId="LiveId" clId="{D8C8EC69-1182-46B7-860B-D7AA1CE5AA1F}" dt="2022-04-25T08:23:09.513" v="30" actId="1076"/>
          <ac:grpSpMkLst>
            <pc:docMk/>
            <pc:sldMk cId="3480187984" sldId="276"/>
            <ac:grpSpMk id="142" creationId="{B6FB5BD4-03D6-41AF-BF21-B1AC1B0A7F32}"/>
          </ac:grpSpMkLst>
        </pc:grpChg>
        <pc:cxnChg chg="del mod">
          <ac:chgData name="남 상현" userId="03ad4a8e8f7310f3" providerId="LiveId" clId="{D8C8EC69-1182-46B7-860B-D7AA1CE5AA1F}" dt="2022-04-25T08:22:28.785" v="17" actId="478"/>
          <ac:cxnSpMkLst>
            <pc:docMk/>
            <pc:sldMk cId="3480187984" sldId="276"/>
            <ac:cxnSpMk id="130" creationId="{CA926CCF-3D56-46ED-B768-2D4FF9628105}"/>
          </ac:cxnSpMkLst>
        </pc:cxnChg>
        <pc:cxnChg chg="del mod">
          <ac:chgData name="남 상현" userId="03ad4a8e8f7310f3" providerId="LiveId" clId="{D8C8EC69-1182-46B7-860B-D7AA1CE5AA1F}" dt="2022-04-25T08:22:30.784" v="19" actId="478"/>
          <ac:cxnSpMkLst>
            <pc:docMk/>
            <pc:sldMk cId="3480187984" sldId="276"/>
            <ac:cxnSpMk id="131" creationId="{AD3A93ED-61C0-4DAB-A164-E80C69D68DFD}"/>
          </ac:cxnSpMkLst>
        </pc:cxnChg>
        <pc:cxnChg chg="del mod">
          <ac:chgData name="남 상현" userId="03ad4a8e8f7310f3" providerId="LiveId" clId="{D8C8EC69-1182-46B7-860B-D7AA1CE5AA1F}" dt="2022-04-25T08:22:29.910" v="18" actId="478"/>
          <ac:cxnSpMkLst>
            <pc:docMk/>
            <pc:sldMk cId="3480187984" sldId="276"/>
            <ac:cxnSpMk id="134" creationId="{483548C8-A3C4-4FEB-94FC-E30C9A50A5FE}"/>
          </ac:cxnSpMkLst>
        </pc:cxnChg>
        <pc:cxnChg chg="add mod">
          <ac:chgData name="남 상현" userId="03ad4a8e8f7310f3" providerId="LiveId" clId="{D8C8EC69-1182-46B7-860B-D7AA1CE5AA1F}" dt="2022-04-25T08:23:22.326" v="34" actId="14100"/>
          <ac:cxnSpMkLst>
            <pc:docMk/>
            <pc:sldMk cId="3480187984" sldId="276"/>
            <ac:cxnSpMk id="145" creationId="{01DCEF59-63F7-484C-AC6C-FB53456C6E0C}"/>
          </ac:cxnSpMkLst>
        </pc:cxnChg>
        <pc:cxnChg chg="add mod">
          <ac:chgData name="남 상현" userId="03ad4a8e8f7310f3" providerId="LiveId" clId="{D8C8EC69-1182-46B7-860B-D7AA1CE5AA1F}" dt="2022-04-25T08:23:34.536" v="38" actId="14100"/>
          <ac:cxnSpMkLst>
            <pc:docMk/>
            <pc:sldMk cId="3480187984" sldId="276"/>
            <ac:cxnSpMk id="148" creationId="{8B3C0FFA-1C2D-4AD8-AC22-A41FE1701A92}"/>
          </ac:cxnSpMkLst>
        </pc:cxnChg>
      </pc:sldChg>
      <pc:sldChg chg="addSp delSp modSp add mod">
        <pc:chgData name="남 상현" userId="03ad4a8e8f7310f3" providerId="LiveId" clId="{D8C8EC69-1182-46B7-860B-D7AA1CE5AA1F}" dt="2022-04-25T12:41:06.822" v="348" actId="1076"/>
        <pc:sldMkLst>
          <pc:docMk/>
          <pc:sldMk cId="1705142644" sldId="277"/>
        </pc:sldMkLst>
        <pc:spChg chg="mod">
          <ac:chgData name="남 상현" userId="03ad4a8e8f7310f3" providerId="LiveId" clId="{D8C8EC69-1182-46B7-860B-D7AA1CE5AA1F}" dt="2022-04-25T08:23:40.673" v="40" actId="20577"/>
          <ac:spMkLst>
            <pc:docMk/>
            <pc:sldMk cId="1705142644" sldId="277"/>
            <ac:spMk id="4" creationId="{B887EA6C-ECE1-43C5-B5D1-07376EB70F5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" creationId="{2C5FFCBF-3FF7-4269-AD65-F036E708FAB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7" creationId="{A454C1DB-4D9F-480A-996B-3F46752DB97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8" creationId="{B23FACF4-8907-4A1C-853B-4B954FEFD0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9" creationId="{E48CA82F-78B2-4080-86DE-992BFF223F1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0" creationId="{AFEF72CB-BEC9-4BEF-8E2F-7D494D3302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1" creationId="{8CE09F93-A0A3-4F7A-9DD2-B16F89C0186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2" creationId="{F33145C4-AAC1-40F0-A6B3-818B902B77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3" creationId="{030E3976-2E98-44B2-B8F7-06C7B166A2AE}"/>
          </ac:spMkLst>
        </pc:spChg>
        <pc:spChg chg="mod topLvl">
          <ac:chgData name="남 상현" userId="03ad4a8e8f7310f3" providerId="LiveId" clId="{D8C8EC69-1182-46B7-860B-D7AA1CE5AA1F}" dt="2022-04-25T08:40:59.364" v="325" actId="207"/>
          <ac:spMkLst>
            <pc:docMk/>
            <pc:sldMk cId="1705142644" sldId="277"/>
            <ac:spMk id="14" creationId="{F1F4185F-3443-4332-B4CF-E8881E51331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5" creationId="{552289FB-9DDD-43F7-A976-8D208D76CED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6" creationId="{9A319090-409C-474E-9235-8AEB51573AB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7" creationId="{4EB64413-E491-415F-8404-1DD8814B0BA2}"/>
          </ac:spMkLst>
        </pc:spChg>
        <pc:spChg chg="mod topLvl">
          <ac:chgData name="남 상현" userId="03ad4a8e8f7310f3" providerId="LiveId" clId="{D8C8EC69-1182-46B7-860B-D7AA1CE5AA1F}" dt="2022-04-25T08:40:31.219" v="320" actId="207"/>
          <ac:spMkLst>
            <pc:docMk/>
            <pc:sldMk cId="1705142644" sldId="277"/>
            <ac:spMk id="18" creationId="{66852E08-6C73-4765-8D52-5F5F00A08C3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9" creationId="{7D62012C-7F15-40A0-8A77-7C33C4936E6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0" creationId="{75C37590-2332-46DF-9806-CA7C36B112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1" creationId="{1146A1EE-E3F2-47AC-8255-540C8EBA6B0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2" creationId="{BC5EA977-A351-44FA-8C63-8C24D55364D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3" creationId="{AAE224AB-3814-4D72-8B1A-C7F00DFD472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4" creationId="{8DA38203-580B-4582-A2FE-12649E6C7B3F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5" creationId="{1D9EED15-4119-462C-85E9-CAD79DC4951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6" creationId="{E9282064-9050-4D5E-B059-7ADEEA130FB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7" creationId="{A6055620-6B3D-4257-B950-F5EC5354173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8" creationId="{FCDD62FC-7E47-4D05-8B47-950E0A4D873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9" creationId="{D514A5E3-4168-45E6-A292-89FBBBD863C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0" creationId="{99882C3D-49D2-4911-A7B8-40F418178E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1" creationId="{54F3D0B6-7702-4648-9217-75C95A43E39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2" creationId="{3780FA34-BA63-4486-B07A-E44AE70FC1C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3" creationId="{76A83645-59C0-46EA-9ABB-ECAD8E356EF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4" creationId="{892E47C3-FBD9-4B77-AF4E-4597012E137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5" creationId="{8C2F0EE0-7848-408D-B9FA-34504608A3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6" creationId="{9118D761-8A33-4F71-A309-56D56AF5D5E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7" creationId="{EA17A072-50E0-4D34-8E87-7323EB60993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8" creationId="{55433D9D-C2E7-4986-9EFE-937FD71BACB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9" creationId="{41C0E696-97E1-44BB-AE7F-2CC96D342F3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0" creationId="{36FDF458-4E5D-4A4F-8D7C-4A223CF447D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1" creationId="{E352CAD4-5468-4B0E-86AC-9F1C7A41FF9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2" creationId="{F80B5514-D73A-4CED-ADF3-4B664103A1B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3" creationId="{D7BC8B1E-BF83-4935-9385-077CE3F7C00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4" creationId="{766BABBB-0F24-4391-A021-300202D51B4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5" creationId="{F25BA65E-CFEA-4B49-97E9-54196F100B5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6" creationId="{064A38E8-815E-4569-B627-811DB6D8966A}"/>
          </ac:spMkLst>
        </pc:spChg>
        <pc:spChg chg="mod topLvl">
          <ac:chgData name="남 상현" userId="03ad4a8e8f7310f3" providerId="LiveId" clId="{D8C8EC69-1182-46B7-860B-D7AA1CE5AA1F}" dt="2022-04-25T08:40:54.756" v="324" actId="207"/>
          <ac:spMkLst>
            <pc:docMk/>
            <pc:sldMk cId="1705142644" sldId="277"/>
            <ac:spMk id="47" creationId="{8C5A43DF-C851-4734-AB0F-B979C46976D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8" creationId="{FE5E28F7-16A5-408B-A433-62B305841C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9" creationId="{762E4AE4-A839-4359-924C-FD12C03C644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0" creationId="{5A3FB5DA-A7AE-48E9-9A3B-777402E1509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1" creationId="{D925062A-1563-4F78-BBC2-F62A3AAB4A03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2" creationId="{B5471E39-D0C4-408D-A1EB-F1E12660B04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3" creationId="{82116E2C-9222-44EF-9C1F-526B4575AC9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4" creationId="{8518F088-4576-45DB-9C76-628FE416643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5" creationId="{87700E21-AA3C-49CE-8B5D-0885A032D24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6" creationId="{9318A452-7115-4367-8C4D-A09682294BD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7" creationId="{BF271331-5A65-4DA1-8BF6-067BA8C2856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8" creationId="{6D88FE73-B10C-43B8-9C23-9225955650A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9" creationId="{BC2640BC-676F-49C5-9892-AE1C179CAA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0" creationId="{3748AC92-E988-4A1A-A7E2-2350CE6FEB0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1" creationId="{9DC29DA1-32AF-454E-A209-D91483D787FB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2" creationId="{BFFFB1F9-997B-4645-8A78-C4FEAD9A88E3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3" creationId="{BBB17E42-7629-4AF9-B7B0-6B941FE7C43F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4" creationId="{DFC8D8B2-608B-4F28-87CE-501B5CC1D702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5" creationId="{43A26C00-5BAB-49C9-A482-9F241D8C9EFD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6" creationId="{637A1102-D580-4BE3-989E-CE9837143057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7" creationId="{60292952-BB88-464D-AAC7-5DE82928DF14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8" creationId="{DAD32A26-A015-49C9-A960-E54FC46D5EAE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9" creationId="{B7CAC1A1-A8AC-452E-8AAC-1BE2A17BD639}"/>
          </ac:spMkLst>
        </pc:spChg>
        <pc:spChg chg="mod">
          <ac:chgData name="남 상현" userId="03ad4a8e8f7310f3" providerId="LiveId" clId="{D8C8EC69-1182-46B7-860B-D7AA1CE5AA1F}" dt="2022-04-25T08:38:02.488" v="296" actId="20577"/>
          <ac:spMkLst>
            <pc:docMk/>
            <pc:sldMk cId="1705142644" sldId="277"/>
            <ac:spMk id="74" creationId="{940951CE-F2B8-4751-989F-6D15F9E03360}"/>
          </ac:spMkLst>
        </pc:spChg>
        <pc:spChg chg="mod">
          <ac:chgData name="남 상현" userId="03ad4a8e8f7310f3" providerId="LiveId" clId="{D8C8EC69-1182-46B7-860B-D7AA1CE5AA1F}" dt="2022-04-25T08:27:57.903" v="61" actId="20577"/>
          <ac:spMkLst>
            <pc:docMk/>
            <pc:sldMk cId="1705142644" sldId="277"/>
            <ac:spMk id="78" creationId="{ED735461-1328-4A22-9681-E7B3104BC487}"/>
          </ac:spMkLst>
        </pc:spChg>
        <pc:spChg chg="mod">
          <ac:chgData name="남 상현" userId="03ad4a8e8f7310f3" providerId="LiveId" clId="{D8C8EC69-1182-46B7-860B-D7AA1CE5AA1F}" dt="2022-04-25T08:40:07.453" v="316" actId="20577"/>
          <ac:spMkLst>
            <pc:docMk/>
            <pc:sldMk cId="1705142644" sldId="277"/>
            <ac:spMk id="79" creationId="{79A5DDE9-1A6B-41E4-A756-11AC7A934544}"/>
          </ac:spMkLst>
        </pc:spChg>
        <pc:spChg chg="mod">
          <ac:chgData name="남 상현" userId="03ad4a8e8f7310f3" providerId="LiveId" clId="{D8C8EC69-1182-46B7-860B-D7AA1CE5AA1F}" dt="2022-04-25T08:40:05.750" v="315" actId="20577"/>
          <ac:spMkLst>
            <pc:docMk/>
            <pc:sldMk cId="1705142644" sldId="277"/>
            <ac:spMk id="80" creationId="{2FFD1A00-63EB-469F-8768-6E5A89DA2D30}"/>
          </ac:spMkLst>
        </pc:spChg>
        <pc:spChg chg="mod">
          <ac:chgData name="남 상현" userId="03ad4a8e8f7310f3" providerId="LiveId" clId="{D8C8EC69-1182-46B7-860B-D7AA1CE5AA1F}" dt="2022-04-25T08:29:11.002" v="79" actId="20577"/>
          <ac:spMkLst>
            <pc:docMk/>
            <pc:sldMk cId="1705142644" sldId="277"/>
            <ac:spMk id="81" creationId="{F546363E-7EBF-42D1-AB80-5D0609C69F83}"/>
          </ac:spMkLst>
        </pc:spChg>
        <pc:spChg chg="mod">
          <ac:chgData name="남 상현" userId="03ad4a8e8f7310f3" providerId="LiveId" clId="{D8C8EC69-1182-46B7-860B-D7AA1CE5AA1F}" dt="2022-04-25T08:29:12.365" v="80" actId="20577"/>
          <ac:spMkLst>
            <pc:docMk/>
            <pc:sldMk cId="1705142644" sldId="277"/>
            <ac:spMk id="82" creationId="{925E9C07-615A-4554-A377-240510019829}"/>
          </ac:spMkLst>
        </pc:spChg>
        <pc:spChg chg="del">
          <ac:chgData name="남 상현" userId="03ad4a8e8f7310f3" providerId="LiveId" clId="{D8C8EC69-1182-46B7-860B-D7AA1CE5AA1F}" dt="2022-04-25T08:28:32.840" v="76" actId="478"/>
          <ac:spMkLst>
            <pc:docMk/>
            <pc:sldMk cId="1705142644" sldId="277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7:04.991" v="54" actId="208"/>
          <ac:spMkLst>
            <pc:docMk/>
            <pc:sldMk cId="1705142644" sldId="277"/>
            <ac:spMk id="129" creationId="{B0C779FE-FBCC-4D10-B119-A70152E66CAC}"/>
          </ac:spMkLst>
        </pc:spChg>
        <pc:spChg chg="mod">
          <ac:chgData name="남 상현" userId="03ad4a8e8f7310f3" providerId="LiveId" clId="{D8C8EC69-1182-46B7-860B-D7AA1CE5AA1F}" dt="2022-04-25T08:27:05.930" v="55"/>
          <ac:spMkLst>
            <pc:docMk/>
            <pc:sldMk cId="1705142644" sldId="277"/>
            <ac:spMk id="131" creationId="{A34A5D32-00AA-44F5-93F5-0D93E0585A8B}"/>
          </ac:spMkLst>
        </pc:spChg>
        <pc:spChg chg="mod">
          <ac:chgData name="남 상현" userId="03ad4a8e8f7310f3" providerId="LiveId" clId="{D8C8EC69-1182-46B7-860B-D7AA1CE5AA1F}" dt="2022-04-25T08:31:23.218" v="105" actId="164"/>
          <ac:spMkLst>
            <pc:docMk/>
            <pc:sldMk cId="1705142644" sldId="277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7:10.497" v="57" actId="20577"/>
          <ac:spMkLst>
            <pc:docMk/>
            <pc:sldMk cId="1705142644" sldId="277"/>
            <ac:spMk id="134" creationId="{3373ED80-2944-49F3-884E-53F8CF9E35A2}"/>
          </ac:spMkLst>
        </pc:spChg>
        <pc:spChg chg="mod">
          <ac:chgData name="남 상현" userId="03ad4a8e8f7310f3" providerId="LiveId" clId="{D8C8EC69-1182-46B7-860B-D7AA1CE5AA1F}" dt="2022-04-25T12:41:03.308" v="347" actId="164"/>
          <ac:spMkLst>
            <pc:docMk/>
            <pc:sldMk cId="1705142644" sldId="277"/>
            <ac:spMk id="140" creationId="{8E38F859-33B8-4552-AA8E-EDD51DABBE84}"/>
          </ac:spMkLst>
        </pc:spChg>
        <pc:spChg chg="del">
          <ac:chgData name="남 상현" userId="03ad4a8e8f7310f3" providerId="LiveId" clId="{D8C8EC69-1182-46B7-860B-D7AA1CE5AA1F}" dt="2022-04-25T08:28:26.043" v="74" actId="478"/>
          <ac:spMkLst>
            <pc:docMk/>
            <pc:sldMk cId="1705142644" sldId="277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12:41:03.308" v="347" actId="164"/>
          <ac:spMkLst>
            <pc:docMk/>
            <pc:sldMk cId="1705142644" sldId="277"/>
            <ac:spMk id="146" creationId="{6530FE9A-5935-4D4B-889E-17CC615279A6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49" creationId="{E2F6D3A8-3F03-4AE6-A593-C8561064A1DC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1" creationId="{644D8838-5152-4766-8C49-CDD391A62132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2" creationId="{C2193520-B521-45E8-9D00-64417CFA0067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4" creationId="{F3DDFC66-953C-4EF8-B9CD-6BB3AD53804B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6" creationId="{14229BD2-3B5C-4EA6-8F87-12141572DEFE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7" creationId="{A80FEE9F-92FA-458E-8FF6-FB818142EABE}"/>
          </ac:spMkLst>
        </pc:spChg>
        <pc:spChg chg="add mod">
          <ac:chgData name="남 상현" userId="03ad4a8e8f7310f3" providerId="LiveId" clId="{D8C8EC69-1182-46B7-860B-D7AA1CE5AA1F}" dt="2022-04-25T12:41:06.822" v="348" actId="1076"/>
          <ac:spMkLst>
            <pc:docMk/>
            <pc:sldMk cId="1705142644" sldId="277"/>
            <ac:spMk id="169" creationId="{5F5BD7EC-B7AE-40D4-825A-7304CB335950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1" creationId="{C04AEF61-D6DD-46B8-909F-8311B1DB09B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3" creationId="{545A3A32-B271-4979-AA11-7EE6E2DA3E0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4" creationId="{B79EBC32-584B-47D4-A53B-FD2B0CD289E3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5" creationId="{5771E94B-E19C-4B45-8CF4-43E5937CBD7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6" creationId="{F9E34816-3110-45BE-A6B3-55E97105D91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7" creationId="{7D93ADB4-EEB6-4CC2-803F-ED415A0F8DF2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8" creationId="{D508FB96-7A19-4738-8F33-56CD7607DD71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9" creationId="{612FE40A-A0C5-4E04-8BF3-321C204DA246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0" creationId="{BA725F94-FA74-4178-8A9A-B367458853C0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1" creationId="{8E8C81E4-A986-40A1-A77B-C1789413CE6A}"/>
          </ac:spMkLst>
        </pc:spChg>
        <pc:spChg chg="add mo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2" creationId="{0CD387C5-CAD2-44A1-A3F1-AAF7CC91A181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5" creationId="{B35AD687-2453-4365-80AA-1EE8A6CA507B}"/>
          </ac:spMkLst>
        </pc:spChg>
        <pc:spChg chg="mod">
          <ac:chgData name="남 상현" userId="03ad4a8e8f7310f3" providerId="LiveId" clId="{D8C8EC69-1182-46B7-860B-D7AA1CE5AA1F}" dt="2022-04-25T08:40:28.064" v="319" actId="207"/>
          <ac:spMkLst>
            <pc:docMk/>
            <pc:sldMk cId="1705142644" sldId="277"/>
            <ac:spMk id="186" creationId="{161B2DEC-39E2-4187-BD9C-27C8AA43494C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7" creationId="{DE505C30-CB25-4476-8811-5627134235B3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8" creationId="{7687E5DF-D1D6-4271-BEB1-97A26F5FE54B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9" creationId="{B98C0A96-F3FD-4F2C-8DA4-96747CBFDCE8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0" creationId="{37848B75-D540-4D41-9421-6E317BF5FFD0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1" creationId="{1EBB3B20-EB67-4F41-8735-5597A36FCF76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2" creationId="{07344A48-7162-4BC9-A8C6-248E15BA7EE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4" creationId="{AD52EE4C-7893-4405-98F1-7E620605A855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5" creationId="{B22F0CDD-AD27-475E-B0A7-497B4BBFEAE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6" creationId="{370127FE-D0A0-4DDD-BD1F-193DA6A208A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7" creationId="{D768BD11-4FC8-49FC-B9A3-3C058B93CBC7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8" creationId="{47A7F24F-3726-4FFA-864A-88CEA1D5C162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9" creationId="{06263A35-20BF-4360-A40B-E023665791C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0" creationId="{8728E43F-BD83-4713-8731-4D068119E66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1" creationId="{344ACB3C-E430-4F85-8D0D-F9ECBB6EF693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3" creationId="{5432021F-98CE-49C5-A15E-A46A79E558BA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4" creationId="{16EDEB15-F666-4DD2-A54C-CE23FB6C4FC5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5" creationId="{4917B824-B5B0-4A36-A18C-D647BF2C4B90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6" creationId="{BE39B4DA-069F-46D7-8664-7710F2F918E0}"/>
          </ac:spMkLst>
        </pc:spChg>
        <pc:spChg chg="mod">
          <ac:chgData name="남 상현" userId="03ad4a8e8f7310f3" providerId="LiveId" clId="{D8C8EC69-1182-46B7-860B-D7AA1CE5AA1F}" dt="2022-04-25T08:41:10.545" v="326" actId="207"/>
          <ac:spMkLst>
            <pc:docMk/>
            <pc:sldMk cId="1705142644" sldId="277"/>
            <ac:spMk id="207" creationId="{277DE09F-D419-4816-93F8-5630F19ED7E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8" creationId="{D5DED81F-38B8-460C-AD7A-01545D965D9B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9" creationId="{14964C9C-45F5-4296-8A28-891DE63A980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10" creationId="{6CC47C01-0863-4584-965E-5EAE27DC291C}"/>
          </ac:spMkLst>
        </pc:spChg>
        <pc:spChg chg="add del mod ord">
          <ac:chgData name="남 상현" userId="03ad4a8e8f7310f3" providerId="LiveId" clId="{D8C8EC69-1182-46B7-860B-D7AA1CE5AA1F}" dt="2022-04-25T08:37:55.918" v="294" actId="478"/>
          <ac:spMkLst>
            <pc:docMk/>
            <pc:sldMk cId="1705142644" sldId="277"/>
            <ac:spMk id="211" creationId="{BDFFECCE-01E5-4B37-950E-B97F304C1B1F}"/>
          </ac:spMkLst>
        </pc:spChg>
        <pc:spChg chg="add del mod ord">
          <ac:chgData name="남 상현" userId="03ad4a8e8f7310f3" providerId="LiveId" clId="{D8C8EC69-1182-46B7-860B-D7AA1CE5AA1F}" dt="2022-04-25T08:37:55.618" v="293" actId="478"/>
          <ac:spMkLst>
            <pc:docMk/>
            <pc:sldMk cId="1705142644" sldId="277"/>
            <ac:spMk id="212" creationId="{EF8F8467-E3B0-4C94-9151-B1E6BE55CB8F}"/>
          </ac:spMkLst>
        </pc:spChg>
        <pc:spChg chg="add del mod ord">
          <ac:chgData name="남 상현" userId="03ad4a8e8f7310f3" providerId="LiveId" clId="{D8C8EC69-1182-46B7-860B-D7AA1CE5AA1F}" dt="2022-04-25T08:37:55.223" v="292" actId="478"/>
          <ac:spMkLst>
            <pc:docMk/>
            <pc:sldMk cId="1705142644" sldId="277"/>
            <ac:spMk id="213" creationId="{F3E757A4-FAD9-45A2-993C-8CAFB34D084B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3" creationId="{B2455871-7304-4646-BED9-7825FB1DFD5D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5" creationId="{EBDF1DE6-4173-4939-9CBC-BAD2969FCB30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6" creationId="{82FF6714-53A8-40D8-AEB1-287CEF39F6F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3" creationId="{B46FBF18-D0FE-41CD-B87F-36FA840FFAD1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5" creationId="{EEC7B48B-BCDE-42B6-9B5C-DE03A25BCDE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6" creationId="{FCA36278-8D20-4D31-953D-1716339AA010}"/>
          </ac:spMkLst>
        </pc:spChg>
        <pc:grpChg chg="de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3" creationId="{02E27A71-2D87-4762-97FF-B851C37D79CD}"/>
          </ac:grpSpMkLst>
        </pc:grpChg>
        <pc:grpChg chg="add mod">
          <ac:chgData name="남 상현" userId="03ad4a8e8f7310f3" providerId="LiveId" clId="{D8C8EC69-1182-46B7-860B-D7AA1CE5AA1F}" dt="2022-04-25T12:41:03.308" v="347" actId="164"/>
          <ac:grpSpMkLst>
            <pc:docMk/>
            <pc:sldMk cId="1705142644" sldId="277"/>
            <ac:grpSpMk id="3" creationId="{9D074938-E68B-4232-8C6E-82219438D01D}"/>
          </ac:grpSpMkLst>
        </pc:grpChg>
        <pc:grpChg chg="mod topLv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5" creationId="{98F2F61C-7D07-41BD-BF8E-9CAC6812CD91}"/>
          </ac:grpSpMkLst>
        </pc:grpChg>
        <pc:grpChg chg="add 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03" creationId="{78C1A043-9F54-4F2C-9FFD-A3251E7824B7}"/>
          </ac:grpSpMkLst>
        </pc:grpChg>
        <pc:grpChg chg="ord">
          <ac:chgData name="남 상현" userId="03ad4a8e8f7310f3" providerId="LiveId" clId="{D8C8EC69-1182-46B7-860B-D7AA1CE5AA1F}" dt="2022-04-25T08:40:48.543" v="323" actId="166"/>
          <ac:grpSpMkLst>
            <pc:docMk/>
            <pc:sldMk cId="1705142644" sldId="277"/>
            <ac:grpSpMk id="116" creationId="{B6AD71C6-093C-4541-B54C-B588522A2452}"/>
          </ac:grpSpMkLst>
        </pc:grpChg>
        <pc:grpChg chg="del">
          <ac:chgData name="남 상현" userId="03ad4a8e8f7310f3" providerId="LiveId" clId="{D8C8EC69-1182-46B7-860B-D7AA1CE5AA1F}" dt="2022-04-25T08:28:35.648" v="77" actId="478"/>
          <ac:grpSpMkLst>
            <pc:docMk/>
            <pc:sldMk cId="1705142644" sldId="277"/>
            <ac:grpSpMk id="120" creationId="{34AC7FD2-C4CF-4B28-AC32-C8D9B158E46F}"/>
          </ac:grpSpMkLst>
        </pc:grpChg>
        <pc:grpChg chg="add del">
          <ac:chgData name="남 상현" userId="03ad4a8e8f7310f3" providerId="LiveId" clId="{D8C8EC69-1182-46B7-860B-D7AA1CE5AA1F}" dt="2022-04-25T08:25:55.071" v="48" actId="478"/>
          <ac:grpSpMkLst>
            <pc:docMk/>
            <pc:sldMk cId="1705142644" sldId="277"/>
            <ac:grpSpMk id="123" creationId="{52DF1B96-0612-4A96-BE69-18087B4C8B24}"/>
          </ac:grpSpMkLst>
        </pc:grpChg>
        <pc:grpChg chg="add mod ord">
          <ac:chgData name="남 상현" userId="03ad4a8e8f7310f3" providerId="LiveId" clId="{D8C8EC69-1182-46B7-860B-D7AA1CE5AA1F}" dt="2022-04-25T08:30:53.396" v="99" actId="1076"/>
          <ac:grpSpMkLst>
            <pc:docMk/>
            <pc:sldMk cId="1705142644" sldId="277"/>
            <ac:grpSpMk id="130" creationId="{45A28C9D-19CB-4494-8D32-973F736FE4E1}"/>
          </ac:grpSpMkLst>
        </pc:grpChg>
        <pc:grpChg chg="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33" creationId="{EB0AE8B5-5B85-42F3-83C3-0FA095E418C6}"/>
          </ac:grpSpMkLst>
        </pc:grpChg>
        <pc:grpChg chg="add mod">
          <ac:chgData name="남 상현" userId="03ad4a8e8f7310f3" providerId="LiveId" clId="{D8C8EC69-1182-46B7-860B-D7AA1CE5AA1F}" dt="2022-04-25T12:41:03.308" v="347" actId="164"/>
          <ac:grpSpMkLst>
            <pc:docMk/>
            <pc:sldMk cId="1705142644" sldId="277"/>
            <ac:grpSpMk id="139" creationId="{5ACE152C-EB20-4908-888C-74B814477940}"/>
          </ac:grpSpMkLst>
        </pc:grpChg>
        <pc:grpChg chg="del">
          <ac:chgData name="남 상현" userId="03ad4a8e8f7310f3" providerId="LiveId" clId="{D8C8EC69-1182-46B7-860B-D7AA1CE5AA1F}" dt="2022-04-25T08:28:32.229" v="75" actId="478"/>
          <ac:grpSpMkLst>
            <pc:docMk/>
            <pc:sldMk cId="1705142644" sldId="277"/>
            <ac:grpSpMk id="142" creationId="{B6FB5BD4-03D6-41AF-BF21-B1AC1B0A7F32}"/>
          </ac:grpSpMkLst>
        </pc:grpChg>
        <pc:grpChg chg="add mod">
          <ac:chgData name="남 상현" userId="03ad4a8e8f7310f3" providerId="LiveId" clId="{D8C8EC69-1182-46B7-860B-D7AA1CE5AA1F}" dt="2022-04-25T08:31:25.663" v="107" actId="1076"/>
          <ac:grpSpMkLst>
            <pc:docMk/>
            <pc:sldMk cId="1705142644" sldId="277"/>
            <ac:grpSpMk id="147" creationId="{ECFF758B-9CA6-424C-904E-3F55F46A59C8}"/>
          </ac:grpSpMkLst>
        </pc:grpChg>
        <pc:grpChg chg="mod">
          <ac:chgData name="남 상현" userId="03ad4a8e8f7310f3" providerId="LiveId" clId="{D8C8EC69-1182-46B7-860B-D7AA1CE5AA1F}" dt="2022-04-25T08:31:23.540" v="106"/>
          <ac:grpSpMkLst>
            <pc:docMk/>
            <pc:sldMk cId="1705142644" sldId="277"/>
            <ac:grpSpMk id="150" creationId="{7FBFA31E-3F8F-43CC-A4AA-B8CC1B5EC5DA}"/>
          </ac:grpSpMkLst>
        </pc:grpChg>
        <pc:grpChg chg="add mod">
          <ac:chgData name="남 상현" userId="03ad4a8e8f7310f3" providerId="LiveId" clId="{D8C8EC69-1182-46B7-860B-D7AA1CE5AA1F}" dt="2022-04-25T08:31:28.257" v="109" actId="1076"/>
          <ac:grpSpMkLst>
            <pc:docMk/>
            <pc:sldMk cId="1705142644" sldId="277"/>
            <ac:grpSpMk id="153" creationId="{D898F4A7-CB61-4964-B9FC-1EADBB53980D}"/>
          </ac:grpSpMkLst>
        </pc:grpChg>
        <pc:grpChg chg="mod">
          <ac:chgData name="남 상현" userId="03ad4a8e8f7310f3" providerId="LiveId" clId="{D8C8EC69-1182-46B7-860B-D7AA1CE5AA1F}" dt="2022-04-25T08:31:25.836" v="108"/>
          <ac:grpSpMkLst>
            <pc:docMk/>
            <pc:sldMk cId="1705142644" sldId="277"/>
            <ac:grpSpMk id="155" creationId="{4F575574-72B2-4588-82F5-1735CC4D9AFE}"/>
          </ac:grpSpMkLst>
        </pc:grpChg>
        <pc:grpChg chg="add mod">
          <ac:chgData name="남 상현" userId="03ad4a8e8f7310f3" providerId="LiveId" clId="{D8C8EC69-1182-46B7-860B-D7AA1CE5AA1F}" dt="2022-04-25T08:34:06.026" v="171" actId="1076"/>
          <ac:grpSpMkLst>
            <pc:docMk/>
            <pc:sldMk cId="1705142644" sldId="277"/>
            <ac:grpSpMk id="170" creationId="{867036A8-51AC-4FF1-AB76-65DE62886009}"/>
          </ac:grpSpMkLst>
        </pc:grpChg>
        <pc:grpChg chg="mod">
          <ac:chgData name="남 상현" userId="03ad4a8e8f7310f3" providerId="LiveId" clId="{D8C8EC69-1182-46B7-860B-D7AA1CE5AA1F}" dt="2022-04-25T08:33:57.768" v="169"/>
          <ac:grpSpMkLst>
            <pc:docMk/>
            <pc:sldMk cId="1705142644" sldId="277"/>
            <ac:grpSpMk id="172" creationId="{C57BB6F3-45FE-4173-B236-AD915B903DE0}"/>
          </ac:grpSpMkLst>
        </pc:grpChg>
        <pc:grpChg chg="add mod">
          <ac:chgData name="남 상현" userId="03ad4a8e8f7310f3" providerId="LiveId" clId="{D8C8EC69-1182-46B7-860B-D7AA1CE5AA1F}" dt="2022-04-25T08:35:10.818" v="207" actId="164"/>
          <ac:grpSpMkLst>
            <pc:docMk/>
            <pc:sldMk cId="1705142644" sldId="277"/>
            <ac:grpSpMk id="183" creationId="{90EDC300-A0E2-4011-A7F0-2E899F94CC28}"/>
          </ac:grpSpMkLst>
        </pc:grpChg>
        <pc:grpChg chg="add mod">
          <ac:chgData name="남 상현" userId="03ad4a8e8f7310f3" providerId="LiveId" clId="{D8C8EC69-1182-46B7-860B-D7AA1CE5AA1F}" dt="2022-04-25T08:35:15.514" v="215" actId="1037"/>
          <ac:grpSpMkLst>
            <pc:docMk/>
            <pc:sldMk cId="1705142644" sldId="277"/>
            <ac:grpSpMk id="184" creationId="{749E21F2-A16D-4570-9DD5-F1AA1018362D}"/>
          </ac:grpSpMkLst>
        </pc:grpChg>
        <pc:grpChg chg="add mod ord">
          <ac:chgData name="남 상현" userId="03ad4a8e8f7310f3" providerId="LiveId" clId="{D8C8EC69-1182-46B7-860B-D7AA1CE5AA1F}" dt="2022-04-25T08:36:39.322" v="249" actId="1038"/>
          <ac:grpSpMkLst>
            <pc:docMk/>
            <pc:sldMk cId="1705142644" sldId="277"/>
            <ac:grpSpMk id="193" creationId="{2797123A-3A47-4841-A511-7587FBFA251E}"/>
          </ac:grpSpMkLst>
        </pc:grpChg>
        <pc:grpChg chg="add mod ord">
          <ac:chgData name="남 상현" userId="03ad4a8e8f7310f3" providerId="LiveId" clId="{D8C8EC69-1182-46B7-860B-D7AA1CE5AA1F}" dt="2022-04-25T08:36:40.244" v="250" actId="1038"/>
          <ac:grpSpMkLst>
            <pc:docMk/>
            <pc:sldMk cId="1705142644" sldId="277"/>
            <ac:grpSpMk id="202" creationId="{D4FD87F5-B218-4DAF-AAB2-5F76FC5EE3D1}"/>
          </ac:grpSpMkLst>
        </pc:grpChg>
        <pc:grpChg chg="add mod">
          <ac:chgData name="남 상현" userId="03ad4a8e8f7310f3" providerId="LiveId" clId="{D8C8EC69-1182-46B7-860B-D7AA1CE5AA1F}" dt="2022-04-25T08:39:44.597" v="312" actId="1076"/>
          <ac:grpSpMkLst>
            <pc:docMk/>
            <pc:sldMk cId="1705142644" sldId="277"/>
            <ac:grpSpMk id="222" creationId="{153DEB73-954A-4634-B51A-80427B8A2C39}"/>
          </ac:grpSpMkLst>
        </pc:grpChg>
        <pc:grpChg chg="mod">
          <ac:chgData name="남 상현" userId="03ad4a8e8f7310f3" providerId="LiveId" clId="{D8C8EC69-1182-46B7-860B-D7AA1CE5AA1F}" dt="2022-04-25T08:39:43.104" v="311"/>
          <ac:grpSpMkLst>
            <pc:docMk/>
            <pc:sldMk cId="1705142644" sldId="277"/>
            <ac:grpSpMk id="224" creationId="{A57CBEFE-0F4F-4EC6-80C4-A1E6EE1B041A}"/>
          </ac:grpSpMkLst>
        </pc:grpChg>
        <pc:grpChg chg="add mod">
          <ac:chgData name="남 상현" userId="03ad4a8e8f7310f3" providerId="LiveId" clId="{D8C8EC69-1182-46B7-860B-D7AA1CE5AA1F}" dt="2022-04-25T08:41:29.542" v="333" actId="1076"/>
          <ac:grpSpMkLst>
            <pc:docMk/>
            <pc:sldMk cId="1705142644" sldId="277"/>
            <ac:grpSpMk id="232" creationId="{72B55340-9DDB-4F87-A5C8-5392EA8CF828}"/>
          </ac:grpSpMkLst>
        </pc:grpChg>
        <pc:grpChg chg="mod">
          <ac:chgData name="남 상현" userId="03ad4a8e8f7310f3" providerId="LiveId" clId="{D8C8EC69-1182-46B7-860B-D7AA1CE5AA1F}" dt="2022-04-25T08:41:27.911" v="332"/>
          <ac:grpSpMkLst>
            <pc:docMk/>
            <pc:sldMk cId="1705142644" sldId="277"/>
            <ac:grpSpMk id="234" creationId="{C93B0C96-1F19-4D2A-B445-B6B38104695A}"/>
          </ac:grpSpMkLst>
        </pc:grp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95" creationId="{ECB00ACB-6E7A-43C8-9A1A-B0294AF8B6EE}"/>
          </ac:cxnSpMkLst>
        </pc:cxnChg>
        <pc:cxnChg chg="mod">
          <ac:chgData name="남 상현" userId="03ad4a8e8f7310f3" providerId="LiveId" clId="{D8C8EC69-1182-46B7-860B-D7AA1CE5AA1F}" dt="2022-04-25T08:25:55.071" v="48" actId="478"/>
          <ac:cxnSpMkLst>
            <pc:docMk/>
            <pc:sldMk cId="1705142644" sldId="277"/>
            <ac:cxnSpMk id="125" creationId="{5F738D84-0076-491C-826C-E622A0F32F25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37" creationId="{2B3B145A-ADF2-408B-9510-3A0350572DF9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38" creationId="{0334149C-E106-42BC-8D7F-543FB26D6321}"/>
          </ac:cxnSpMkLst>
        </pc:cxnChg>
        <pc:cxnChg chg="del mod">
          <ac:chgData name="남 상현" userId="03ad4a8e8f7310f3" providerId="LiveId" clId="{D8C8EC69-1182-46B7-860B-D7AA1CE5AA1F}" dt="2022-04-25T08:25:22.753" v="41" actId="478"/>
          <ac:cxnSpMkLst>
            <pc:docMk/>
            <pc:sldMk cId="1705142644" sldId="277"/>
            <ac:cxnSpMk id="145" creationId="{01DCEF59-63F7-484C-AC6C-FB53456C6E0C}"/>
          </ac:cxnSpMkLst>
        </pc:cxnChg>
        <pc:cxnChg chg="del mod">
          <ac:chgData name="남 상현" userId="03ad4a8e8f7310f3" providerId="LiveId" clId="{D8C8EC69-1182-46B7-860B-D7AA1CE5AA1F}" dt="2022-04-25T08:25:23.914" v="42" actId="478"/>
          <ac:cxnSpMkLst>
            <pc:docMk/>
            <pc:sldMk cId="1705142644" sldId="277"/>
            <ac:cxnSpMk id="148" creationId="{8B3C0FFA-1C2D-4AD8-AC22-A41FE1701A92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58" creationId="{CEFCE1A0-9278-457B-BBC6-F09FA7B14A8F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59" creationId="{6AE4A2BD-F09E-4CAE-B71B-8B9980E7E0D2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60" creationId="{02470144-2B2B-480F-97EE-1F1B55B98476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61" creationId="{D7817ECE-D007-4D76-B53F-E2644AB08EF6}"/>
          </ac:cxnSpMkLst>
        </pc:cxnChg>
        <pc:cxnChg chg="add mod">
          <ac:chgData name="남 상현" userId="03ad4a8e8f7310f3" providerId="LiveId" clId="{D8C8EC69-1182-46B7-860B-D7AA1CE5AA1F}" dt="2022-04-25T08:32:38.851" v="134" actId="1076"/>
          <ac:cxnSpMkLst>
            <pc:docMk/>
            <pc:sldMk cId="1705142644" sldId="277"/>
            <ac:cxnSpMk id="162" creationId="{59AD2F16-9320-447D-AF85-3D083EEC3CF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3" creationId="{5D1B4E20-9621-4D4D-B5F5-214C2DDF9D9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4" creationId="{5A7ECFB0-9978-433D-8970-FC2807C62ADE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5" creationId="{723F7B6B-9A45-48FE-9E51-8F7672DBC6FD}"/>
          </ac:cxnSpMkLst>
        </pc:cxnChg>
        <pc:cxnChg chg="add del mod">
          <ac:chgData name="남 상현" userId="03ad4a8e8f7310f3" providerId="LiveId" clId="{D8C8EC69-1182-46B7-860B-D7AA1CE5AA1F}" dt="2022-04-25T08:33:25.446" v="146" actId="478"/>
          <ac:cxnSpMkLst>
            <pc:docMk/>
            <pc:sldMk cId="1705142644" sldId="277"/>
            <ac:cxnSpMk id="167" creationId="{CCFE4244-75B8-47D9-B724-BAF293F08B69}"/>
          </ac:cxnSpMkLst>
        </pc:cxnChg>
        <pc:cxnChg chg="add mod">
          <ac:chgData name="남 상현" userId="03ad4a8e8f7310f3" providerId="LiveId" clId="{D8C8EC69-1182-46B7-860B-D7AA1CE5AA1F}" dt="2022-04-25T12:41:03.308" v="347" actId="164"/>
          <ac:cxnSpMkLst>
            <pc:docMk/>
            <pc:sldMk cId="1705142644" sldId="277"/>
            <ac:cxnSpMk id="211" creationId="{6124CAD5-844C-4D7C-955F-27DD050FA365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216" creationId="{3ECD9C01-171E-402E-9430-78A045ADC5F0}"/>
          </ac:cxnSpMkLst>
        </pc:cxnChg>
        <pc:cxnChg chg="add del mod">
          <ac:chgData name="남 상현" userId="03ad4a8e8f7310f3" providerId="LiveId" clId="{D8C8EC69-1182-46B7-860B-D7AA1CE5AA1F}" dt="2022-04-25T08:39:38.524" v="310" actId="478"/>
          <ac:cxnSpMkLst>
            <pc:docMk/>
            <pc:sldMk cId="1705142644" sldId="277"/>
            <ac:cxnSpMk id="219" creationId="{477D6241-A66A-458C-8A86-1F085C584CAE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228" creationId="{6F731441-FD2C-4A83-B106-133D915438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3908547" y="3997242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3804325" y="3875505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DF58A75-0C57-4A57-A9EE-14136CC8896B}"/>
              </a:ext>
            </a:extLst>
          </p:cNvPr>
          <p:cNvSpPr/>
          <p:nvPr/>
        </p:nvSpPr>
        <p:spPr>
          <a:xfrm rot="16200000">
            <a:off x="6037815" y="45714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B0AE8B5-5B85-42F3-83C3-0FA095E418C6}"/>
              </a:ext>
            </a:extLst>
          </p:cNvPr>
          <p:cNvGrpSpPr/>
          <p:nvPr/>
        </p:nvGrpSpPr>
        <p:grpSpPr>
          <a:xfrm>
            <a:off x="5860413" y="4483142"/>
            <a:ext cx="332142" cy="253916"/>
            <a:chOff x="3377793" y="3692205"/>
            <a:chExt cx="332142" cy="253916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4D29BF5-06CD-44E7-A41A-9CB3688CA1F2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71C293-57DC-44E5-B3A2-F0AEE1A33D37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F3B0A04-20C7-4CEF-A0F4-B86A46368271}"/>
              </a:ext>
            </a:extLst>
          </p:cNvPr>
          <p:cNvSpPr/>
          <p:nvPr/>
        </p:nvSpPr>
        <p:spPr>
          <a:xfrm>
            <a:off x="5445863" y="4007599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6FB5BD4-03D6-41AF-BF21-B1AC1B0A7F32}"/>
              </a:ext>
            </a:extLst>
          </p:cNvPr>
          <p:cNvGrpSpPr/>
          <p:nvPr/>
        </p:nvGrpSpPr>
        <p:grpSpPr>
          <a:xfrm>
            <a:off x="5341641" y="3885862"/>
            <a:ext cx="332142" cy="256361"/>
            <a:chOff x="5610623" y="2237886"/>
            <a:chExt cx="332142" cy="25636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77D06014-B1C8-4656-9FFC-32ADFEBBFC50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259CA3F-1733-428D-829C-441DE511663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01DCEF59-63F7-484C-AC6C-FB53456C6E0C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15928" y="2309910"/>
            <a:ext cx="2572568" cy="802096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B3C0FFA-1C2D-4AD8-AC22-A41FE1701A92}"/>
              </a:ext>
            </a:extLst>
          </p:cNvPr>
          <p:cNvCxnSpPr>
            <a:cxnSpLocks/>
            <a:stCxn id="141" idx="0"/>
            <a:endCxn id="124" idx="2"/>
          </p:cNvCxnSpPr>
          <p:nvPr/>
        </p:nvCxnSpPr>
        <p:spPr>
          <a:xfrm rot="16200000" flipV="1">
            <a:off x="3979408" y="2348527"/>
            <a:ext cx="2582925" cy="735220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9E17F-9C47-48F6-AD3D-FF495CA2E664}"/>
              </a:ext>
            </a:extLst>
          </p:cNvPr>
          <p:cNvSpPr/>
          <p:nvPr/>
        </p:nvSpPr>
        <p:spPr>
          <a:xfrm>
            <a:off x="3424260" y="2481694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B311D6-1E33-410A-88ED-DA3ADA811412}"/>
              </a:ext>
            </a:extLst>
          </p:cNvPr>
          <p:cNvGrpSpPr/>
          <p:nvPr/>
        </p:nvGrpSpPr>
        <p:grpSpPr>
          <a:xfrm>
            <a:off x="3284528" y="2324447"/>
            <a:ext cx="332142" cy="256361"/>
            <a:chOff x="5610623" y="2237886"/>
            <a:chExt cx="332142" cy="25636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1B0C6E-7A91-4F7A-96D7-51DD6C1A121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304960-CC3A-4EB2-88B9-AEA18F34439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CAD06D-BD41-4A57-A7A2-D6DF0D75C699}"/>
              </a:ext>
            </a:extLst>
          </p:cNvPr>
          <p:cNvSpPr/>
          <p:nvPr/>
        </p:nvSpPr>
        <p:spPr>
          <a:xfrm rot="16200000">
            <a:off x="3961689" y="255968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250E98C-DABD-40A2-BEE0-173695F48A60}"/>
              </a:ext>
            </a:extLst>
          </p:cNvPr>
          <p:cNvGrpSpPr/>
          <p:nvPr/>
        </p:nvGrpSpPr>
        <p:grpSpPr>
          <a:xfrm>
            <a:off x="3802042" y="2409225"/>
            <a:ext cx="332142" cy="253916"/>
            <a:chOff x="3377793" y="3692205"/>
            <a:chExt cx="332142" cy="253916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9474E-1E2C-41AE-B554-2E60CDD41ED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C9E19C-CFE8-4B7B-9536-9735CDB47CF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FC5FD-6D17-4553-A168-E83C7FDC4623}"/>
              </a:ext>
            </a:extLst>
          </p:cNvPr>
          <p:cNvGrpSpPr/>
          <p:nvPr/>
        </p:nvGrpSpPr>
        <p:grpSpPr>
          <a:xfrm>
            <a:off x="5841372" y="2288446"/>
            <a:ext cx="524965" cy="542481"/>
            <a:chOff x="4687657" y="2190330"/>
            <a:chExt cx="524965" cy="54248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48AADD-CA48-44BD-B242-2C95F8532667}"/>
                </a:ext>
              </a:extLst>
            </p:cNvPr>
            <p:cNvSpPr/>
            <p:nvPr/>
          </p:nvSpPr>
          <p:spPr>
            <a:xfrm>
              <a:off x="4827389" y="2347577"/>
              <a:ext cx="385233" cy="3852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8EF3176-E095-4CA8-A8EA-E1898AD96A44}"/>
                </a:ext>
              </a:extLst>
            </p:cNvPr>
            <p:cNvGrpSpPr/>
            <p:nvPr/>
          </p:nvGrpSpPr>
          <p:grpSpPr>
            <a:xfrm>
              <a:off x="4687657" y="2190330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8EFF0754-5D6A-40C1-8D08-4781EE37E0B3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17F671-F039-44AC-8C4A-C8C35BC6524C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CC67AD0-1ACC-45F5-89C8-E4634D54A55E}"/>
              </a:ext>
            </a:extLst>
          </p:cNvPr>
          <p:cNvSpPr/>
          <p:nvPr/>
        </p:nvSpPr>
        <p:spPr>
          <a:xfrm flipV="1">
            <a:off x="5388043" y="2399925"/>
            <a:ext cx="1020670" cy="5154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7663432-9B7D-439E-B62F-2F510E665A6A}"/>
              </a:ext>
            </a:extLst>
          </p:cNvPr>
          <p:cNvGrpSpPr/>
          <p:nvPr/>
        </p:nvGrpSpPr>
        <p:grpSpPr>
          <a:xfrm>
            <a:off x="5317152" y="2354736"/>
            <a:ext cx="332142" cy="253916"/>
            <a:chOff x="3377793" y="3692205"/>
            <a:chExt cx="332142" cy="25391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1725C6-71C2-465F-BF35-3EEB409F989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C7A1D2-00A6-43D6-80FB-D20A7B49130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8F5819A-5B97-47DC-9234-A54011DF671F}"/>
              </a:ext>
            </a:extLst>
          </p:cNvPr>
          <p:cNvSpPr/>
          <p:nvPr/>
        </p:nvSpPr>
        <p:spPr>
          <a:xfrm rot="16200000">
            <a:off x="6517516" y="301226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4F970C-92E8-43A1-9C1D-D237DC0701DA}"/>
              </a:ext>
            </a:extLst>
          </p:cNvPr>
          <p:cNvGrpSpPr/>
          <p:nvPr/>
        </p:nvGrpSpPr>
        <p:grpSpPr>
          <a:xfrm>
            <a:off x="6357869" y="2861804"/>
            <a:ext cx="332142" cy="253916"/>
            <a:chOff x="3377793" y="3692205"/>
            <a:chExt cx="332142" cy="25391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71300FC-834B-4508-972C-8CC7D2EC231B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E2CC84-C158-4982-91A5-6A3CA5B3534A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6036335" y="3016389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5876688" y="2865926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4423452" y="4485513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4283720" y="4328266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CA926CCF-3D56-46ED-B768-2D4FF9628105}"/>
              </a:ext>
            </a:extLst>
          </p:cNvPr>
          <p:cNvCxnSpPr>
            <a:stCxn id="95" idx="0"/>
            <a:endCxn id="124" idx="2"/>
          </p:cNvCxnSpPr>
          <p:nvPr/>
        </p:nvCxnSpPr>
        <p:spPr>
          <a:xfrm rot="5400000" flipH="1" flipV="1">
            <a:off x="3731558" y="1309993"/>
            <a:ext cx="1057020" cy="1286383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D3A93ED-61C0-4DAB-A164-E80C69D68DFD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29245" y="2811499"/>
            <a:ext cx="3060839" cy="287191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83548C8-A3C4-4FEB-94FC-E30C9A50A5FE}"/>
              </a:ext>
            </a:extLst>
          </p:cNvPr>
          <p:cNvCxnSpPr>
            <a:cxnSpLocks/>
            <a:stCxn id="107" idx="0"/>
            <a:endCxn id="124" idx="2"/>
          </p:cNvCxnSpPr>
          <p:nvPr/>
        </p:nvCxnSpPr>
        <p:spPr>
          <a:xfrm rot="16200000" flipV="1">
            <a:off x="5027982" y="1299953"/>
            <a:ext cx="1021019" cy="127046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82C7B346-6DD3-4726-9BC9-266A5801396D}"/>
              </a:ext>
            </a:extLst>
          </p:cNvPr>
          <p:cNvSpPr/>
          <p:nvPr/>
        </p:nvSpPr>
        <p:spPr>
          <a:xfrm>
            <a:off x="5512324" y="4020797"/>
            <a:ext cx="236320" cy="295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D4FD87F5-B218-4DAF-AAB2-5F76FC5EE3D1}"/>
              </a:ext>
            </a:extLst>
          </p:cNvPr>
          <p:cNvGrpSpPr/>
          <p:nvPr/>
        </p:nvGrpSpPr>
        <p:grpSpPr>
          <a:xfrm>
            <a:off x="1812026" y="1372546"/>
            <a:ext cx="515466" cy="4113432"/>
            <a:chOff x="6928539" y="1372546"/>
            <a:chExt cx="515466" cy="4113432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432021F-98CE-49C5-A15E-A46A79E558BA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6EDEB15-F666-4DD2-A54C-CE23FB6C4FC5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917B824-B5B0-4A36-A18C-D647BF2C4B90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E39B4DA-069F-46D7-8664-7710F2F918E0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77DE09F-D419-4816-93F8-5630F19ED7E4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rgbClr val="54823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D5DED81F-38B8-460C-AD7A-01545D965D9B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14964C9C-45F5-4296-8A28-891DE63A9804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CC47C01-0863-4584-965E-5EAE27DC291C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97123A-3A47-4841-A511-7587FBFA251E}"/>
              </a:ext>
            </a:extLst>
          </p:cNvPr>
          <p:cNvGrpSpPr/>
          <p:nvPr/>
        </p:nvGrpSpPr>
        <p:grpSpPr>
          <a:xfrm>
            <a:off x="2327170" y="1372546"/>
            <a:ext cx="515466" cy="4113432"/>
            <a:chOff x="6928539" y="1372546"/>
            <a:chExt cx="515466" cy="4113432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52EE4C-7893-4405-98F1-7E620605A855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2F0CDD-AD27-475E-B0A7-497B4BBFEAE9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70127FE-D0A0-4DDD-BD1F-193DA6A208AB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D768BD11-4FC8-49FC-B9A3-3C058B93CBC7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47A7F24F-3726-4FFA-864A-88CEA1D5C162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6263A35-20BF-4360-A40B-E023665791C9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728E43F-BD83-4713-8731-4D068119E66B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44ACB3C-E430-4F85-8D0D-F9ECBB6EF693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F2F61C-7D07-41BD-BF8E-9CAC6812CD91}"/>
              </a:ext>
            </a:extLst>
          </p:cNvPr>
          <p:cNvGrpSpPr/>
          <p:nvPr/>
        </p:nvGrpSpPr>
        <p:grpSpPr>
          <a:xfrm>
            <a:off x="2842777" y="1372853"/>
            <a:ext cx="4083549" cy="515464"/>
            <a:chOff x="310651" y="385135"/>
            <a:chExt cx="2705619" cy="34152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FB1F9-997B-4645-8A78-C4FEAD9A88E3}"/>
                </a:ext>
              </a:extLst>
            </p:cNvPr>
            <p:cNvSpPr/>
            <p:nvPr/>
          </p:nvSpPr>
          <p:spPr>
            <a:xfrm flipV="1">
              <a:off x="31065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BB17E42-7629-4AF9-B7B0-6B941FE7C43F}"/>
                </a:ext>
              </a:extLst>
            </p:cNvPr>
            <p:cNvSpPr/>
            <p:nvPr/>
          </p:nvSpPr>
          <p:spPr>
            <a:xfrm flipV="1">
              <a:off x="64593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C8D8B2-608B-4F28-87CE-501B5CC1D702}"/>
                </a:ext>
              </a:extLst>
            </p:cNvPr>
            <p:cNvSpPr/>
            <p:nvPr/>
          </p:nvSpPr>
          <p:spPr>
            <a:xfrm flipV="1">
              <a:off x="98692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A26C00-5BAB-49C9-A482-9F241D8C9EFD}"/>
                </a:ext>
              </a:extLst>
            </p:cNvPr>
            <p:cNvSpPr/>
            <p:nvPr/>
          </p:nvSpPr>
          <p:spPr>
            <a:xfrm flipV="1">
              <a:off x="132220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37A1102-D580-4BE3-989E-CE9837143057}"/>
                </a:ext>
              </a:extLst>
            </p:cNvPr>
            <p:cNvSpPr/>
            <p:nvPr/>
          </p:nvSpPr>
          <p:spPr>
            <a:xfrm flipV="1">
              <a:off x="166318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292952-BB88-464D-AAC7-5DE82928DF14}"/>
                </a:ext>
              </a:extLst>
            </p:cNvPr>
            <p:cNvSpPr/>
            <p:nvPr/>
          </p:nvSpPr>
          <p:spPr>
            <a:xfrm flipV="1">
              <a:off x="199846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AD32A26-A015-49C9-A960-E54FC46D5EAE}"/>
                </a:ext>
              </a:extLst>
            </p:cNvPr>
            <p:cNvSpPr/>
            <p:nvPr/>
          </p:nvSpPr>
          <p:spPr>
            <a:xfrm flipV="1">
              <a:off x="233946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CAC1A1-A8AC-452E-8AAC-1BE2A17BD639}"/>
                </a:ext>
              </a:extLst>
            </p:cNvPr>
            <p:cNvSpPr/>
            <p:nvPr/>
          </p:nvSpPr>
          <p:spPr>
            <a:xfrm flipV="1">
              <a:off x="267474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FFCBF-3FF7-4269-AD65-F036E708FABA}"/>
              </a:ext>
            </a:extLst>
          </p:cNvPr>
          <p:cNvSpPr/>
          <p:nvPr/>
        </p:nvSpPr>
        <p:spPr>
          <a:xfrm flipV="1">
            <a:off x="2842777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54C1DB-4D9F-480A-996B-3F46752DB977}"/>
              </a:ext>
            </a:extLst>
          </p:cNvPr>
          <p:cNvSpPr/>
          <p:nvPr/>
        </p:nvSpPr>
        <p:spPr>
          <a:xfrm flipV="1">
            <a:off x="3348810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ACF4-8907-4A1C-853B-4B954FEFD03B}"/>
              </a:ext>
            </a:extLst>
          </p:cNvPr>
          <p:cNvSpPr/>
          <p:nvPr/>
        </p:nvSpPr>
        <p:spPr>
          <a:xfrm flipV="1">
            <a:off x="3863467" y="1886064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CA82F-78B2-4080-86DE-992BFF223F1B}"/>
              </a:ext>
            </a:extLst>
          </p:cNvPr>
          <p:cNvSpPr/>
          <p:nvPr/>
        </p:nvSpPr>
        <p:spPr>
          <a:xfrm flipV="1">
            <a:off x="436950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F72CB-BEC9-4BEF-8E2F-7D494D33023B}"/>
              </a:ext>
            </a:extLst>
          </p:cNvPr>
          <p:cNvSpPr/>
          <p:nvPr/>
        </p:nvSpPr>
        <p:spPr>
          <a:xfrm flipV="1">
            <a:off x="4884137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09F93-A0A3-4F7A-9DD2-B16F89C01866}"/>
              </a:ext>
            </a:extLst>
          </p:cNvPr>
          <p:cNvSpPr/>
          <p:nvPr/>
        </p:nvSpPr>
        <p:spPr>
          <a:xfrm flipV="1">
            <a:off x="539017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145C4-AAC1-40F0-A6B3-818B902B771C}"/>
              </a:ext>
            </a:extLst>
          </p:cNvPr>
          <p:cNvSpPr/>
          <p:nvPr/>
        </p:nvSpPr>
        <p:spPr>
          <a:xfrm flipV="1">
            <a:off x="5904827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E3976-2E98-44B2-B8F7-06C7B166A2AE}"/>
              </a:ext>
            </a:extLst>
          </p:cNvPr>
          <p:cNvSpPr/>
          <p:nvPr/>
        </p:nvSpPr>
        <p:spPr>
          <a:xfrm flipV="1">
            <a:off x="6410860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4185F-3443-4332-B4CF-E8881E513315}"/>
              </a:ext>
            </a:extLst>
          </p:cNvPr>
          <p:cNvSpPr/>
          <p:nvPr/>
        </p:nvSpPr>
        <p:spPr>
          <a:xfrm flipV="1">
            <a:off x="2842777" y="2400726"/>
            <a:ext cx="515466" cy="515464"/>
          </a:xfrm>
          <a:prstGeom prst="rect">
            <a:avLst/>
          </a:prstGeom>
          <a:solidFill>
            <a:srgbClr val="54823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2289FB-9DDD-43F7-A976-8D208D76CED0}"/>
              </a:ext>
            </a:extLst>
          </p:cNvPr>
          <p:cNvSpPr/>
          <p:nvPr/>
        </p:nvSpPr>
        <p:spPr>
          <a:xfrm flipV="1">
            <a:off x="334881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319090-409C-474E-9235-8AEB51573AB7}"/>
              </a:ext>
            </a:extLst>
          </p:cNvPr>
          <p:cNvSpPr/>
          <p:nvPr/>
        </p:nvSpPr>
        <p:spPr>
          <a:xfrm flipV="1">
            <a:off x="386346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B64413-E491-415F-8404-1DD8814B0BA2}"/>
              </a:ext>
            </a:extLst>
          </p:cNvPr>
          <p:cNvSpPr/>
          <p:nvPr/>
        </p:nvSpPr>
        <p:spPr>
          <a:xfrm flipV="1">
            <a:off x="436950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852E08-6C73-4765-8D52-5F5F00A08C34}"/>
              </a:ext>
            </a:extLst>
          </p:cNvPr>
          <p:cNvSpPr/>
          <p:nvPr/>
        </p:nvSpPr>
        <p:spPr>
          <a:xfrm flipV="1">
            <a:off x="4884137" y="2400726"/>
            <a:ext cx="515466" cy="515464"/>
          </a:xfrm>
          <a:prstGeom prst="rect">
            <a:avLst/>
          </a:prstGeom>
          <a:solidFill>
            <a:srgbClr val="70AD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62012C-7F15-40A0-8A77-7C33C4936E68}"/>
              </a:ext>
            </a:extLst>
          </p:cNvPr>
          <p:cNvSpPr/>
          <p:nvPr/>
        </p:nvSpPr>
        <p:spPr>
          <a:xfrm flipV="1">
            <a:off x="539017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C37590-2332-46DF-9806-CA7C36B112D1}"/>
              </a:ext>
            </a:extLst>
          </p:cNvPr>
          <p:cNvSpPr/>
          <p:nvPr/>
        </p:nvSpPr>
        <p:spPr>
          <a:xfrm flipV="1">
            <a:off x="590482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6A1EE-E3F2-47AC-8255-540C8EBA6B0C}"/>
              </a:ext>
            </a:extLst>
          </p:cNvPr>
          <p:cNvSpPr/>
          <p:nvPr/>
        </p:nvSpPr>
        <p:spPr>
          <a:xfrm flipV="1">
            <a:off x="6410860" y="2400726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EA977-A351-44FA-8C63-8C24D55364D2}"/>
              </a:ext>
            </a:extLst>
          </p:cNvPr>
          <p:cNvSpPr/>
          <p:nvPr/>
        </p:nvSpPr>
        <p:spPr>
          <a:xfrm flipV="1">
            <a:off x="284277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E224AB-3814-4D72-8B1A-C7F00DFD472B}"/>
              </a:ext>
            </a:extLst>
          </p:cNvPr>
          <p:cNvSpPr/>
          <p:nvPr/>
        </p:nvSpPr>
        <p:spPr>
          <a:xfrm flipV="1">
            <a:off x="334881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A38203-580B-4582-A2FE-12649E6C7B3F}"/>
              </a:ext>
            </a:extLst>
          </p:cNvPr>
          <p:cNvSpPr/>
          <p:nvPr/>
        </p:nvSpPr>
        <p:spPr>
          <a:xfrm flipV="1">
            <a:off x="386346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EED15-4119-462C-85E9-CAD79DC49516}"/>
              </a:ext>
            </a:extLst>
          </p:cNvPr>
          <p:cNvSpPr/>
          <p:nvPr/>
        </p:nvSpPr>
        <p:spPr>
          <a:xfrm flipV="1">
            <a:off x="436950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282064-9050-4D5E-B059-7ADEEA130FB0}"/>
              </a:ext>
            </a:extLst>
          </p:cNvPr>
          <p:cNvSpPr/>
          <p:nvPr/>
        </p:nvSpPr>
        <p:spPr>
          <a:xfrm flipV="1">
            <a:off x="488413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55620-6B3D-4257-B950-F5EC5354173A}"/>
              </a:ext>
            </a:extLst>
          </p:cNvPr>
          <p:cNvSpPr/>
          <p:nvPr/>
        </p:nvSpPr>
        <p:spPr>
          <a:xfrm flipV="1">
            <a:off x="539017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D62FC-7E47-4D05-8B47-950E0A4D8732}"/>
              </a:ext>
            </a:extLst>
          </p:cNvPr>
          <p:cNvSpPr/>
          <p:nvPr/>
        </p:nvSpPr>
        <p:spPr>
          <a:xfrm flipV="1">
            <a:off x="590482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14A5E3-4168-45E6-A292-89FBBBD863C4}"/>
              </a:ext>
            </a:extLst>
          </p:cNvPr>
          <p:cNvSpPr/>
          <p:nvPr/>
        </p:nvSpPr>
        <p:spPr>
          <a:xfrm flipV="1">
            <a:off x="641086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82C3D-49D2-4911-A7B8-40F418178EA4}"/>
              </a:ext>
            </a:extLst>
          </p:cNvPr>
          <p:cNvSpPr/>
          <p:nvPr/>
        </p:nvSpPr>
        <p:spPr>
          <a:xfrm flipV="1">
            <a:off x="284277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F3D0B6-7702-4648-9217-75C95A43E398}"/>
              </a:ext>
            </a:extLst>
          </p:cNvPr>
          <p:cNvSpPr/>
          <p:nvPr/>
        </p:nvSpPr>
        <p:spPr>
          <a:xfrm flipV="1">
            <a:off x="334881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80FA34-BA63-4486-B07A-E44AE70FC1CC}"/>
              </a:ext>
            </a:extLst>
          </p:cNvPr>
          <p:cNvSpPr/>
          <p:nvPr/>
        </p:nvSpPr>
        <p:spPr>
          <a:xfrm flipV="1">
            <a:off x="386346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A83645-59C0-46EA-9ABB-ECAD8E356EFE}"/>
              </a:ext>
            </a:extLst>
          </p:cNvPr>
          <p:cNvSpPr/>
          <p:nvPr/>
        </p:nvSpPr>
        <p:spPr>
          <a:xfrm flipV="1">
            <a:off x="436950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2E47C3-FBD9-4B77-AF4E-4597012E137C}"/>
              </a:ext>
            </a:extLst>
          </p:cNvPr>
          <p:cNvSpPr/>
          <p:nvPr/>
        </p:nvSpPr>
        <p:spPr>
          <a:xfrm flipV="1">
            <a:off x="488413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2F0EE0-7848-408D-B9FA-34504608A31C}"/>
              </a:ext>
            </a:extLst>
          </p:cNvPr>
          <p:cNvSpPr/>
          <p:nvPr/>
        </p:nvSpPr>
        <p:spPr>
          <a:xfrm flipV="1">
            <a:off x="539017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18D761-8A33-4F71-A309-56D56AF5D5E2}"/>
              </a:ext>
            </a:extLst>
          </p:cNvPr>
          <p:cNvSpPr/>
          <p:nvPr/>
        </p:nvSpPr>
        <p:spPr>
          <a:xfrm flipV="1">
            <a:off x="590482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17A072-50E0-4D34-8E87-7323EB609931}"/>
              </a:ext>
            </a:extLst>
          </p:cNvPr>
          <p:cNvSpPr/>
          <p:nvPr/>
        </p:nvSpPr>
        <p:spPr>
          <a:xfrm flipV="1">
            <a:off x="641086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433D9D-C2E7-4986-9EFE-937FD71BACBC}"/>
              </a:ext>
            </a:extLst>
          </p:cNvPr>
          <p:cNvSpPr/>
          <p:nvPr/>
        </p:nvSpPr>
        <p:spPr>
          <a:xfrm flipV="1">
            <a:off x="284277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C0E696-97E1-44BB-AE7F-2CC96D342F3D}"/>
              </a:ext>
            </a:extLst>
          </p:cNvPr>
          <p:cNvSpPr/>
          <p:nvPr/>
        </p:nvSpPr>
        <p:spPr>
          <a:xfrm flipV="1">
            <a:off x="334881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DF458-4E5D-4A4F-8D7C-4A223CF447D9}"/>
              </a:ext>
            </a:extLst>
          </p:cNvPr>
          <p:cNvSpPr/>
          <p:nvPr/>
        </p:nvSpPr>
        <p:spPr>
          <a:xfrm flipV="1">
            <a:off x="386346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52CAD4-5468-4B0E-86AC-9F1C7A41FF94}"/>
              </a:ext>
            </a:extLst>
          </p:cNvPr>
          <p:cNvSpPr/>
          <p:nvPr/>
        </p:nvSpPr>
        <p:spPr>
          <a:xfrm flipV="1">
            <a:off x="436950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0B5514-D73A-4CED-ADF3-4B664103A1B8}"/>
              </a:ext>
            </a:extLst>
          </p:cNvPr>
          <p:cNvSpPr/>
          <p:nvPr/>
        </p:nvSpPr>
        <p:spPr>
          <a:xfrm flipV="1">
            <a:off x="488413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C8B1E-BF83-4935-9385-077CE3F7C00E}"/>
              </a:ext>
            </a:extLst>
          </p:cNvPr>
          <p:cNvSpPr/>
          <p:nvPr/>
        </p:nvSpPr>
        <p:spPr>
          <a:xfrm flipV="1">
            <a:off x="539017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6BABBB-0F24-4391-A021-300202D51B45}"/>
              </a:ext>
            </a:extLst>
          </p:cNvPr>
          <p:cNvSpPr/>
          <p:nvPr/>
        </p:nvSpPr>
        <p:spPr>
          <a:xfrm flipV="1">
            <a:off x="590482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5BA65E-CFEA-4B49-97E9-54196F100B50}"/>
              </a:ext>
            </a:extLst>
          </p:cNvPr>
          <p:cNvSpPr/>
          <p:nvPr/>
        </p:nvSpPr>
        <p:spPr>
          <a:xfrm flipV="1">
            <a:off x="641086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4A38E8-815E-4569-B627-811DB6D8966A}"/>
              </a:ext>
            </a:extLst>
          </p:cNvPr>
          <p:cNvSpPr/>
          <p:nvPr/>
        </p:nvSpPr>
        <p:spPr>
          <a:xfrm flipV="1">
            <a:off x="284277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5A43DF-C851-4734-AB0F-B979C46976D6}"/>
              </a:ext>
            </a:extLst>
          </p:cNvPr>
          <p:cNvSpPr/>
          <p:nvPr/>
        </p:nvSpPr>
        <p:spPr>
          <a:xfrm flipV="1">
            <a:off x="3348810" y="4456471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5E28F7-16A5-408B-A433-62B305841CA4}"/>
              </a:ext>
            </a:extLst>
          </p:cNvPr>
          <p:cNvSpPr/>
          <p:nvPr/>
        </p:nvSpPr>
        <p:spPr>
          <a:xfrm flipV="1">
            <a:off x="386346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2E4AE4-A839-4359-924C-FD12C03C6440}"/>
              </a:ext>
            </a:extLst>
          </p:cNvPr>
          <p:cNvSpPr/>
          <p:nvPr/>
        </p:nvSpPr>
        <p:spPr>
          <a:xfrm flipV="1">
            <a:off x="436950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3FB5DA-A7AE-48E9-9A3B-777402E1509D}"/>
              </a:ext>
            </a:extLst>
          </p:cNvPr>
          <p:cNvSpPr/>
          <p:nvPr/>
        </p:nvSpPr>
        <p:spPr>
          <a:xfrm flipV="1">
            <a:off x="488413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25062A-1563-4F78-BBC2-F62A3AAB4A03}"/>
              </a:ext>
            </a:extLst>
          </p:cNvPr>
          <p:cNvSpPr/>
          <p:nvPr/>
        </p:nvSpPr>
        <p:spPr>
          <a:xfrm flipV="1">
            <a:off x="539017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471E39-D0C4-408D-A1EB-F1E12660B04B}"/>
              </a:ext>
            </a:extLst>
          </p:cNvPr>
          <p:cNvSpPr/>
          <p:nvPr/>
        </p:nvSpPr>
        <p:spPr>
          <a:xfrm flipV="1">
            <a:off x="5904827" y="4456471"/>
            <a:ext cx="515466" cy="515464"/>
          </a:xfrm>
          <a:prstGeom prst="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116E2C-9222-44EF-9C1F-526B4575AC9A}"/>
              </a:ext>
            </a:extLst>
          </p:cNvPr>
          <p:cNvSpPr/>
          <p:nvPr/>
        </p:nvSpPr>
        <p:spPr>
          <a:xfrm flipV="1">
            <a:off x="641086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18F088-4576-45DB-9C76-628FE4166436}"/>
              </a:ext>
            </a:extLst>
          </p:cNvPr>
          <p:cNvSpPr/>
          <p:nvPr/>
        </p:nvSpPr>
        <p:spPr>
          <a:xfrm flipV="1">
            <a:off x="284277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700E21-AA3C-49CE-8B5D-0885A032D24D}"/>
              </a:ext>
            </a:extLst>
          </p:cNvPr>
          <p:cNvSpPr/>
          <p:nvPr/>
        </p:nvSpPr>
        <p:spPr>
          <a:xfrm flipV="1">
            <a:off x="334881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18A452-7115-4367-8C4D-A09682294BD5}"/>
              </a:ext>
            </a:extLst>
          </p:cNvPr>
          <p:cNvSpPr/>
          <p:nvPr/>
        </p:nvSpPr>
        <p:spPr>
          <a:xfrm flipV="1">
            <a:off x="386346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271331-5A65-4DA1-8BF6-067BA8C2856C}"/>
              </a:ext>
            </a:extLst>
          </p:cNvPr>
          <p:cNvSpPr/>
          <p:nvPr/>
        </p:nvSpPr>
        <p:spPr>
          <a:xfrm flipV="1">
            <a:off x="436950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88FE73-B10C-43B8-9C23-9225955650AE}"/>
              </a:ext>
            </a:extLst>
          </p:cNvPr>
          <p:cNvSpPr/>
          <p:nvPr/>
        </p:nvSpPr>
        <p:spPr>
          <a:xfrm flipV="1">
            <a:off x="488413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2640BC-676F-49C5-9892-AE1C179CAAD1}"/>
              </a:ext>
            </a:extLst>
          </p:cNvPr>
          <p:cNvSpPr/>
          <p:nvPr/>
        </p:nvSpPr>
        <p:spPr>
          <a:xfrm flipV="1">
            <a:off x="539017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48AC92-E988-4A1A-A7E2-2350CE6FEB09}"/>
              </a:ext>
            </a:extLst>
          </p:cNvPr>
          <p:cNvSpPr/>
          <p:nvPr/>
        </p:nvSpPr>
        <p:spPr>
          <a:xfrm flipV="1">
            <a:off x="590482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C29DA1-32AF-454E-A209-D91483D787FB}"/>
              </a:ext>
            </a:extLst>
          </p:cNvPr>
          <p:cNvSpPr/>
          <p:nvPr/>
        </p:nvSpPr>
        <p:spPr>
          <a:xfrm flipV="1">
            <a:off x="641086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6m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14m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15m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C1A043-9F54-4F2C-9FFD-A3251E7824B7}"/>
              </a:ext>
            </a:extLst>
          </p:cNvPr>
          <p:cNvGrpSpPr/>
          <p:nvPr/>
        </p:nvGrpSpPr>
        <p:grpSpPr>
          <a:xfrm>
            <a:off x="5860413" y="4483142"/>
            <a:ext cx="475116" cy="386034"/>
            <a:chOff x="5860413" y="4483142"/>
            <a:chExt cx="475116" cy="38603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DF58A75-0C57-4A57-A9EE-14136CC8896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B0AE8B5-5B85-42F3-83C3-0FA095E418C6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4D29BF5-06CD-44E7-A41A-9CB3688CA1F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271C293-57DC-44E5-B3A2-F0AEE1A33D3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0C779FE-FBCC-4D10-B119-A70152E66CAC}"/>
              </a:ext>
            </a:extLst>
          </p:cNvPr>
          <p:cNvSpPr/>
          <p:nvPr/>
        </p:nvSpPr>
        <p:spPr>
          <a:xfrm>
            <a:off x="5452213" y="1372349"/>
            <a:ext cx="385233" cy="126251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B00ACB-6E7A-43C8-9A1A-B0294AF8B6EE}"/>
              </a:ext>
            </a:extLst>
          </p:cNvPr>
          <p:cNvCxnSpPr>
            <a:cxnSpLocks/>
          </p:cNvCxnSpPr>
          <p:nvPr/>
        </p:nvCxnSpPr>
        <p:spPr>
          <a:xfrm>
            <a:off x="3854450" y="1366838"/>
            <a:ext cx="0" cy="107791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B3B145A-ADF2-408B-9510-3A0350572DF9}"/>
              </a:ext>
            </a:extLst>
          </p:cNvPr>
          <p:cNvCxnSpPr>
            <a:cxnSpLocks/>
          </p:cNvCxnSpPr>
          <p:nvPr/>
        </p:nvCxnSpPr>
        <p:spPr>
          <a:xfrm flipH="1">
            <a:off x="4386263" y="2414588"/>
            <a:ext cx="152876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334149C-E106-42BC-8D7F-543FB26D6321}"/>
              </a:ext>
            </a:extLst>
          </p:cNvPr>
          <p:cNvCxnSpPr>
            <a:cxnSpLocks/>
          </p:cNvCxnSpPr>
          <p:nvPr/>
        </p:nvCxnSpPr>
        <p:spPr>
          <a:xfrm>
            <a:off x="5905500" y="1362075"/>
            <a:ext cx="0" cy="104298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5A28C9D-19CB-4494-8D32-973F736FE4E1}"/>
              </a:ext>
            </a:extLst>
          </p:cNvPr>
          <p:cNvGrpSpPr/>
          <p:nvPr/>
        </p:nvGrpSpPr>
        <p:grpSpPr>
          <a:xfrm>
            <a:off x="5513091" y="1199812"/>
            <a:ext cx="332142" cy="256361"/>
            <a:chOff x="5610623" y="2237886"/>
            <a:chExt cx="332142" cy="256361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34A5D32-00AA-44F5-93F5-0D93E0585A8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373ED80-2944-49F3-884E-53F8CF9E35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ACE152C-EB20-4908-888C-74B814477940}"/>
              </a:ext>
            </a:extLst>
          </p:cNvPr>
          <p:cNvGrpSpPr/>
          <p:nvPr/>
        </p:nvGrpSpPr>
        <p:grpSpPr>
          <a:xfrm>
            <a:off x="793771" y="931842"/>
            <a:ext cx="332142" cy="256361"/>
            <a:chOff x="5610623" y="2237886"/>
            <a:chExt cx="332142" cy="256361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E38F859-33B8-4552-AA8E-EDD51DABBE8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530FE9A-5935-4D4B-889E-17CC615279A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CFF758B-9CA6-424C-904E-3F55F46A59C8}"/>
              </a:ext>
            </a:extLst>
          </p:cNvPr>
          <p:cNvGrpSpPr/>
          <p:nvPr/>
        </p:nvGrpSpPr>
        <p:grpSpPr>
          <a:xfrm>
            <a:off x="4806313" y="2432092"/>
            <a:ext cx="475116" cy="386034"/>
            <a:chOff x="5860413" y="4483142"/>
            <a:chExt cx="475116" cy="38603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2F6D3A8-3F03-4AE6-A593-C8561064A1DC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FBFA31E-3F8F-43CC-A4AA-B8CC1B5EC5D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644D8838-5152-4766-8C49-CDD391A6213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2193520-B521-45E8-9D00-64417CFA006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898F4A7-CB61-4964-B9FC-1EADBB53980D}"/>
              </a:ext>
            </a:extLst>
          </p:cNvPr>
          <p:cNvGrpSpPr/>
          <p:nvPr/>
        </p:nvGrpSpPr>
        <p:grpSpPr>
          <a:xfrm>
            <a:off x="2742563" y="2432092"/>
            <a:ext cx="475116" cy="386034"/>
            <a:chOff x="5860413" y="4483142"/>
            <a:chExt cx="475116" cy="386034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3DDFC66-953C-4EF8-B9CD-6BB3AD53804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4F575574-72B2-4588-82F5-1735CC4D9AFE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14229BD2-3B5C-4EA6-8F87-12141572DEFE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80FEE9F-92FA-458E-8FF6-FB818142EABE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EFCE1A0-9278-457B-BBC6-F09FA7B14A8F}"/>
              </a:ext>
            </a:extLst>
          </p:cNvPr>
          <p:cNvCxnSpPr>
            <a:cxnSpLocks/>
          </p:cNvCxnSpPr>
          <p:nvPr/>
        </p:nvCxnSpPr>
        <p:spPr>
          <a:xfrm>
            <a:off x="3346450" y="2393950"/>
            <a:ext cx="0" cy="53975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AE4A2BD-F09E-4CAE-B71B-8B9980E7E0D2}"/>
              </a:ext>
            </a:extLst>
          </p:cNvPr>
          <p:cNvCxnSpPr>
            <a:cxnSpLocks/>
          </p:cNvCxnSpPr>
          <p:nvPr/>
        </p:nvCxnSpPr>
        <p:spPr>
          <a:xfrm flipH="1">
            <a:off x="2844800" y="2406650"/>
            <a:ext cx="508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470144-2B2B-480F-97EE-1F1B55B98476}"/>
              </a:ext>
            </a:extLst>
          </p:cNvPr>
          <p:cNvCxnSpPr>
            <a:cxnSpLocks/>
          </p:cNvCxnSpPr>
          <p:nvPr/>
        </p:nvCxnSpPr>
        <p:spPr>
          <a:xfrm>
            <a:off x="3867150" y="3939540"/>
            <a:ext cx="0" cy="10515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7817ECE-D007-4D76-B53F-E2644AB08EF6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40100" y="4199541"/>
            <a:ext cx="8710" cy="80425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AD2F16-9320-447D-AF85-3D083EEC3CF2}"/>
              </a:ext>
            </a:extLst>
          </p:cNvPr>
          <p:cNvCxnSpPr>
            <a:cxnSpLocks/>
          </p:cNvCxnSpPr>
          <p:nvPr/>
        </p:nvCxnSpPr>
        <p:spPr>
          <a:xfrm flipH="1">
            <a:off x="3314700" y="4978400"/>
            <a:ext cx="533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F5BD7EC-B7AE-40D4-825A-7304CB335950}"/>
              </a:ext>
            </a:extLst>
          </p:cNvPr>
          <p:cNvSpPr txBox="1"/>
          <p:nvPr/>
        </p:nvSpPr>
        <p:spPr>
          <a:xfrm>
            <a:off x="1287780" y="874514"/>
            <a:ext cx="115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유리 벽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67036A8-51AC-4FF1-AB76-65DE62886009}"/>
              </a:ext>
            </a:extLst>
          </p:cNvPr>
          <p:cNvGrpSpPr/>
          <p:nvPr/>
        </p:nvGrpSpPr>
        <p:grpSpPr>
          <a:xfrm>
            <a:off x="3769993" y="1913932"/>
            <a:ext cx="475116" cy="386034"/>
            <a:chOff x="5860413" y="4483142"/>
            <a:chExt cx="475116" cy="386034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04AEF61-D6DD-46B8-909F-8311B1DB09BA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57BB6F3-45FE-4173-B236-AD915B903DE0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545A3A32-B271-4979-AA11-7EE6E2DA3E0A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79EBC32-584B-47D4-A53B-FD2B0CD289E3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0EDC300-A0E2-4011-A7F0-2E899F94CC28}"/>
              </a:ext>
            </a:extLst>
          </p:cNvPr>
          <p:cNvGrpSpPr/>
          <p:nvPr/>
        </p:nvGrpSpPr>
        <p:grpSpPr>
          <a:xfrm>
            <a:off x="6928539" y="1372546"/>
            <a:ext cx="515466" cy="4113432"/>
            <a:chOff x="6928539" y="1372546"/>
            <a:chExt cx="515466" cy="411343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CD387C5-CAD2-44A1-A3F1-AAF7CC91A181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771E94B-E19C-4B45-8CF4-43E5937CBD7E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9E34816-3110-45BE-A6B3-55E97105D91E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D93ADB4-EEB6-4CC2-803F-ED415A0F8DF2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508FB96-7A19-4738-8F33-56CD7607DD71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612FE40A-A0C5-4E04-8BF3-321C204DA246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A725F94-FA74-4178-8A9A-B367458853C0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E8C81E4-A986-40A1-A77B-C1789413CE6A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49E21F2-A16D-4570-9DD5-F1AA1018362D}"/>
              </a:ext>
            </a:extLst>
          </p:cNvPr>
          <p:cNvGrpSpPr/>
          <p:nvPr/>
        </p:nvGrpSpPr>
        <p:grpSpPr>
          <a:xfrm>
            <a:off x="7442889" y="1372546"/>
            <a:ext cx="515466" cy="4113432"/>
            <a:chOff x="6928539" y="1372546"/>
            <a:chExt cx="515466" cy="4113432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35AD687-2453-4365-80AA-1EE8A6CA507B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61B2DEC-39E2-4187-BD9C-27C8AA43494C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E505C30-CB25-4476-8811-5627134235B3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687E5DF-D1D6-4271-BEB1-97A26F5FE54B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98C0A96-F3FD-4F2C-8DA4-96747CBFDCE8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37848B75-D540-4D41-9421-6E317BF5FFD0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1EBB3B20-EB67-4F41-8735-5597A36FCF76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7344A48-7162-4BC9-A8C6-248E15BA7EEB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ECD9C01-171E-402E-9430-78A045ADC5F0}"/>
              </a:ext>
            </a:extLst>
          </p:cNvPr>
          <p:cNvCxnSpPr>
            <a:cxnSpLocks/>
          </p:cNvCxnSpPr>
          <p:nvPr/>
        </p:nvCxnSpPr>
        <p:spPr>
          <a:xfrm flipH="1">
            <a:off x="4884420" y="2918460"/>
            <a:ext cx="51054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53DEB73-954A-4634-B51A-80427B8A2C39}"/>
              </a:ext>
            </a:extLst>
          </p:cNvPr>
          <p:cNvGrpSpPr/>
          <p:nvPr/>
        </p:nvGrpSpPr>
        <p:grpSpPr>
          <a:xfrm>
            <a:off x="7387588" y="1917742"/>
            <a:ext cx="475116" cy="386034"/>
            <a:chOff x="5860413" y="4483142"/>
            <a:chExt cx="475116" cy="386034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B2455871-7304-4646-BED9-7825FB1DFD5D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57CBEFE-0F4F-4EC6-80C4-A1E6EE1B041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EBDF1DE6-4173-4939-9CBC-BAD2969FCB3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2FF6714-53A8-40D8-AEB1-287CEF39F6F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F731441-FD2C-4A83-B106-133D9154381F}"/>
              </a:ext>
            </a:extLst>
          </p:cNvPr>
          <p:cNvCxnSpPr>
            <a:cxnSpLocks/>
          </p:cNvCxnSpPr>
          <p:nvPr/>
        </p:nvCxnSpPr>
        <p:spPr>
          <a:xfrm flipH="1">
            <a:off x="1797050" y="3949700"/>
            <a:ext cx="107315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2B55340-9DDB-4F87-A5C8-5392EA8CF828}"/>
              </a:ext>
            </a:extLst>
          </p:cNvPr>
          <p:cNvGrpSpPr/>
          <p:nvPr/>
        </p:nvGrpSpPr>
        <p:grpSpPr>
          <a:xfrm>
            <a:off x="1739263" y="3441742"/>
            <a:ext cx="475116" cy="386034"/>
            <a:chOff x="5860413" y="4483142"/>
            <a:chExt cx="475116" cy="386034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46FBF18-D0FE-41CD-B87F-36FA840FFAD1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C93B0C96-1F19-4D2A-B445-B6B38104695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EEC7B48B-BCDE-42B6-9B5C-DE03A25BCDE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CA36278-8D20-4D31-953D-1716339AA01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124CAD5-844C-4D7C-955F-27DD050FA365}"/>
              </a:ext>
            </a:extLst>
          </p:cNvPr>
          <p:cNvCxnSpPr>
            <a:cxnSpLocks/>
          </p:cNvCxnSpPr>
          <p:nvPr/>
        </p:nvCxnSpPr>
        <p:spPr>
          <a:xfrm>
            <a:off x="1225550" y="876300"/>
            <a:ext cx="0" cy="36449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4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EE9A924-D02A-4DF1-A93E-E857886D0526}"/>
              </a:ext>
            </a:extLst>
          </p:cNvPr>
          <p:cNvSpPr txBox="1"/>
          <p:nvPr/>
        </p:nvSpPr>
        <p:spPr>
          <a:xfrm>
            <a:off x="3048000" y="31081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Whitney"/>
              </a:rPr>
              <a:t>깨</a:t>
            </a:r>
            <a:r>
              <a:rPr lang="ko-KR" altLang="en-US" b="0" i="0" dirty="0">
                <a:effectLst/>
                <a:latin typeface="Whitney"/>
              </a:rPr>
              <a:t>부숴 나가는 유리 방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다목적 퍼즐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넓은 플랫폼의 </a:t>
            </a:r>
            <a:r>
              <a:rPr lang="ko-KR" altLang="en-US" b="0" i="0" dirty="0" err="1">
                <a:effectLst/>
                <a:latin typeface="Whitney"/>
              </a:rPr>
              <a:t>점프맵</a:t>
            </a:r>
            <a:r>
              <a:rPr lang="ko-KR" altLang="en-US" b="0" i="0" dirty="0">
                <a:effectLst/>
                <a:latin typeface="Whitney"/>
              </a:rPr>
              <a:t>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간단한 중력조작 큐브 퍼즐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787</Words>
  <Application>Microsoft Office PowerPoint</Application>
  <PresentationFormat>와이드스크린</PresentationFormat>
  <Paragraphs>396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2022-04-19T02:32:00Z</dcterms:created>
  <dcterms:modified xsi:type="dcterms:W3CDTF">2022-04-25T12:41:07Z</dcterms:modified>
</cp:coreProperties>
</file>