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61" r:id="rId4"/>
    <p:sldId id="262" r:id="rId5"/>
    <p:sldId id="266" r:id="rId6"/>
    <p:sldId id="27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824" autoAdjust="0"/>
  </p:normalViewPr>
  <p:slideViewPr>
    <p:cSldViewPr snapToGrid="0">
      <p:cViewPr varScale="1">
        <p:scale>
          <a:sx n="82" d="100"/>
          <a:sy n="82" d="100"/>
        </p:scale>
        <p:origin x="-931" y="-91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6T11:30:33.538" v="101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modSp mod">
        <pc:chgData name="남 상현" userId="03ad4a8e8f7310f3" providerId="LiveId" clId="{740A85CB-3805-4F51-AB96-76CBC9786805}" dt="2022-03-16T11:28:20.108" v="14" actId="20577"/>
        <pc:sldMkLst>
          <pc:docMk/>
          <pc:sldMk cId="2920374433" sldId="262"/>
        </pc:sldMkLst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=""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=""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=""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=""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=""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=""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=""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=""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=""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=""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=""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=""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=""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=""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=""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=""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=""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=""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=""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=""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=""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=""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=""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=""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=""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=""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=""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=""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=""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=""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=""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=""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=""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=""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=""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=""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=""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=""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=""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=""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=""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=""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=""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=""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=""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=""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=""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=""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=""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=""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=""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=""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=""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=""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=""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=""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=""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=""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=""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=""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=""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=""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=""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=""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=""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=""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=""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=""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=""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=""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=""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=""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=""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=""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=""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=""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=""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=""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=""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=""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=""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=""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=""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=""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=""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=""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=""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=""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=""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=""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=""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=""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=""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=""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=""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=""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=""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=""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=""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=""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=""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=""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=""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=""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=""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=""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=""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=""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=""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=""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=""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=""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=""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=""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=""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=""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=""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=""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=""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=""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=""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=""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=""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=""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=""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=""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=""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=""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=""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=""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=""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=""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=""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=""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=""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=""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=""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=""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=""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=""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=""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=""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=""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=""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=""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=""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=""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=""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=""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=""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=""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=""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=""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=""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=""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=""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=""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=""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=""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=""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=""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=""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=""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=""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=""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=""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=""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=""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=""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=""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=""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=""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=""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=""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=""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=""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=""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=""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=""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=""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=""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=""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=""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=""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=""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=""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=""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=""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=""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=""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=""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=""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=""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=""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=""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=""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=""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=""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=""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=""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=""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=""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=""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=""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=""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=""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=""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=""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=""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=""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=""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=""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=""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=""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=""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=""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=""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=""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=""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=""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=""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=""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=""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=""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=""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=""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=""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=""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=""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=""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=""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=""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=""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=""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=""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=""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=""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=""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=""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=""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=""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=""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=""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=""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=""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=""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=""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=""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=""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=""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=""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=""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=""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=""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=""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=""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=""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=""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=""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=""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=""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=""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=""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=""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=""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=""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=""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=""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=""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=""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=""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=""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=""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=""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=""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=""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=""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=""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=""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=""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=""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=""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=""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=""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=""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=""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=""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=""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=""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=""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=""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=""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=""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=""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=""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=""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=""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=""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=""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=""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=""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=""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=""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=""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=""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=""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=""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=""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=""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=""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=""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=""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=""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=""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=""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=""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=""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=""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=""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=""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=""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=""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=""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=""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=""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=""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=""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=""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=""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=""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=""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=""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=""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=""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=""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=""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=""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=""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=""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=""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=""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=""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=""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=""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=""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=""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=""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=""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=""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=""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=""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=""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=""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=""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=""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=""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=""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=""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=""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=""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=""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=""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=""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=""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=""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=""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=""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=""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=""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=""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=""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=""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=""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=""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=""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=""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=""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=""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=""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=""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=""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=""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=""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=""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=""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=""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=""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=""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=""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=""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=""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=""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=""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=""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=""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=""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=""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=""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=""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=""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=""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=""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=""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=""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=""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=""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=""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=""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=""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=""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=""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=""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=""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=""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=""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=""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=""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=""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=""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=""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=""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=""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=""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=""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=""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=""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=""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=""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=""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=""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=""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=""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=""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=""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=""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=""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=""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=""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=""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=""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=""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=""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=""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=""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=""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=""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=""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=""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=""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=""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=""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=""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=""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=""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=""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=""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=""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=""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=""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=""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=""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=""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=""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=""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=""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=""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=""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=""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=""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=""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=""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=""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=""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=""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=""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=""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=""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=""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=""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=""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=""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=""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=""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=""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=""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=""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=""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=""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=""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=""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=""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=""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=""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=""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=""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=""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=""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=""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=""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=""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=""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=""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=""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=""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=""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=""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=""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=""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=""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=""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=""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=""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=""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=""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=""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=""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=""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=""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=""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=""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=""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=""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=""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=""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=""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=""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=""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=""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=""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=""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=""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=""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=""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=""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=""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=""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=""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=""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=""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=""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=""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=""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=""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=""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=""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=""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=""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=""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=""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=""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=""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=""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=""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=""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=""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=""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=""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=""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=""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=""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=""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=""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=""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=""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=""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=""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=""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=""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=""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=""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=""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=""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=""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=""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=""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=""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=""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=""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=""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=""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=""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=""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=""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=""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=""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=""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=""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=""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=""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=""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=""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=""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=""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=""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=""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=""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=""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=""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=""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=""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=""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=""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=""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=""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=""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=""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=""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=""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=""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=""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=""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=""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=""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=""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=""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=""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=""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=""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=""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=""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=""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=""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=""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=""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=""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=""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=""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=""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=""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=""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=""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=""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=""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=""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=""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=""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=""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=""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=""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=""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=""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=""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=""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=""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=""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=""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=""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=""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=""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=""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=""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=""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=""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=""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=""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=""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=""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=""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=""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=""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=""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=""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=""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=""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=""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=""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=""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=""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=""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=""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=""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=""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=""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=""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=""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=""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=""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=""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=""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=""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=""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=""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=""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=""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=""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=""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=""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=""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=""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=""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=""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=""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=""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=""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=""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=""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=""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=""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=""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=""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=""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=""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=""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=""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=""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=""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=""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=""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=""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=""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=""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=""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=""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=""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=""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=""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=""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=""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=""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=""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=""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=""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=""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=""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=""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=""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=""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=""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=""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=""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=""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=""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=""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=""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=""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=""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=""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=""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=""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=""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=""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=""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=""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=""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=""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=""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=""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=""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=""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=""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=""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=""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=""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=""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=""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=""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=""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=""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=""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=""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=""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=""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=""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=""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=""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=""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=""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=""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=""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=""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=""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=""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=""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=""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=""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=""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=""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=""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=""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=""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=""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=""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=""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=""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=""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=""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=""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=""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=""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=""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=""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=""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=""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=""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=""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=""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204" name="직선 연결선 203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208" name="그룹 207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2" name="직사각형 221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직사각형 223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직사각형 224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직사각형 225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210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211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212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213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214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215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216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7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8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9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0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1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207" name="TextBox 206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</a:t>
                </a:r>
                <a:r>
                  <a:rPr lang="en-US" altLang="ko-KR" dirty="0" smtClean="0"/>
                  <a:t>g </a:t>
                </a:r>
                <a:r>
                  <a:rPr lang="en-US" altLang="ko-KR" dirty="0" smtClean="0"/>
                  <a:t>x 8g </a:t>
                </a:r>
                <a:r>
                  <a:rPr lang="en-US" altLang="ko-KR" dirty="0" smtClean="0"/>
                  <a:t>x </a:t>
                </a:r>
                <a:r>
                  <a:rPr lang="en-US" altLang="ko-KR" dirty="0" smtClean="0"/>
                  <a:t>11g  </a:t>
                </a:r>
                <a:endParaRPr lang="ko-KR" altLang="en-US" dirty="0"/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외</a:t>
            </a:r>
            <a:r>
              <a:rPr lang="ko-KR" altLang="en-US" dirty="0"/>
              <a:t>부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203305" y="1910964"/>
            <a:ext cx="6782351" cy="3832051"/>
            <a:chOff x="1203305" y="1910964"/>
            <a:chExt cx="6782351" cy="3832051"/>
          </a:xfrm>
        </p:grpSpPr>
        <p:sp>
          <p:nvSpPr>
            <p:cNvPr id="408" name="직사각형 407"/>
            <p:cNvSpPr/>
            <p:nvPr/>
          </p:nvSpPr>
          <p:spPr>
            <a:xfrm>
              <a:off x="1203305" y="1910964"/>
              <a:ext cx="6782351" cy="3760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80679" y="461728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16088" y="461728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80679" y="495269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16088" y="495269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580679" y="528810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16088" y="528810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80679" y="3611056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916088" y="3611056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580679" y="394646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16088" y="394646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580679" y="428187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916088" y="428187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255175" y="461728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590588" y="461728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25997" y="461728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5175" y="495270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90588" y="495270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925997" y="495270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255175" y="528811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590588" y="528811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925997" y="528811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255555" y="461728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255555" y="495269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255555" y="528810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255175" y="361105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590588" y="361105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925997" y="361105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255175" y="394646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90588" y="394646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925997" y="394646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255175" y="428188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590588" y="428188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925997" y="428188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255555" y="361105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255555" y="394646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55555" y="428187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580679" y="328346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16088" y="328346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580679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16088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580679" y="261264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916088" y="261264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580679" y="294805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916088" y="294805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55175" y="328347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590588" y="328347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925997" y="328347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5255555" y="328346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255175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4590588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4925997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255175" y="261265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590588" y="261265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925997" y="261265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255175" y="2948061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4590588" y="2948061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925997" y="2948061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255555" y="227723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5255555" y="261264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255555" y="294806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3580679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916088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255175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590588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4925997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5255555" y="194182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4251499" y="5624340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4590588" y="5624340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237700" y="461728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573113" y="461728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908522" y="461728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37700" y="495270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73113" y="495270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08522" y="495270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37700" y="528811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73113" y="528811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08522" y="528811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38080" y="461728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73492" y="461728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08901" y="461728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38080" y="495269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73492" y="495269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08901" y="495269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38080" y="528810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573492" y="528810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08901" y="528810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237700" y="361105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73113" y="361105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8522" y="361105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237700" y="394646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573113" y="394646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908522" y="394646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237700" y="428188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573113" y="428188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08522" y="428188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238080" y="3611057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573492" y="3611057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8901" y="3611057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238080" y="3946468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573492" y="3946468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908901" y="3946468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38080" y="4281879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573492" y="4281879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08901" y="4281879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237700" y="328347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573113" y="328347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908522" y="328347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238080" y="328346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573492" y="328346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908901" y="328346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237700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573113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908522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237700" y="261265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573113" y="261265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908522" y="2612650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1237700" y="2948061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573113" y="2948061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908522" y="2948061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8080" y="227723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573492" y="227723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908901" y="227723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38080" y="261264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573492" y="261264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908901" y="261264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238080" y="2948060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573492" y="2948060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908901" y="2948060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237700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1573113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1908522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2238080" y="194182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2573492" y="194182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2908901" y="194182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920521" y="461728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920521" y="495269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920521" y="528810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255933" y="461728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591345" y="461728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926754" y="461728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255933" y="495269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591345" y="495269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926754" y="495269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255933" y="528810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591345" y="528810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926754" y="528810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920521" y="3611057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920521" y="3946468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920521" y="4281879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255933" y="3611056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591345" y="3611056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926754" y="361105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255933" y="3946467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591345" y="3946467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926754" y="394646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255933" y="4281878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591345" y="4281878"/>
              <a:ext cx="335411" cy="335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6926754" y="428187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920521" y="328346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255933" y="3283468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6591345" y="3283468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6926754" y="328346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5920521" y="227723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920521" y="261264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920521" y="2948060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6255933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591345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6926754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6255933" y="2612648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591345" y="2612648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6926754" y="261264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6255933" y="294805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6591345" y="2948059"/>
              <a:ext cx="335411" cy="33541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6926754" y="294805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258851" y="461728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7594260" y="461728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7258851" y="495269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7594260" y="495269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258851" y="528810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7594260" y="528810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7258851" y="361105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7594260" y="361105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7258851" y="394646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7594260" y="394646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258851" y="428187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594260" y="428187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7258851" y="328346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594260" y="328346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258851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594260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7258851" y="261264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594260" y="261264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7258851" y="294805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594260" y="294805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5920521" y="194182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6255933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6591345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6926754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7258851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7594260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5590966" y="461728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5590966" y="495270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5590966" y="528811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5590966" y="361105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5590966" y="394646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5590966" y="428188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5590966" y="328347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590966" y="2277239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5590966" y="2612650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5590966" y="2948061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590966" y="1941828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3245269" y="461728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3245269" y="495269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3245269" y="528810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3245269" y="3611056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3245269" y="3946467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3245269" y="428187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3245269" y="328346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3245269" y="2277237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3245269" y="2612648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3245269" y="2948059"/>
              <a:ext cx="335411" cy="335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3245269" y="1941826"/>
              <a:ext cx="335411" cy="33541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3244312" y="2902340"/>
              <a:ext cx="2675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/>
            <p:cNvSpPr/>
            <p:nvPr/>
          </p:nvSpPr>
          <p:spPr>
            <a:xfrm flipH="1">
              <a:off x="3245269" y="1941826"/>
              <a:ext cx="45719" cy="1006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/>
            <p:cNvSpPr/>
            <p:nvPr/>
          </p:nvSpPr>
          <p:spPr>
            <a:xfrm flipH="1">
              <a:off x="5874800" y="1941826"/>
              <a:ext cx="45719" cy="10062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3283335" y="1941828"/>
              <a:ext cx="2614324" cy="9948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7" name="직사각형 416"/>
            <p:cNvSpPr/>
            <p:nvPr/>
          </p:nvSpPr>
          <p:spPr>
            <a:xfrm rot="1069516">
              <a:off x="3334274" y="3011732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8" name="직사각형 417"/>
            <p:cNvSpPr/>
            <p:nvPr/>
          </p:nvSpPr>
          <p:spPr>
            <a:xfrm rot="21410205">
              <a:off x="3721970" y="3106766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9" name="직사각형 418"/>
            <p:cNvSpPr/>
            <p:nvPr/>
          </p:nvSpPr>
          <p:spPr>
            <a:xfrm rot="21126360">
              <a:off x="3545266" y="3021214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0" name="직사각형 419"/>
            <p:cNvSpPr/>
            <p:nvPr/>
          </p:nvSpPr>
          <p:spPr>
            <a:xfrm rot="1069516">
              <a:off x="5297247" y="3043058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2" name="직사각형 421"/>
            <p:cNvSpPr/>
            <p:nvPr/>
          </p:nvSpPr>
          <p:spPr>
            <a:xfrm rot="19675217">
              <a:off x="5415814" y="3057790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4259069" y="2999771"/>
              <a:ext cx="335411" cy="33541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4594480" y="2999771"/>
              <a:ext cx="335411" cy="335411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4255390" y="2823214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4594479" y="2823214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433" name="그룹 432"/>
            <p:cNvGrpSpPr/>
            <p:nvPr/>
          </p:nvGrpSpPr>
          <p:grpSpPr>
            <a:xfrm>
              <a:off x="2741198" y="4952698"/>
              <a:ext cx="335410" cy="335410"/>
              <a:chOff x="2097732" y="4173840"/>
              <a:chExt cx="335410" cy="335410"/>
            </a:xfrm>
          </p:grpSpPr>
          <p:sp>
            <p:nvSpPr>
              <p:cNvPr id="431" name="직사각형 430"/>
              <p:cNvSpPr/>
              <p:nvPr/>
            </p:nvSpPr>
            <p:spPr>
              <a:xfrm>
                <a:off x="2097732" y="4173840"/>
                <a:ext cx="335410" cy="3354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428" name="직사각형 427"/>
              <p:cNvSpPr/>
              <p:nvPr/>
            </p:nvSpPr>
            <p:spPr>
              <a:xfrm>
                <a:off x="2175173" y="4251284"/>
                <a:ext cx="180528" cy="180528"/>
              </a:xfrm>
              <a:prstGeom prst="rect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432" name="그룹 431"/>
            <p:cNvGrpSpPr/>
            <p:nvPr/>
          </p:nvGrpSpPr>
          <p:grpSpPr>
            <a:xfrm>
              <a:off x="6088228" y="4952698"/>
              <a:ext cx="335410" cy="335410"/>
              <a:chOff x="5444762" y="4173840"/>
              <a:chExt cx="335410" cy="335410"/>
            </a:xfrm>
          </p:grpSpPr>
          <p:sp>
            <p:nvSpPr>
              <p:cNvPr id="430" name="직사각형 429"/>
              <p:cNvSpPr/>
              <p:nvPr/>
            </p:nvSpPr>
            <p:spPr>
              <a:xfrm>
                <a:off x="5444762" y="4173840"/>
                <a:ext cx="335410" cy="3354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429" name="직사각형 428"/>
              <p:cNvSpPr/>
              <p:nvPr/>
            </p:nvSpPr>
            <p:spPr>
              <a:xfrm>
                <a:off x="5522203" y="4251284"/>
                <a:ext cx="180528" cy="180528"/>
              </a:xfrm>
              <a:prstGeom prst="rect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437" name="그룹 436"/>
            <p:cNvGrpSpPr/>
            <p:nvPr/>
          </p:nvGrpSpPr>
          <p:grpSpPr>
            <a:xfrm>
              <a:off x="4419235" y="2946026"/>
              <a:ext cx="335410" cy="45719"/>
              <a:chOff x="3757107" y="2157837"/>
              <a:chExt cx="335410" cy="91469"/>
            </a:xfrm>
          </p:grpSpPr>
          <p:sp>
            <p:nvSpPr>
              <p:cNvPr id="435" name="직사각형 434"/>
              <p:cNvSpPr/>
              <p:nvPr/>
            </p:nvSpPr>
            <p:spPr>
              <a:xfrm>
                <a:off x="3757107" y="2157838"/>
                <a:ext cx="335410" cy="914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436" name="직사각형 435"/>
              <p:cNvSpPr/>
              <p:nvPr/>
            </p:nvSpPr>
            <p:spPr>
              <a:xfrm>
                <a:off x="3834548" y="2157837"/>
                <a:ext cx="180528" cy="90262"/>
              </a:xfrm>
              <a:prstGeom prst="rect">
                <a:avLst/>
              </a:prstGeom>
              <a:solidFill>
                <a:srgbClr val="FF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438" name="타원 437"/>
            <p:cNvSpPr/>
            <p:nvPr/>
          </p:nvSpPr>
          <p:spPr>
            <a:xfrm>
              <a:off x="4139930" y="5464566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2" name="그룹 441">
              <a:extLst>
                <a:ext uri="{FF2B5EF4-FFF2-40B4-BE49-F238E27FC236}">
                  <a16:creationId xmlns="" xmlns:a16="http://schemas.microsoft.com/office/drawing/2014/main" id="{595819A7-4F7E-4327-8032-A6C72DE64DB7}"/>
                </a:ext>
              </a:extLst>
            </p:cNvPr>
            <p:cNvGrpSpPr/>
            <p:nvPr/>
          </p:nvGrpSpPr>
          <p:grpSpPr>
            <a:xfrm>
              <a:off x="4713999" y="2769152"/>
              <a:ext cx="363300" cy="369332"/>
              <a:chOff x="2462096" y="2823519"/>
              <a:chExt cx="363300" cy="369332"/>
            </a:xfrm>
          </p:grpSpPr>
          <p:sp>
            <p:nvSpPr>
              <p:cNvPr id="443" name="타원 442">
                <a:extLst>
                  <a:ext uri="{FF2B5EF4-FFF2-40B4-BE49-F238E27FC236}">
                    <a16:creationId xmlns="" xmlns:a16="http://schemas.microsoft.com/office/drawing/2014/main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="" xmlns:a16="http://schemas.microsoft.com/office/drawing/2014/main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12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3217379" y="2763395"/>
              <a:ext cx="363300" cy="369332"/>
              <a:chOff x="2462096" y="2823519"/>
              <a:chExt cx="363300" cy="369332"/>
            </a:xfrm>
          </p:grpSpPr>
          <p:sp>
            <p:nvSpPr>
              <p:cNvPr id="446" name="타원 445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448" name="그룹 447">
              <a:extLst>
                <a:ext uri="{FF2B5EF4-FFF2-40B4-BE49-F238E27FC236}">
                  <a16:creationId xmlns="" xmlns:a16="http://schemas.microsoft.com/office/drawing/2014/main" id="{130ADA4C-D566-46C5-9410-F613E388C46F}"/>
                </a:ext>
              </a:extLst>
            </p:cNvPr>
            <p:cNvGrpSpPr/>
            <p:nvPr/>
          </p:nvGrpSpPr>
          <p:grpSpPr>
            <a:xfrm>
              <a:off x="4114895" y="2899418"/>
              <a:ext cx="363300" cy="369332"/>
              <a:chOff x="2462096" y="2823519"/>
              <a:chExt cx="363300" cy="369332"/>
            </a:xfrm>
          </p:grpSpPr>
          <p:sp>
            <p:nvSpPr>
              <p:cNvPr id="449" name="타원 448">
                <a:extLst>
                  <a:ext uri="{FF2B5EF4-FFF2-40B4-BE49-F238E27FC236}">
                    <a16:creationId xmlns="" xmlns:a16="http://schemas.microsoft.com/office/drawing/2014/main" id="{3490A1BF-0CEF-4B31-9421-78841840CB85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="" xmlns:a16="http://schemas.microsoft.com/office/drawing/2014/main" id="{77786393-416D-4D35-BEB6-0ADCFD2F842A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17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451" name="그룹 450">
              <a:extLst>
                <a:ext uri="{FF2B5EF4-FFF2-40B4-BE49-F238E27FC236}">
                  <a16:creationId xmlns="" xmlns:a16="http://schemas.microsoft.com/office/drawing/2014/main" id="{595819A7-4F7E-4327-8032-A6C72DE64DB7}"/>
                </a:ext>
              </a:extLst>
            </p:cNvPr>
            <p:cNvGrpSpPr/>
            <p:nvPr/>
          </p:nvGrpSpPr>
          <p:grpSpPr>
            <a:xfrm>
              <a:off x="4102559" y="2538820"/>
              <a:ext cx="363300" cy="369332"/>
              <a:chOff x="2462096" y="2823519"/>
              <a:chExt cx="363300" cy="369332"/>
            </a:xfrm>
          </p:grpSpPr>
          <p:sp>
            <p:nvSpPr>
              <p:cNvPr id="452" name="타원 451">
                <a:extLst>
                  <a:ext uri="{FF2B5EF4-FFF2-40B4-BE49-F238E27FC236}">
                    <a16:creationId xmlns="" xmlns:a16="http://schemas.microsoft.com/office/drawing/2014/main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="" xmlns:a16="http://schemas.microsoft.com/office/drawing/2014/main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454" name="그룹 453">
              <a:extLst>
                <a:ext uri="{FF2B5EF4-FFF2-40B4-BE49-F238E27FC236}">
                  <a16:creationId xmlns="" xmlns:a16="http://schemas.microsoft.com/office/drawing/2014/main" id="{595819A7-4F7E-4327-8032-A6C72DE64DB7}"/>
                </a:ext>
              </a:extLst>
            </p:cNvPr>
            <p:cNvGrpSpPr/>
            <p:nvPr/>
          </p:nvGrpSpPr>
          <p:grpSpPr>
            <a:xfrm>
              <a:off x="2573492" y="4720727"/>
              <a:ext cx="363300" cy="369332"/>
              <a:chOff x="2462096" y="2823519"/>
              <a:chExt cx="363300" cy="369332"/>
            </a:xfrm>
          </p:grpSpPr>
          <p:sp>
            <p:nvSpPr>
              <p:cNvPr id="455" name="타원 454">
                <a:extLst>
                  <a:ext uri="{FF2B5EF4-FFF2-40B4-BE49-F238E27FC236}">
                    <a16:creationId xmlns="" xmlns:a16="http://schemas.microsoft.com/office/drawing/2014/main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="" xmlns:a16="http://schemas.microsoft.com/office/drawing/2014/main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15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grpSp>
          <p:nvGrpSpPr>
            <p:cNvPr id="457" name="그룹 456">
              <a:extLst>
                <a:ext uri="{FF2B5EF4-FFF2-40B4-BE49-F238E27FC236}">
                  <a16:creationId xmlns="" xmlns:a16="http://schemas.microsoft.com/office/drawing/2014/main" id="{595819A7-4F7E-4327-8032-A6C72DE64DB7}"/>
                </a:ext>
              </a:extLst>
            </p:cNvPr>
            <p:cNvGrpSpPr/>
            <p:nvPr/>
          </p:nvGrpSpPr>
          <p:grpSpPr>
            <a:xfrm>
              <a:off x="5910886" y="4720727"/>
              <a:ext cx="363300" cy="369332"/>
              <a:chOff x="2462096" y="2823519"/>
              <a:chExt cx="363300" cy="369332"/>
            </a:xfrm>
          </p:grpSpPr>
          <p:sp>
            <p:nvSpPr>
              <p:cNvPr id="458" name="타원 457">
                <a:extLst>
                  <a:ext uri="{FF2B5EF4-FFF2-40B4-BE49-F238E27FC236}">
                    <a16:creationId xmlns="" xmlns:a16="http://schemas.microsoft.com/office/drawing/2014/main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="" xmlns:a16="http://schemas.microsoft.com/office/drawing/2014/main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15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556317" y="2140050"/>
              <a:ext cx="2051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스테이지 내부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97" name="그룹 296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3369779" y="2915795"/>
              <a:ext cx="363300" cy="369332"/>
              <a:chOff x="2462096" y="2823519"/>
              <a:chExt cx="363300" cy="369332"/>
            </a:xfrm>
          </p:grpSpPr>
          <p:sp>
            <p:nvSpPr>
              <p:cNvPr id="298" name="타원 297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</a:t>
                </a:r>
                <a:r>
                  <a:rPr lang="en-US" altLang="ko-KR" dirty="0" smtClean="0"/>
                  <a:t>g </a:t>
                </a:r>
                <a:r>
                  <a:rPr lang="en-US" altLang="ko-KR" dirty="0" smtClean="0"/>
                  <a:t>x 8g </a:t>
                </a:r>
                <a:r>
                  <a:rPr lang="en-US" altLang="ko-KR" dirty="0" smtClean="0"/>
                  <a:t>x </a:t>
                </a:r>
                <a:r>
                  <a:rPr lang="en-US" altLang="ko-KR" dirty="0" smtClean="0"/>
                  <a:t>11g  </a:t>
                </a:r>
                <a:endParaRPr lang="ko-KR" altLang="en-US" dirty="0"/>
              </a:p>
            </p:txBody>
          </p:sp>
        </p:grpSp>
      </p:grpSp>
      <p:grpSp>
        <p:nvGrpSpPr>
          <p:cNvPr id="470" name="그룹 469"/>
          <p:cNvGrpSpPr/>
          <p:nvPr/>
        </p:nvGrpSpPr>
        <p:grpSpPr>
          <a:xfrm>
            <a:off x="3465905" y="130296"/>
            <a:ext cx="4273764" cy="6391801"/>
            <a:chOff x="3965168" y="130296"/>
            <a:chExt cx="4273764" cy="6391801"/>
          </a:xfrm>
        </p:grpSpPr>
        <p:sp>
          <p:nvSpPr>
            <p:cNvPr id="455" name="직사각형 454"/>
            <p:cNvSpPr/>
            <p:nvPr/>
          </p:nvSpPr>
          <p:spPr>
            <a:xfrm>
              <a:off x="3965168" y="369802"/>
              <a:ext cx="2765519" cy="61522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33616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67157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33616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467157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33616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67157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00075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00075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00075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34239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67780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534239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567780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34239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567780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500698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0698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500698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601321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634862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601321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34862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01321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34862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33616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67157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433616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467157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33616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67157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00075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00075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400075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534239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567780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534239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567780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534239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567780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500698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500698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500698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601321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634862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601321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634862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601321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634862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33616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67157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33616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467157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00075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400075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534239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567780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534239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567780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00698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500698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601321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634862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601321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634862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433616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467157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433616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467157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400075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400075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534239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567780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534239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567780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500698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500698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601321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634862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601321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634862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33616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467157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433616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467157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433616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467157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400075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00075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400075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534239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567780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534239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567780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534239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567780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500698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500698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500698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601321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634862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601321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634862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601321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634862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433616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467157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433616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467157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433616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467157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400075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400075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400075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534239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2" name="직사각형 421"/>
            <p:cNvSpPr/>
            <p:nvPr/>
          </p:nvSpPr>
          <p:spPr>
            <a:xfrm>
              <a:off x="567780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534239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4" name="직사각형 423"/>
            <p:cNvSpPr/>
            <p:nvPr/>
          </p:nvSpPr>
          <p:spPr>
            <a:xfrm>
              <a:off x="567780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534239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567780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500698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500698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00698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601321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634862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601321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634862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601321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634862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433616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467157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433616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467157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400075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400075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534239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567780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534239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567780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500698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7" name="직사각형 446"/>
            <p:cNvSpPr/>
            <p:nvPr/>
          </p:nvSpPr>
          <p:spPr>
            <a:xfrm>
              <a:off x="500698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8" name="직사각형 447"/>
            <p:cNvSpPr/>
            <p:nvPr/>
          </p:nvSpPr>
          <p:spPr>
            <a:xfrm>
              <a:off x="601321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34862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601321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634862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453" name="직선 화살표 연결선 452"/>
            <p:cNvCxnSpPr/>
            <p:nvPr/>
          </p:nvCxnSpPr>
          <p:spPr>
            <a:xfrm flipV="1">
              <a:off x="6684032" y="3274853"/>
              <a:ext cx="435225" cy="1677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7119258" y="3075412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-7m</a:t>
              </a:r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5003301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5342390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5008838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5347927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4884472" y="130296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2" name="그룹 461">
              <a:extLst>
                <a:ext uri="{FF2B5EF4-FFF2-40B4-BE49-F238E27FC236}">
                  <a16:creationId xmlns="" xmlns:a16="http://schemas.microsoft.com/office/drawing/2014/main" id="{595819A7-4F7E-4327-8032-A6C72DE64DB7}"/>
                </a:ext>
              </a:extLst>
            </p:cNvPr>
            <p:cNvGrpSpPr/>
            <p:nvPr/>
          </p:nvGrpSpPr>
          <p:grpSpPr>
            <a:xfrm>
              <a:off x="4807706" y="6100362"/>
              <a:ext cx="363300" cy="369332"/>
              <a:chOff x="2462096" y="2823519"/>
              <a:chExt cx="363300" cy="369332"/>
            </a:xfrm>
          </p:grpSpPr>
          <p:sp>
            <p:nvSpPr>
              <p:cNvPr id="463" name="타원 462">
                <a:extLst>
                  <a:ext uri="{FF2B5EF4-FFF2-40B4-BE49-F238E27FC236}">
                    <a16:creationId xmlns="" xmlns:a16="http://schemas.microsoft.com/office/drawing/2014/main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="" xmlns:a16="http://schemas.microsoft.com/office/drawing/2014/main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sp>
          <p:nvSpPr>
            <p:cNvPr id="465" name="직사각형 464"/>
            <p:cNvSpPr/>
            <p:nvPr/>
          </p:nvSpPr>
          <p:spPr>
            <a:xfrm>
              <a:off x="5180221" y="4041502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466" name="그룹 465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4989356" y="3830844"/>
              <a:ext cx="363300" cy="369332"/>
              <a:chOff x="2462096" y="2823519"/>
              <a:chExt cx="363300" cy="369332"/>
            </a:xfrm>
          </p:grpSpPr>
          <p:sp>
            <p:nvSpPr>
              <p:cNvPr id="467" name="타원 466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471" name="TextBox 470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내부</a:t>
            </a:r>
            <a:endParaRPr lang="ko-KR" altLang="en-US" dirty="0"/>
          </a:p>
        </p:txBody>
      </p:sp>
      <p:cxnSp>
        <p:nvCxnSpPr>
          <p:cNvPr id="472" name="직선 연결선 471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245011" y="102677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반동을 이용한 스테이지로 무기 반동 힘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값에 따라 스테이지 높이가 달라질 수 있음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315</Words>
  <Application>Microsoft Office PowerPoint</Application>
  <PresentationFormat>사용자 지정</PresentationFormat>
  <Paragraphs>170</Paragraphs>
  <Slides>18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44</cp:revision>
  <dcterms:created xsi:type="dcterms:W3CDTF">2022-01-21T10:55:11Z</dcterms:created>
  <dcterms:modified xsi:type="dcterms:W3CDTF">2022-03-17T12:24:39Z</dcterms:modified>
</cp:coreProperties>
</file>