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9" r:id="rId2"/>
    <p:sldId id="262" r:id="rId3"/>
    <p:sldId id="260" r:id="rId4"/>
    <p:sldId id="261" r:id="rId5"/>
    <p:sldId id="263" r:id="rId6"/>
    <p:sldId id="264" r:id="rId7"/>
  </p:sldIdLst>
  <p:sldSz cx="12190413" cy="6859588"/>
  <p:notesSz cx="6858000" cy="9144000"/>
  <p:defaultTextStyle>
    <a:defPPr>
      <a:defRPr lang="ko-KR"/>
    </a:defPPr>
    <a:lvl1pPr marL="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67F3"/>
    <a:srgbClr val="7E81F6"/>
    <a:srgbClr val="FFB7E4"/>
    <a:srgbClr val="E0B7FF"/>
    <a:srgbClr val="D6C3FD"/>
    <a:srgbClr val="9725FF"/>
    <a:srgbClr val="7400DE"/>
    <a:srgbClr val="AA99DF"/>
    <a:srgbClr val="CFCEE8"/>
    <a:srgbClr val="C5C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>
      <p:cViewPr>
        <p:scale>
          <a:sx n="75" d="100"/>
          <a:sy n="75" d="100"/>
        </p:scale>
        <p:origin x="-1133" y="-230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8880-651F-4611-BB06-A97E434D6598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E278-90AB-4934-A9EB-98CE0711D9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14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802" y="1122622"/>
            <a:ext cx="9142810" cy="23881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802" y="3602871"/>
            <a:ext cx="9142810" cy="165614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0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01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3765" y="365212"/>
            <a:ext cx="2628558" cy="581318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093" y="365212"/>
            <a:ext cx="7733293" cy="581318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3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815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743" y="1710137"/>
            <a:ext cx="10514231" cy="285339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92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11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80" y="365210"/>
            <a:ext cx="10514231" cy="132587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81" y="1681552"/>
            <a:ext cx="5157115" cy="8241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681" y="2505657"/>
            <a:ext cx="5157115" cy="3685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1398" y="1681552"/>
            <a:ext cx="5182513" cy="82410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1398" y="2505657"/>
            <a:ext cx="5182513" cy="3685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16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7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80" y="457306"/>
            <a:ext cx="3931725" cy="16005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2514" y="987656"/>
            <a:ext cx="6171397" cy="48747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80" y="2057878"/>
            <a:ext cx="3931725" cy="381247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3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80" y="457306"/>
            <a:ext cx="3931725" cy="16005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2514" y="987656"/>
            <a:ext cx="6171397" cy="4874754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680" y="2057878"/>
            <a:ext cx="3931725" cy="381247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2" y="365210"/>
            <a:ext cx="10514231" cy="132587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092" y="6357822"/>
            <a:ext cx="2742843" cy="36521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B8FAFAC-6858-495F-8A85-0951165B34A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2022-04-04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075" y="6357822"/>
            <a:ext cx="4114264" cy="36521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480" y="6357822"/>
            <a:ext cx="2742843" cy="36521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99FE229-2E6D-4301-9681-A456325827F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0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</a:t>
            </a:r>
            <a:r>
              <a:rPr lang="en-US" altLang="ko-KR" dirty="0" smtClean="0"/>
              <a:t>L1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9182571" y="861864"/>
            <a:ext cx="2599646" cy="3091565"/>
            <a:chOff x="8900474" y="656832"/>
            <a:chExt cx="2599646" cy="3091565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4CB4DB58-32B9-4FE8-87D2-2E8715947E96}"/>
                </a:ext>
              </a:extLst>
            </p:cNvPr>
            <p:cNvCxnSpPr/>
            <p:nvPr/>
          </p:nvCxnSpPr>
          <p:spPr>
            <a:xfrm>
              <a:off x="8900474" y="1043361"/>
              <a:ext cx="22873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/>
            <p:cNvGrpSpPr/>
            <p:nvPr/>
          </p:nvGrpSpPr>
          <p:grpSpPr>
            <a:xfrm>
              <a:off x="9095717" y="1400643"/>
              <a:ext cx="2092117" cy="2347754"/>
              <a:chOff x="9019527" y="4053605"/>
              <a:chExt cx="2092117" cy="234775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xmlns="" id="{76DABCB2-673C-4C20-9D8C-3D34F879882E}"/>
                  </a:ext>
                </a:extLst>
              </p:cNvPr>
              <p:cNvGrpSpPr/>
              <p:nvPr/>
            </p:nvGrpSpPr>
            <p:grpSpPr>
              <a:xfrm>
                <a:off x="9909841" y="4053605"/>
                <a:ext cx="459781" cy="2347754"/>
                <a:chOff x="3226226" y="1717641"/>
                <a:chExt cx="180000" cy="918792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xmlns="" id="{A9ABBA21-5911-4FDC-94D2-91C348241B8C}"/>
                    </a:ext>
                  </a:extLst>
                </p:cNvPr>
                <p:cNvSpPr/>
                <p:nvPr/>
              </p:nvSpPr>
              <p:spPr>
                <a:xfrm>
                  <a:off x="3226226" y="2456433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xmlns="" id="{81A93B56-CCFB-40B5-85A9-0D17501E6DFB}"/>
                    </a:ext>
                  </a:extLst>
                </p:cNvPr>
                <p:cNvSpPr/>
                <p:nvPr/>
              </p:nvSpPr>
              <p:spPr>
                <a:xfrm>
                  <a:off x="3226226" y="2087037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xmlns="" id="{0A175F1B-F7F0-4DD3-8848-68DE36D7BB32}"/>
                    </a:ext>
                  </a:extLst>
                </p:cNvPr>
                <p:cNvSpPr/>
                <p:nvPr/>
              </p:nvSpPr>
              <p:spPr>
                <a:xfrm>
                  <a:off x="3226226" y="1717641"/>
                  <a:ext cx="180000" cy="18000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z="5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918917CD-BBE8-4F8A-811B-58EB1750CED4}"/>
                  </a:ext>
                </a:extLst>
              </p:cNvPr>
              <p:cNvGrpSpPr/>
              <p:nvPr/>
            </p:nvGrpSpPr>
            <p:grpSpPr>
              <a:xfrm>
                <a:off x="9019527" y="4060496"/>
                <a:ext cx="2092117" cy="2219552"/>
                <a:chOff x="2874338" y="1720337"/>
                <a:chExt cx="819044" cy="868620"/>
              </a:xfrm>
            </p:grpSpPr>
            <p:sp>
              <p:nvSpPr>
                <p:cNvPr id="12" name="TextBox 6">
                  <a:extLst>
                    <a:ext uri="{FF2B5EF4-FFF2-40B4-BE49-F238E27FC236}">
                      <a16:creationId xmlns:a16="http://schemas.microsoft.com/office/drawing/2014/main" xmlns="" id="{5A8BA3B6-06BC-4840-B7C0-10C6F253D1FB}"/>
                    </a:ext>
                  </a:extLst>
                </p:cNvPr>
                <p:cNvSpPr txBox="1"/>
                <p:nvPr/>
              </p:nvSpPr>
              <p:spPr>
                <a:xfrm>
                  <a:off x="3417209" y="2464084"/>
                  <a:ext cx="276173" cy="120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0m</a:t>
                  </a:r>
                  <a:endParaRPr lang="ko-KR" altLang="en-US" sz="1400" dirty="0"/>
                </a:p>
              </p:txBody>
            </p:sp>
            <p:sp>
              <p:nvSpPr>
                <p:cNvPr id="13" name="TextBox 7">
                  <a:extLst>
                    <a:ext uri="{FF2B5EF4-FFF2-40B4-BE49-F238E27FC236}">
                      <a16:creationId xmlns:a16="http://schemas.microsoft.com/office/drawing/2014/main" xmlns="" id="{80504186-EF68-473C-9453-961301A14772}"/>
                    </a:ext>
                  </a:extLst>
                </p:cNvPr>
                <p:cNvSpPr txBox="1"/>
                <p:nvPr/>
              </p:nvSpPr>
              <p:spPr>
                <a:xfrm>
                  <a:off x="3417209" y="2096037"/>
                  <a:ext cx="255789" cy="120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8</a:t>
                  </a:r>
                  <a:r>
                    <a:rPr lang="en-US" altLang="ko-KR" sz="1400" dirty="0" smtClean="0"/>
                    <a:t>m</a:t>
                  </a:r>
                  <a:endParaRPr lang="ko-KR" altLang="en-US" sz="1400" dirty="0"/>
                </a:p>
              </p:txBody>
            </p:sp>
            <p:sp>
              <p:nvSpPr>
                <p:cNvPr id="14" name="TextBox 8">
                  <a:extLst>
                    <a:ext uri="{FF2B5EF4-FFF2-40B4-BE49-F238E27FC236}">
                      <a16:creationId xmlns:a16="http://schemas.microsoft.com/office/drawing/2014/main" xmlns="" id="{88F5D136-8976-4A75-A9B9-1A348286C243}"/>
                    </a:ext>
                  </a:extLst>
                </p:cNvPr>
                <p:cNvSpPr txBox="1"/>
                <p:nvPr/>
              </p:nvSpPr>
              <p:spPr>
                <a:xfrm>
                  <a:off x="3417209" y="1727988"/>
                  <a:ext cx="227598" cy="1204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400" dirty="0"/>
                    <a:t>9</a:t>
                  </a:r>
                  <a:r>
                    <a:rPr lang="en-US" altLang="ko-KR" sz="1400" dirty="0" smtClean="0"/>
                    <a:t>m</a:t>
                  </a:r>
                  <a:endParaRPr lang="ko-KR" altLang="en-US" sz="1400" dirty="0"/>
                </a:p>
              </p:txBody>
            </p:sp>
            <p:sp>
              <p:nvSpPr>
                <p:cNvPr id="18" name="TextBox 12">
                  <a:extLst>
                    <a:ext uri="{FF2B5EF4-FFF2-40B4-BE49-F238E27FC236}">
                      <a16:creationId xmlns:a16="http://schemas.microsoft.com/office/drawing/2014/main" xmlns="" id="{FF5CFF28-F925-4379-BC3C-70773494DFD5}"/>
                    </a:ext>
                  </a:extLst>
                </p:cNvPr>
                <p:cNvSpPr txBox="1"/>
                <p:nvPr/>
              </p:nvSpPr>
              <p:spPr>
                <a:xfrm>
                  <a:off x="2874338" y="2456433"/>
                  <a:ext cx="382776" cy="132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b="1" dirty="0"/>
                    <a:t>Lv. 0</a:t>
                  </a:r>
                  <a:endParaRPr lang="ko-KR" altLang="en-US" sz="1600" b="1" dirty="0"/>
                </a:p>
              </p:txBody>
            </p:sp>
            <p:sp>
              <p:nvSpPr>
                <p:cNvPr id="19" name="TextBox 13">
                  <a:extLst>
                    <a:ext uri="{FF2B5EF4-FFF2-40B4-BE49-F238E27FC236}">
                      <a16:creationId xmlns:a16="http://schemas.microsoft.com/office/drawing/2014/main" xmlns="" id="{323E0303-92EA-4E53-9580-4733CDDB3E1B}"/>
                    </a:ext>
                  </a:extLst>
                </p:cNvPr>
                <p:cNvSpPr txBox="1"/>
                <p:nvPr/>
              </p:nvSpPr>
              <p:spPr>
                <a:xfrm>
                  <a:off x="2874338" y="2088386"/>
                  <a:ext cx="382776" cy="132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b="1" dirty="0"/>
                    <a:t>Lv. 1</a:t>
                  </a:r>
                  <a:endParaRPr lang="ko-KR" altLang="en-US" sz="1600" b="1" dirty="0"/>
                </a:p>
              </p:txBody>
            </p:sp>
            <p:sp>
              <p:nvSpPr>
                <p:cNvPr id="20" name="TextBox 14">
                  <a:extLst>
                    <a:ext uri="{FF2B5EF4-FFF2-40B4-BE49-F238E27FC236}">
                      <a16:creationId xmlns:a16="http://schemas.microsoft.com/office/drawing/2014/main" xmlns="" id="{E0B6FBA8-CC08-40F0-94B7-B574354692CA}"/>
                    </a:ext>
                  </a:extLst>
                </p:cNvPr>
                <p:cNvSpPr txBox="1"/>
                <p:nvPr/>
              </p:nvSpPr>
              <p:spPr>
                <a:xfrm>
                  <a:off x="2874338" y="1720337"/>
                  <a:ext cx="382776" cy="132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1600" b="1" dirty="0"/>
                    <a:t>Lv. 2</a:t>
                  </a:r>
                  <a:endParaRPr lang="ko-KR" altLang="en-US" sz="1600" b="1" dirty="0"/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4A24A8D-E5C7-4722-B586-FBB53D231F1B}"/>
                </a:ext>
              </a:extLst>
            </p:cNvPr>
            <p:cNvSpPr txBox="1"/>
            <p:nvPr/>
          </p:nvSpPr>
          <p:spPr>
            <a:xfrm>
              <a:off x="9174681" y="656832"/>
              <a:ext cx="2325439" cy="3694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10g x 24g x 16g  </a:t>
              </a:r>
              <a:endParaRPr lang="ko-KR" altLang="en-US" dirty="0"/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3277467" y="192126"/>
            <a:ext cx="2724538" cy="6493042"/>
            <a:chOff x="2267338" y="192126"/>
            <a:chExt cx="2724538" cy="6493042"/>
          </a:xfrm>
        </p:grpSpPr>
        <p:sp>
          <p:nvSpPr>
            <p:cNvPr id="616" name="직사각형 615"/>
            <p:cNvSpPr/>
            <p:nvPr/>
          </p:nvSpPr>
          <p:spPr>
            <a:xfrm flipH="1">
              <a:off x="2716239" y="2425959"/>
              <a:ext cx="2275637" cy="425920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직사각형 163"/>
            <p:cNvSpPr/>
            <p:nvPr/>
          </p:nvSpPr>
          <p:spPr>
            <a:xfrm flipH="1">
              <a:off x="2267338" y="393836"/>
              <a:ext cx="2211356" cy="62913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2340536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2597226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2849583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3106274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359019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3615710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3868066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4124757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2340536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2597226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2849583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3106274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3359019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3615710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3868066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4124757" y="60696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2340536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2597226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2849583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106274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3359019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3615710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3868066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4124757" y="581533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2340536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2597226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2849583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3106274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3359019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3615710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3868066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124757" y="5557693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2340536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2597226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2849583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106274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3359019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3615710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3868066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124757" y="52997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2340536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597226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2849583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3106274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359019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3615710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3868066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4124757" y="5042066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2340536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2597226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2849583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3106274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3359019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615710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3868066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4124757" y="478777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2340536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2597226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2849583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3106274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3359019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3615710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3868066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124757" y="4537280"/>
              <a:ext cx="256690" cy="256724"/>
            </a:xfrm>
            <a:prstGeom prst="rect">
              <a:avLst/>
            </a:prstGeom>
            <a:solidFill>
              <a:schemeClr val="accent6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340536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2597226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849583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3106274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3359019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3615710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3868066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4124757" y="428055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2340536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2597226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2849583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106274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3359019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3615710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3868066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124757" y="403005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340536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2597226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849583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3106274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3359019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3615710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3868066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4124757" y="377576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2340536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2597226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2849583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3106274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1" name="직사각형 460"/>
            <p:cNvSpPr/>
            <p:nvPr/>
          </p:nvSpPr>
          <p:spPr>
            <a:xfrm>
              <a:off x="3359019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3615710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4" name="직사각형 473"/>
            <p:cNvSpPr/>
            <p:nvPr/>
          </p:nvSpPr>
          <p:spPr>
            <a:xfrm>
              <a:off x="3868066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5" name="직사각형 474"/>
            <p:cNvSpPr/>
            <p:nvPr/>
          </p:nvSpPr>
          <p:spPr>
            <a:xfrm>
              <a:off x="4124757" y="35181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2340536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2597226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2849583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3106274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3359019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3615710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4" name="직사각형 483"/>
            <p:cNvSpPr/>
            <p:nvPr/>
          </p:nvSpPr>
          <p:spPr>
            <a:xfrm>
              <a:off x="3868066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5" name="직사각형 484"/>
            <p:cNvSpPr/>
            <p:nvPr/>
          </p:nvSpPr>
          <p:spPr>
            <a:xfrm>
              <a:off x="4124757" y="326907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8" name="직사각형 487"/>
            <p:cNvSpPr/>
            <p:nvPr/>
          </p:nvSpPr>
          <p:spPr>
            <a:xfrm>
              <a:off x="2340536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2597226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2849583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3106274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3359019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3615710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4" name="직사각형 493"/>
            <p:cNvSpPr/>
            <p:nvPr/>
          </p:nvSpPr>
          <p:spPr>
            <a:xfrm>
              <a:off x="3868066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5" name="직사각형 494"/>
            <p:cNvSpPr/>
            <p:nvPr/>
          </p:nvSpPr>
          <p:spPr>
            <a:xfrm>
              <a:off x="4124757" y="3011439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8" name="직사각형 497"/>
            <p:cNvSpPr/>
            <p:nvPr/>
          </p:nvSpPr>
          <p:spPr>
            <a:xfrm>
              <a:off x="2340536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9" name="직사각형 498"/>
            <p:cNvSpPr/>
            <p:nvPr/>
          </p:nvSpPr>
          <p:spPr>
            <a:xfrm>
              <a:off x="2597226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0" name="직사각형 499"/>
            <p:cNvSpPr/>
            <p:nvPr/>
          </p:nvSpPr>
          <p:spPr>
            <a:xfrm>
              <a:off x="2849583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1" name="직사각형 500"/>
            <p:cNvSpPr/>
            <p:nvPr/>
          </p:nvSpPr>
          <p:spPr>
            <a:xfrm>
              <a:off x="3106274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2" name="직사각형 501"/>
            <p:cNvSpPr/>
            <p:nvPr/>
          </p:nvSpPr>
          <p:spPr>
            <a:xfrm>
              <a:off x="3359019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3" name="직사각형 502"/>
            <p:cNvSpPr/>
            <p:nvPr/>
          </p:nvSpPr>
          <p:spPr>
            <a:xfrm>
              <a:off x="3615710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4" name="직사각형 503"/>
            <p:cNvSpPr/>
            <p:nvPr/>
          </p:nvSpPr>
          <p:spPr>
            <a:xfrm>
              <a:off x="3868066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5" name="직사각형 504"/>
            <p:cNvSpPr/>
            <p:nvPr/>
          </p:nvSpPr>
          <p:spPr>
            <a:xfrm>
              <a:off x="4124757" y="2757151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8" name="직사각형 507"/>
            <p:cNvSpPr/>
            <p:nvPr/>
          </p:nvSpPr>
          <p:spPr>
            <a:xfrm>
              <a:off x="2340536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09" name="직사각형 508"/>
            <p:cNvSpPr/>
            <p:nvPr/>
          </p:nvSpPr>
          <p:spPr>
            <a:xfrm>
              <a:off x="2597226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0" name="직사각형 509"/>
            <p:cNvSpPr/>
            <p:nvPr/>
          </p:nvSpPr>
          <p:spPr>
            <a:xfrm>
              <a:off x="2849583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1" name="직사각형 510"/>
            <p:cNvSpPr/>
            <p:nvPr/>
          </p:nvSpPr>
          <p:spPr>
            <a:xfrm>
              <a:off x="3106274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2" name="직사각형 511"/>
            <p:cNvSpPr/>
            <p:nvPr/>
          </p:nvSpPr>
          <p:spPr>
            <a:xfrm>
              <a:off x="3359019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3" name="직사각형 512"/>
            <p:cNvSpPr/>
            <p:nvPr/>
          </p:nvSpPr>
          <p:spPr>
            <a:xfrm>
              <a:off x="3615710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4" name="직사각형 513"/>
            <p:cNvSpPr/>
            <p:nvPr/>
          </p:nvSpPr>
          <p:spPr>
            <a:xfrm>
              <a:off x="3868066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5" name="직사각형 514"/>
            <p:cNvSpPr/>
            <p:nvPr/>
          </p:nvSpPr>
          <p:spPr>
            <a:xfrm>
              <a:off x="4124757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8" name="직사각형 517"/>
            <p:cNvSpPr/>
            <p:nvPr/>
          </p:nvSpPr>
          <p:spPr>
            <a:xfrm>
              <a:off x="2340536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19" name="직사각형 518"/>
            <p:cNvSpPr/>
            <p:nvPr/>
          </p:nvSpPr>
          <p:spPr>
            <a:xfrm>
              <a:off x="2597226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0" name="직사각형 519"/>
            <p:cNvSpPr/>
            <p:nvPr/>
          </p:nvSpPr>
          <p:spPr>
            <a:xfrm>
              <a:off x="2849583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1" name="직사각형 520"/>
            <p:cNvSpPr/>
            <p:nvPr/>
          </p:nvSpPr>
          <p:spPr>
            <a:xfrm>
              <a:off x="3106274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2" name="직사각형 521"/>
            <p:cNvSpPr/>
            <p:nvPr/>
          </p:nvSpPr>
          <p:spPr>
            <a:xfrm>
              <a:off x="3359019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3" name="직사각형 522"/>
            <p:cNvSpPr/>
            <p:nvPr/>
          </p:nvSpPr>
          <p:spPr>
            <a:xfrm>
              <a:off x="3615710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4" name="직사각형 523"/>
            <p:cNvSpPr/>
            <p:nvPr/>
          </p:nvSpPr>
          <p:spPr>
            <a:xfrm>
              <a:off x="3868066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5" name="직사각형 524"/>
            <p:cNvSpPr/>
            <p:nvPr/>
          </p:nvSpPr>
          <p:spPr>
            <a:xfrm>
              <a:off x="4124757" y="2256905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8" name="직사각형 527"/>
            <p:cNvSpPr/>
            <p:nvPr/>
          </p:nvSpPr>
          <p:spPr>
            <a:xfrm>
              <a:off x="2340536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29" name="직사각형 528"/>
            <p:cNvSpPr/>
            <p:nvPr/>
          </p:nvSpPr>
          <p:spPr>
            <a:xfrm>
              <a:off x="2597226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0" name="직사각형 529"/>
            <p:cNvSpPr/>
            <p:nvPr/>
          </p:nvSpPr>
          <p:spPr>
            <a:xfrm>
              <a:off x="2849583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1" name="직사각형 530"/>
            <p:cNvSpPr/>
            <p:nvPr/>
          </p:nvSpPr>
          <p:spPr>
            <a:xfrm>
              <a:off x="3106274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2" name="직사각형 531"/>
            <p:cNvSpPr/>
            <p:nvPr/>
          </p:nvSpPr>
          <p:spPr>
            <a:xfrm>
              <a:off x="3359019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3" name="직사각형 532"/>
            <p:cNvSpPr/>
            <p:nvPr/>
          </p:nvSpPr>
          <p:spPr>
            <a:xfrm>
              <a:off x="3615710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4" name="직사각형 533"/>
            <p:cNvSpPr/>
            <p:nvPr/>
          </p:nvSpPr>
          <p:spPr>
            <a:xfrm>
              <a:off x="3868066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5" name="직사각형 534"/>
            <p:cNvSpPr/>
            <p:nvPr/>
          </p:nvSpPr>
          <p:spPr>
            <a:xfrm>
              <a:off x="4124757" y="2006407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8" name="직사각형 537"/>
            <p:cNvSpPr/>
            <p:nvPr/>
          </p:nvSpPr>
          <p:spPr>
            <a:xfrm>
              <a:off x="2340536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39" name="직사각형 538"/>
            <p:cNvSpPr/>
            <p:nvPr/>
          </p:nvSpPr>
          <p:spPr>
            <a:xfrm>
              <a:off x="2597226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0" name="직사각형 539"/>
            <p:cNvSpPr/>
            <p:nvPr/>
          </p:nvSpPr>
          <p:spPr>
            <a:xfrm>
              <a:off x="2849583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1" name="직사각형 540"/>
            <p:cNvSpPr/>
            <p:nvPr/>
          </p:nvSpPr>
          <p:spPr>
            <a:xfrm>
              <a:off x="3106274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2" name="직사각형 541"/>
            <p:cNvSpPr/>
            <p:nvPr/>
          </p:nvSpPr>
          <p:spPr>
            <a:xfrm>
              <a:off x="3359019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3" name="직사각형 542"/>
            <p:cNvSpPr/>
            <p:nvPr/>
          </p:nvSpPr>
          <p:spPr>
            <a:xfrm>
              <a:off x="3615710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4" name="직사각형 543"/>
            <p:cNvSpPr/>
            <p:nvPr/>
          </p:nvSpPr>
          <p:spPr>
            <a:xfrm>
              <a:off x="3868066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5" name="직사각형 544"/>
            <p:cNvSpPr/>
            <p:nvPr/>
          </p:nvSpPr>
          <p:spPr>
            <a:xfrm>
              <a:off x="4124757" y="175211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8" name="직사각형 547"/>
            <p:cNvSpPr/>
            <p:nvPr/>
          </p:nvSpPr>
          <p:spPr>
            <a:xfrm>
              <a:off x="2340536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49" name="직사각형 548"/>
            <p:cNvSpPr/>
            <p:nvPr/>
          </p:nvSpPr>
          <p:spPr>
            <a:xfrm>
              <a:off x="2597226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0" name="직사각형 549"/>
            <p:cNvSpPr/>
            <p:nvPr/>
          </p:nvSpPr>
          <p:spPr>
            <a:xfrm>
              <a:off x="2849583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1" name="직사각형 550"/>
            <p:cNvSpPr/>
            <p:nvPr/>
          </p:nvSpPr>
          <p:spPr>
            <a:xfrm>
              <a:off x="3106274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2" name="직사각형 551"/>
            <p:cNvSpPr/>
            <p:nvPr/>
          </p:nvSpPr>
          <p:spPr>
            <a:xfrm>
              <a:off x="3359019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3" name="직사각형 552"/>
            <p:cNvSpPr/>
            <p:nvPr/>
          </p:nvSpPr>
          <p:spPr>
            <a:xfrm>
              <a:off x="3615710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4" name="직사각형 553"/>
            <p:cNvSpPr/>
            <p:nvPr/>
          </p:nvSpPr>
          <p:spPr>
            <a:xfrm>
              <a:off x="3868066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5" name="직사각형 554"/>
            <p:cNvSpPr/>
            <p:nvPr/>
          </p:nvSpPr>
          <p:spPr>
            <a:xfrm>
              <a:off x="4124757" y="14944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8" name="직사각형 557"/>
            <p:cNvSpPr/>
            <p:nvPr/>
          </p:nvSpPr>
          <p:spPr>
            <a:xfrm>
              <a:off x="2340536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59" name="직사각형 558"/>
            <p:cNvSpPr/>
            <p:nvPr/>
          </p:nvSpPr>
          <p:spPr>
            <a:xfrm>
              <a:off x="2597226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0" name="직사각형 559"/>
            <p:cNvSpPr/>
            <p:nvPr/>
          </p:nvSpPr>
          <p:spPr>
            <a:xfrm>
              <a:off x="2849583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1" name="직사각형 560"/>
            <p:cNvSpPr/>
            <p:nvPr/>
          </p:nvSpPr>
          <p:spPr>
            <a:xfrm>
              <a:off x="3106274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2" name="직사각형 561"/>
            <p:cNvSpPr/>
            <p:nvPr/>
          </p:nvSpPr>
          <p:spPr>
            <a:xfrm>
              <a:off x="3359019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3" name="직사각형 562"/>
            <p:cNvSpPr/>
            <p:nvPr/>
          </p:nvSpPr>
          <p:spPr>
            <a:xfrm>
              <a:off x="3615710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4" name="직사각형 563"/>
            <p:cNvSpPr/>
            <p:nvPr/>
          </p:nvSpPr>
          <p:spPr>
            <a:xfrm>
              <a:off x="3868066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5" name="직사각형 564"/>
            <p:cNvSpPr/>
            <p:nvPr/>
          </p:nvSpPr>
          <p:spPr>
            <a:xfrm>
              <a:off x="4124757" y="124543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8" name="직사각형 567"/>
            <p:cNvSpPr/>
            <p:nvPr/>
          </p:nvSpPr>
          <p:spPr>
            <a:xfrm>
              <a:off x="2340536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69" name="직사각형 568"/>
            <p:cNvSpPr/>
            <p:nvPr/>
          </p:nvSpPr>
          <p:spPr>
            <a:xfrm>
              <a:off x="2597226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0" name="직사각형 569"/>
            <p:cNvSpPr/>
            <p:nvPr/>
          </p:nvSpPr>
          <p:spPr>
            <a:xfrm>
              <a:off x="2849583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1" name="직사각형 570"/>
            <p:cNvSpPr/>
            <p:nvPr/>
          </p:nvSpPr>
          <p:spPr>
            <a:xfrm>
              <a:off x="3106274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2" name="직사각형 571"/>
            <p:cNvSpPr/>
            <p:nvPr/>
          </p:nvSpPr>
          <p:spPr>
            <a:xfrm>
              <a:off x="3359019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3" name="직사각형 572"/>
            <p:cNvSpPr/>
            <p:nvPr/>
          </p:nvSpPr>
          <p:spPr>
            <a:xfrm>
              <a:off x="3615710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4" name="직사각형 573"/>
            <p:cNvSpPr/>
            <p:nvPr/>
          </p:nvSpPr>
          <p:spPr>
            <a:xfrm>
              <a:off x="3868066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5" name="직사각형 574"/>
            <p:cNvSpPr/>
            <p:nvPr/>
          </p:nvSpPr>
          <p:spPr>
            <a:xfrm>
              <a:off x="4124757" y="987790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8" name="직사각형 577"/>
            <p:cNvSpPr/>
            <p:nvPr/>
          </p:nvSpPr>
          <p:spPr>
            <a:xfrm>
              <a:off x="2340536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79" name="직사각형 578"/>
            <p:cNvSpPr/>
            <p:nvPr/>
          </p:nvSpPr>
          <p:spPr>
            <a:xfrm>
              <a:off x="2597226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0" name="직사각형 579"/>
            <p:cNvSpPr/>
            <p:nvPr/>
          </p:nvSpPr>
          <p:spPr>
            <a:xfrm>
              <a:off x="2849583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1" name="직사각형 580"/>
            <p:cNvSpPr/>
            <p:nvPr/>
          </p:nvSpPr>
          <p:spPr>
            <a:xfrm>
              <a:off x="3106274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2" name="직사각형 581"/>
            <p:cNvSpPr/>
            <p:nvPr/>
          </p:nvSpPr>
          <p:spPr>
            <a:xfrm>
              <a:off x="3359019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3" name="직사각형 582"/>
            <p:cNvSpPr/>
            <p:nvPr/>
          </p:nvSpPr>
          <p:spPr>
            <a:xfrm>
              <a:off x="3615710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4" name="직사각형 583"/>
            <p:cNvSpPr/>
            <p:nvPr/>
          </p:nvSpPr>
          <p:spPr>
            <a:xfrm>
              <a:off x="3868066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5" name="직사각형 584"/>
            <p:cNvSpPr/>
            <p:nvPr/>
          </p:nvSpPr>
          <p:spPr>
            <a:xfrm>
              <a:off x="4124757" y="73350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8" name="직사각형 587"/>
            <p:cNvSpPr/>
            <p:nvPr/>
          </p:nvSpPr>
          <p:spPr>
            <a:xfrm>
              <a:off x="2340536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89" name="직사각형 588"/>
            <p:cNvSpPr/>
            <p:nvPr/>
          </p:nvSpPr>
          <p:spPr>
            <a:xfrm>
              <a:off x="2597226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0" name="직사각형 589"/>
            <p:cNvSpPr/>
            <p:nvPr/>
          </p:nvSpPr>
          <p:spPr>
            <a:xfrm>
              <a:off x="2849583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1" name="직사각형 590"/>
            <p:cNvSpPr/>
            <p:nvPr/>
          </p:nvSpPr>
          <p:spPr>
            <a:xfrm>
              <a:off x="3106274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2" name="직사각형 591"/>
            <p:cNvSpPr/>
            <p:nvPr/>
          </p:nvSpPr>
          <p:spPr>
            <a:xfrm>
              <a:off x="3359019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3" name="직사각형 592"/>
            <p:cNvSpPr/>
            <p:nvPr/>
          </p:nvSpPr>
          <p:spPr>
            <a:xfrm>
              <a:off x="3615710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4" name="직사각형 593"/>
            <p:cNvSpPr/>
            <p:nvPr/>
          </p:nvSpPr>
          <p:spPr>
            <a:xfrm>
              <a:off x="3868066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5" name="직사각형 594"/>
            <p:cNvSpPr/>
            <p:nvPr/>
          </p:nvSpPr>
          <p:spPr>
            <a:xfrm>
              <a:off x="4124757" y="483004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8" name="직사각형 597"/>
            <p:cNvSpPr/>
            <p:nvPr/>
          </p:nvSpPr>
          <p:spPr>
            <a:xfrm>
              <a:off x="4379788" y="2763377"/>
              <a:ext cx="509593" cy="356296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99" name="직사각형 598"/>
            <p:cNvSpPr/>
            <p:nvPr/>
          </p:nvSpPr>
          <p:spPr>
            <a:xfrm>
              <a:off x="4387462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00" name="직사각형 599"/>
            <p:cNvSpPr/>
            <p:nvPr/>
          </p:nvSpPr>
          <p:spPr>
            <a:xfrm>
              <a:off x="4644153" y="2506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01" name="직사각형 600"/>
            <p:cNvSpPr/>
            <p:nvPr/>
          </p:nvSpPr>
          <p:spPr>
            <a:xfrm>
              <a:off x="4381447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602" name="직사각형 601"/>
            <p:cNvSpPr/>
            <p:nvPr/>
          </p:nvSpPr>
          <p:spPr>
            <a:xfrm>
              <a:off x="4638138" y="632726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2977928" y="192126"/>
              <a:ext cx="634762" cy="293062"/>
              <a:chOff x="2977928" y="192126"/>
              <a:chExt cx="634762" cy="293062"/>
            </a:xfrm>
          </p:grpSpPr>
          <p:sp>
            <p:nvSpPr>
              <p:cNvPr id="603" name="직사각형 602"/>
              <p:cNvSpPr/>
              <p:nvPr/>
            </p:nvSpPr>
            <p:spPr>
              <a:xfrm>
                <a:off x="3102881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04" name="직사각형 603"/>
              <p:cNvSpPr/>
              <p:nvPr/>
            </p:nvSpPr>
            <p:spPr>
              <a:xfrm>
                <a:off x="3354536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05" name="타원 604"/>
              <p:cNvSpPr/>
              <p:nvPr/>
            </p:nvSpPr>
            <p:spPr>
              <a:xfrm>
                <a:off x="2977928" y="19212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09" name="그룹 608"/>
            <p:cNvGrpSpPr/>
            <p:nvPr/>
          </p:nvGrpSpPr>
          <p:grpSpPr>
            <a:xfrm>
              <a:off x="2977928" y="6383247"/>
              <a:ext cx="634762" cy="293062"/>
              <a:chOff x="2977928" y="192126"/>
              <a:chExt cx="634762" cy="293062"/>
            </a:xfrm>
          </p:grpSpPr>
          <p:sp>
            <p:nvSpPr>
              <p:cNvPr id="610" name="직사각형 609"/>
              <p:cNvSpPr/>
              <p:nvPr/>
            </p:nvSpPr>
            <p:spPr>
              <a:xfrm>
                <a:off x="3102881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11" name="직사각형 610"/>
              <p:cNvSpPr/>
              <p:nvPr/>
            </p:nvSpPr>
            <p:spPr>
              <a:xfrm>
                <a:off x="3354536" y="393836"/>
                <a:ext cx="258154" cy="91352"/>
              </a:xfrm>
              <a:prstGeom prst="rect">
                <a:avLst/>
              </a:prstGeom>
              <a:solidFill>
                <a:schemeClr val="accent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sp>
            <p:nvSpPr>
              <p:cNvPr id="612" name="타원 611"/>
              <p:cNvSpPr/>
              <p:nvPr/>
            </p:nvSpPr>
            <p:spPr>
              <a:xfrm>
                <a:off x="2977928" y="19212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3" name="직사각형 162"/>
            <p:cNvSpPr/>
            <p:nvPr/>
          </p:nvSpPr>
          <p:spPr>
            <a:xfrm>
              <a:off x="2448564" y="592187"/>
              <a:ext cx="1824856" cy="18074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13" name="그룹 612">
              <a:extLst>
                <a:ext uri="{FF2B5EF4-FFF2-40B4-BE49-F238E27FC236}">
                  <a16:creationId xmlns:a16="http://schemas.microsoft.com/office/drawing/2014/main" xmlns="" id="{7D08133C-45B9-48D9-880F-20FA995CE187}"/>
                </a:ext>
              </a:extLst>
            </p:cNvPr>
            <p:cNvGrpSpPr/>
            <p:nvPr/>
          </p:nvGrpSpPr>
          <p:grpSpPr>
            <a:xfrm>
              <a:off x="2361236" y="480791"/>
              <a:ext cx="363253" cy="369332"/>
              <a:chOff x="2462096" y="2823519"/>
              <a:chExt cx="363300" cy="369332"/>
            </a:xfrm>
          </p:grpSpPr>
          <p:sp>
            <p:nvSpPr>
              <p:cNvPr id="614" name="타원 613">
                <a:extLst>
                  <a:ext uri="{FF2B5EF4-FFF2-40B4-BE49-F238E27FC236}">
                    <a16:creationId xmlns:a16="http://schemas.microsoft.com/office/drawing/2014/main" xmlns="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xmlns="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114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</a:t>
            </a:r>
            <a:r>
              <a:rPr lang="en-US" altLang="ko-KR" dirty="0" smtClean="0"/>
              <a:t>L2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CB4DB58-32B9-4FE8-87D2-2E8715947E96}"/>
              </a:ext>
            </a:extLst>
          </p:cNvPr>
          <p:cNvCxnSpPr/>
          <p:nvPr/>
        </p:nvCxnSpPr>
        <p:spPr>
          <a:xfrm>
            <a:off x="9182571" y="1248393"/>
            <a:ext cx="2287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9377814" y="1673148"/>
            <a:ext cx="2092117" cy="1403851"/>
            <a:chOff x="9019527" y="4997510"/>
            <a:chExt cx="2092117" cy="140385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76DABCB2-673C-4C20-9D8C-3D34F879882E}"/>
                </a:ext>
              </a:extLst>
            </p:cNvPr>
            <p:cNvGrpSpPr/>
            <p:nvPr/>
          </p:nvGrpSpPr>
          <p:grpSpPr>
            <a:xfrm>
              <a:off x="9909841" y="4997510"/>
              <a:ext cx="459781" cy="1403851"/>
              <a:chOff x="3226226" y="2087037"/>
              <a:chExt cx="180000" cy="549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xmlns="" id="{A9ABBA21-5911-4FDC-94D2-91C348241B8C}"/>
                  </a:ext>
                </a:extLst>
              </p:cNvPr>
              <p:cNvSpPr/>
              <p:nvPr/>
            </p:nvSpPr>
            <p:spPr>
              <a:xfrm>
                <a:off x="3226226" y="245643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1A93B56-CCFB-40B5-85A9-0D17501E6DFB}"/>
                  </a:ext>
                </a:extLst>
              </p:cNvPr>
              <p:cNvSpPr/>
              <p:nvPr/>
            </p:nvSpPr>
            <p:spPr>
              <a:xfrm>
                <a:off x="3226226" y="2087037"/>
                <a:ext cx="1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918917CD-BBE8-4F8A-811B-58EB1750CED4}"/>
                </a:ext>
              </a:extLst>
            </p:cNvPr>
            <p:cNvGrpSpPr/>
            <p:nvPr/>
          </p:nvGrpSpPr>
          <p:grpSpPr>
            <a:xfrm>
              <a:off x="9019527" y="5000957"/>
              <a:ext cx="2092117" cy="1279090"/>
              <a:chOff x="2874338" y="2088386"/>
              <a:chExt cx="819044" cy="500571"/>
            </a:xfrm>
          </p:grpSpPr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xmlns="" id="{5A8BA3B6-06BC-4840-B7C0-10C6F253D1FB}"/>
                  </a:ext>
                </a:extLst>
              </p:cNvPr>
              <p:cNvSpPr txBox="1"/>
              <p:nvPr/>
            </p:nvSpPr>
            <p:spPr>
              <a:xfrm>
                <a:off x="3417209" y="2464084"/>
                <a:ext cx="276173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0m</a:t>
                </a:r>
                <a:endParaRPr lang="ko-KR" altLang="en-US" sz="1400" dirty="0"/>
              </a:p>
            </p:txBody>
          </p:sp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xmlns="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3417209" y="2096037"/>
                <a:ext cx="255789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 smtClean="0"/>
                  <a:t>3m</a:t>
                </a:r>
                <a:endParaRPr lang="ko-KR" altLang="en-US" sz="1400" dirty="0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xmlns="" id="{FF5CFF28-F925-4379-BC3C-70773494DFD5}"/>
                  </a:ext>
                </a:extLst>
              </p:cNvPr>
              <p:cNvSpPr txBox="1"/>
              <p:nvPr/>
            </p:nvSpPr>
            <p:spPr>
              <a:xfrm>
                <a:off x="2874338" y="2456433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xmlns="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2874338" y="2088386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A24A8D-E5C7-4722-B586-FBB53D231F1B}"/>
              </a:ext>
            </a:extLst>
          </p:cNvPr>
          <p:cNvSpPr txBox="1"/>
          <p:nvPr/>
        </p:nvSpPr>
        <p:spPr>
          <a:xfrm>
            <a:off x="9456778" y="861864"/>
            <a:ext cx="2325439" cy="36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g x 12g x 7g  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3737506" y="1696145"/>
            <a:ext cx="1720568" cy="3417972"/>
            <a:chOff x="3862714" y="1455831"/>
            <a:chExt cx="1720568" cy="3417972"/>
          </a:xfrm>
        </p:grpSpPr>
        <p:sp>
          <p:nvSpPr>
            <p:cNvPr id="2" name="직사각형 1"/>
            <p:cNvSpPr/>
            <p:nvPr/>
          </p:nvSpPr>
          <p:spPr>
            <a:xfrm>
              <a:off x="3862714" y="1650327"/>
              <a:ext cx="1720568" cy="32234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3950923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4207613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4459970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4716661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4969406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5226097" y="452572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3950923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4207613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4459970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4716661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4969406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5226097" y="42752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3950923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4207613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4459970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4716661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4969406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5226097" y="40196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8" name="직사각형 487"/>
            <p:cNvSpPr/>
            <p:nvPr/>
          </p:nvSpPr>
          <p:spPr>
            <a:xfrm>
              <a:off x="3950923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4207613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4459970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4716661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4969406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5226097" y="37620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950923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4" name="직사각형 233"/>
            <p:cNvSpPr/>
            <p:nvPr/>
          </p:nvSpPr>
          <p:spPr>
            <a:xfrm>
              <a:off x="4207613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3" name="직사각형 242"/>
            <p:cNvSpPr/>
            <p:nvPr/>
          </p:nvSpPr>
          <p:spPr>
            <a:xfrm>
              <a:off x="4459970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4" name="직사각형 243"/>
            <p:cNvSpPr/>
            <p:nvPr/>
          </p:nvSpPr>
          <p:spPr>
            <a:xfrm>
              <a:off x="4716661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3" name="직사각형 252"/>
            <p:cNvSpPr/>
            <p:nvPr/>
          </p:nvSpPr>
          <p:spPr>
            <a:xfrm>
              <a:off x="4969406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4" name="직사각형 253"/>
            <p:cNvSpPr/>
            <p:nvPr/>
          </p:nvSpPr>
          <p:spPr>
            <a:xfrm>
              <a:off x="5226097" y="3506496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3" name="직사각형 262"/>
            <p:cNvSpPr/>
            <p:nvPr/>
          </p:nvSpPr>
          <p:spPr>
            <a:xfrm>
              <a:off x="3950923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4207613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3" name="직사각형 272"/>
            <p:cNvSpPr/>
            <p:nvPr/>
          </p:nvSpPr>
          <p:spPr>
            <a:xfrm>
              <a:off x="4459970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4" name="직사각형 273"/>
            <p:cNvSpPr/>
            <p:nvPr/>
          </p:nvSpPr>
          <p:spPr>
            <a:xfrm>
              <a:off x="4716661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4969406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5226097" y="325599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3" name="직사각형 292"/>
            <p:cNvSpPr/>
            <p:nvPr/>
          </p:nvSpPr>
          <p:spPr>
            <a:xfrm>
              <a:off x="3950923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4207613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4459970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4716661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4969406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5226097" y="30017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3950923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207613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459970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4716661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969406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2" name="직사각형 311"/>
            <p:cNvSpPr/>
            <p:nvPr/>
          </p:nvSpPr>
          <p:spPr>
            <a:xfrm>
              <a:off x="5226097" y="274407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3" name="직사각형 312"/>
            <p:cNvSpPr/>
            <p:nvPr/>
          </p:nvSpPr>
          <p:spPr>
            <a:xfrm>
              <a:off x="3950923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4207613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4459970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4716661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4969406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5226097" y="2495021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3950923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4207613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4459970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4716661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4969406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5226097" y="2246712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3950923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4207613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4459970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4716661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4969406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5226097" y="1989988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3950923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4207613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459970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4716661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4969406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5226097" y="1741679"/>
              <a:ext cx="256690" cy="25672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8" name="직사각형 347"/>
            <p:cNvSpPr/>
            <p:nvPr/>
          </p:nvSpPr>
          <p:spPr>
            <a:xfrm rot="21127487">
              <a:off x="4064311" y="2393827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4459597" y="4782450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4711252" y="4782450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459597" y="1650327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4711252" y="1650327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3" name="타원 362"/>
            <p:cNvSpPr/>
            <p:nvPr/>
          </p:nvSpPr>
          <p:spPr>
            <a:xfrm>
              <a:off x="4314775" y="4586977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4" name="타원 363"/>
            <p:cNvSpPr/>
            <p:nvPr/>
          </p:nvSpPr>
          <p:spPr>
            <a:xfrm>
              <a:off x="4364130" y="1455831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4364130" y="2184425"/>
              <a:ext cx="513034" cy="52585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5208720" y="2459416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4920660" y="2392407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직사각형 123"/>
            <p:cNvSpPr/>
            <p:nvPr/>
          </p:nvSpPr>
          <p:spPr>
            <a:xfrm rot="816581">
              <a:off x="5045892" y="2405890"/>
              <a:ext cx="250464" cy="256724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1" name="그룹 350">
              <a:extLst>
                <a:ext uri="{FF2B5EF4-FFF2-40B4-BE49-F238E27FC236}">
                  <a16:creationId xmlns:a16="http://schemas.microsoft.com/office/drawing/2014/main" xmlns="" id="{7D08133C-45B9-48D9-880F-20FA995CE187}"/>
                </a:ext>
              </a:extLst>
            </p:cNvPr>
            <p:cNvGrpSpPr/>
            <p:nvPr/>
          </p:nvGrpSpPr>
          <p:grpSpPr>
            <a:xfrm>
              <a:off x="4200221" y="1948429"/>
              <a:ext cx="363253" cy="369332"/>
              <a:chOff x="2462096" y="2823519"/>
              <a:chExt cx="363300" cy="369332"/>
            </a:xfrm>
          </p:grpSpPr>
          <p:sp>
            <p:nvSpPr>
              <p:cNvPr id="352" name="타원 351">
                <a:extLst>
                  <a:ext uri="{FF2B5EF4-FFF2-40B4-BE49-F238E27FC236}">
                    <a16:creationId xmlns:a16="http://schemas.microsoft.com/office/drawing/2014/main" xmlns="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xmlns="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999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</a:t>
            </a:r>
            <a:r>
              <a:rPr lang="en-US" altLang="ko-KR" dirty="0" smtClean="0"/>
              <a:t>L3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CB4DB58-32B9-4FE8-87D2-2E8715947E96}"/>
              </a:ext>
            </a:extLst>
          </p:cNvPr>
          <p:cNvCxnSpPr/>
          <p:nvPr/>
        </p:nvCxnSpPr>
        <p:spPr>
          <a:xfrm>
            <a:off x="9182571" y="1248393"/>
            <a:ext cx="2287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9377814" y="1673148"/>
            <a:ext cx="2092117" cy="1403851"/>
            <a:chOff x="9019527" y="4997510"/>
            <a:chExt cx="2092117" cy="140385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76DABCB2-673C-4C20-9D8C-3D34F879882E}"/>
                </a:ext>
              </a:extLst>
            </p:cNvPr>
            <p:cNvGrpSpPr/>
            <p:nvPr/>
          </p:nvGrpSpPr>
          <p:grpSpPr>
            <a:xfrm>
              <a:off x="9909841" y="4997510"/>
              <a:ext cx="459781" cy="1403851"/>
              <a:chOff x="3226226" y="2087037"/>
              <a:chExt cx="180000" cy="549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xmlns="" id="{A9ABBA21-5911-4FDC-94D2-91C348241B8C}"/>
                  </a:ext>
                </a:extLst>
              </p:cNvPr>
              <p:cNvSpPr/>
              <p:nvPr/>
            </p:nvSpPr>
            <p:spPr>
              <a:xfrm>
                <a:off x="3226226" y="245643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1A93B56-CCFB-40B5-85A9-0D17501E6DFB}"/>
                  </a:ext>
                </a:extLst>
              </p:cNvPr>
              <p:cNvSpPr/>
              <p:nvPr/>
            </p:nvSpPr>
            <p:spPr>
              <a:xfrm>
                <a:off x="3226226" y="2087037"/>
                <a:ext cx="1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918917CD-BBE8-4F8A-811B-58EB1750CED4}"/>
                </a:ext>
              </a:extLst>
            </p:cNvPr>
            <p:cNvGrpSpPr/>
            <p:nvPr/>
          </p:nvGrpSpPr>
          <p:grpSpPr>
            <a:xfrm>
              <a:off x="9019527" y="5000957"/>
              <a:ext cx="2092117" cy="1279090"/>
              <a:chOff x="2874338" y="2088386"/>
              <a:chExt cx="819044" cy="500571"/>
            </a:xfrm>
          </p:grpSpPr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xmlns="" id="{5A8BA3B6-06BC-4840-B7C0-10C6F253D1FB}"/>
                  </a:ext>
                </a:extLst>
              </p:cNvPr>
              <p:cNvSpPr txBox="1"/>
              <p:nvPr/>
            </p:nvSpPr>
            <p:spPr>
              <a:xfrm>
                <a:off x="3417209" y="2464084"/>
                <a:ext cx="276173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0m</a:t>
                </a:r>
                <a:endParaRPr lang="ko-KR" altLang="en-US" sz="1400" dirty="0"/>
              </a:p>
            </p:txBody>
          </p:sp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xmlns="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3417209" y="2096037"/>
                <a:ext cx="255789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 smtClean="0"/>
                  <a:t>2m</a:t>
                </a:r>
                <a:endParaRPr lang="ko-KR" altLang="en-US" sz="1400" dirty="0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xmlns="" id="{FF5CFF28-F925-4379-BC3C-70773494DFD5}"/>
                  </a:ext>
                </a:extLst>
              </p:cNvPr>
              <p:cNvSpPr txBox="1"/>
              <p:nvPr/>
            </p:nvSpPr>
            <p:spPr>
              <a:xfrm>
                <a:off x="2874338" y="2456433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xmlns="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2874338" y="2088386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A24A8D-E5C7-4722-B586-FBB53D231F1B}"/>
              </a:ext>
            </a:extLst>
          </p:cNvPr>
          <p:cNvSpPr txBox="1"/>
          <p:nvPr/>
        </p:nvSpPr>
        <p:spPr>
          <a:xfrm>
            <a:off x="9456778" y="861864"/>
            <a:ext cx="2325439" cy="36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g x 14g x </a:t>
            </a:r>
            <a:r>
              <a:rPr lang="en-US" altLang="ko-KR" dirty="0"/>
              <a:t>6</a:t>
            </a:r>
            <a:r>
              <a:rPr lang="en-US" altLang="ko-KR" dirty="0" smtClean="0"/>
              <a:t>g  </a:t>
            </a:r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3862714" y="1650326"/>
            <a:ext cx="1720568" cy="37288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직사각형 274"/>
          <p:cNvSpPr/>
          <p:nvPr/>
        </p:nvSpPr>
        <p:spPr>
          <a:xfrm>
            <a:off x="3950923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6" name="직사각형 275"/>
          <p:cNvSpPr/>
          <p:nvPr/>
        </p:nvSpPr>
        <p:spPr>
          <a:xfrm>
            <a:off x="4207613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7" name="직사각형 276"/>
          <p:cNvSpPr/>
          <p:nvPr/>
        </p:nvSpPr>
        <p:spPr>
          <a:xfrm>
            <a:off x="4459970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8" name="직사각형 277"/>
          <p:cNvSpPr/>
          <p:nvPr/>
        </p:nvSpPr>
        <p:spPr>
          <a:xfrm>
            <a:off x="4716661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9" name="직사각형 278"/>
          <p:cNvSpPr/>
          <p:nvPr/>
        </p:nvSpPr>
        <p:spPr>
          <a:xfrm>
            <a:off x="4969406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0" name="직사각형 279"/>
          <p:cNvSpPr/>
          <p:nvPr/>
        </p:nvSpPr>
        <p:spPr>
          <a:xfrm>
            <a:off x="5226097" y="503112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5" name="직사각형 284"/>
          <p:cNvSpPr/>
          <p:nvPr/>
        </p:nvSpPr>
        <p:spPr>
          <a:xfrm>
            <a:off x="3950923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6" name="직사각형 285"/>
          <p:cNvSpPr/>
          <p:nvPr/>
        </p:nvSpPr>
        <p:spPr>
          <a:xfrm>
            <a:off x="4207613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7" name="직사각형 286"/>
          <p:cNvSpPr/>
          <p:nvPr/>
        </p:nvSpPr>
        <p:spPr>
          <a:xfrm>
            <a:off x="4459970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8" name="직사각형 287"/>
          <p:cNvSpPr/>
          <p:nvPr/>
        </p:nvSpPr>
        <p:spPr>
          <a:xfrm>
            <a:off x="4716661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9" name="직사각형 288"/>
          <p:cNvSpPr/>
          <p:nvPr/>
        </p:nvSpPr>
        <p:spPr>
          <a:xfrm>
            <a:off x="4969406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0" name="직사각형 289"/>
          <p:cNvSpPr/>
          <p:nvPr/>
        </p:nvSpPr>
        <p:spPr>
          <a:xfrm>
            <a:off x="5226097" y="478063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5" name="직사각형 294"/>
          <p:cNvSpPr/>
          <p:nvPr/>
        </p:nvSpPr>
        <p:spPr>
          <a:xfrm>
            <a:off x="3950923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6" name="직사각형 295"/>
          <p:cNvSpPr/>
          <p:nvPr/>
        </p:nvSpPr>
        <p:spPr>
          <a:xfrm>
            <a:off x="4207613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7" name="직사각형 296"/>
          <p:cNvSpPr/>
          <p:nvPr/>
        </p:nvSpPr>
        <p:spPr>
          <a:xfrm>
            <a:off x="4459970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7" name="직사각형 306"/>
          <p:cNvSpPr/>
          <p:nvPr/>
        </p:nvSpPr>
        <p:spPr>
          <a:xfrm>
            <a:off x="4716661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8" name="직사각형 307"/>
          <p:cNvSpPr/>
          <p:nvPr/>
        </p:nvSpPr>
        <p:spPr>
          <a:xfrm>
            <a:off x="4969406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9" name="직사각형 308"/>
          <p:cNvSpPr/>
          <p:nvPr/>
        </p:nvSpPr>
        <p:spPr>
          <a:xfrm>
            <a:off x="5226097" y="452634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4" name="직사각형 313"/>
          <p:cNvSpPr/>
          <p:nvPr/>
        </p:nvSpPr>
        <p:spPr>
          <a:xfrm>
            <a:off x="3950923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5" name="직사각형 314"/>
          <p:cNvSpPr/>
          <p:nvPr/>
        </p:nvSpPr>
        <p:spPr>
          <a:xfrm>
            <a:off x="4207613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1" name="직사각형 370"/>
          <p:cNvSpPr/>
          <p:nvPr/>
        </p:nvSpPr>
        <p:spPr>
          <a:xfrm>
            <a:off x="4459970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2" name="직사각형 451"/>
          <p:cNvSpPr/>
          <p:nvPr/>
        </p:nvSpPr>
        <p:spPr>
          <a:xfrm>
            <a:off x="4716661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61" name="직사각형 460"/>
          <p:cNvSpPr/>
          <p:nvPr/>
        </p:nvSpPr>
        <p:spPr>
          <a:xfrm>
            <a:off x="4969406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69" name="직사각형 468"/>
          <p:cNvSpPr/>
          <p:nvPr/>
        </p:nvSpPr>
        <p:spPr>
          <a:xfrm>
            <a:off x="5226097" y="4268702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8" name="직사각형 477"/>
          <p:cNvSpPr/>
          <p:nvPr/>
        </p:nvSpPr>
        <p:spPr>
          <a:xfrm>
            <a:off x="3950923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4207613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0" name="직사각형 479"/>
          <p:cNvSpPr/>
          <p:nvPr/>
        </p:nvSpPr>
        <p:spPr>
          <a:xfrm>
            <a:off x="4459970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4716661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2" name="직사각형 481"/>
          <p:cNvSpPr/>
          <p:nvPr/>
        </p:nvSpPr>
        <p:spPr>
          <a:xfrm>
            <a:off x="4969406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5226097" y="401965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8" name="직사각형 487"/>
          <p:cNvSpPr/>
          <p:nvPr/>
        </p:nvSpPr>
        <p:spPr>
          <a:xfrm>
            <a:off x="3950923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4207613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0" name="직사각형 489"/>
          <p:cNvSpPr/>
          <p:nvPr/>
        </p:nvSpPr>
        <p:spPr>
          <a:xfrm>
            <a:off x="4459970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4716661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2" name="직사각형 491"/>
          <p:cNvSpPr/>
          <p:nvPr/>
        </p:nvSpPr>
        <p:spPr>
          <a:xfrm>
            <a:off x="4969406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5226097" y="3762013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3" name="직사각형 232"/>
          <p:cNvSpPr/>
          <p:nvPr/>
        </p:nvSpPr>
        <p:spPr>
          <a:xfrm>
            <a:off x="3950923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4" name="직사각형 233"/>
          <p:cNvSpPr/>
          <p:nvPr/>
        </p:nvSpPr>
        <p:spPr>
          <a:xfrm>
            <a:off x="4207613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43" name="직사각형 242"/>
          <p:cNvSpPr/>
          <p:nvPr/>
        </p:nvSpPr>
        <p:spPr>
          <a:xfrm>
            <a:off x="4459970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44" name="직사각형 243"/>
          <p:cNvSpPr/>
          <p:nvPr/>
        </p:nvSpPr>
        <p:spPr>
          <a:xfrm>
            <a:off x="4716661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3" name="직사각형 252"/>
          <p:cNvSpPr/>
          <p:nvPr/>
        </p:nvSpPr>
        <p:spPr>
          <a:xfrm>
            <a:off x="4969406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4" name="직사각형 253"/>
          <p:cNvSpPr/>
          <p:nvPr/>
        </p:nvSpPr>
        <p:spPr>
          <a:xfrm>
            <a:off x="5226097" y="3506496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3" name="직사각형 262"/>
          <p:cNvSpPr/>
          <p:nvPr/>
        </p:nvSpPr>
        <p:spPr>
          <a:xfrm>
            <a:off x="3950923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4" name="직사각형 263"/>
          <p:cNvSpPr/>
          <p:nvPr/>
        </p:nvSpPr>
        <p:spPr>
          <a:xfrm>
            <a:off x="4207613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3" name="직사각형 272"/>
          <p:cNvSpPr/>
          <p:nvPr/>
        </p:nvSpPr>
        <p:spPr>
          <a:xfrm>
            <a:off x="4459970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4" name="직사각형 273"/>
          <p:cNvSpPr/>
          <p:nvPr/>
        </p:nvSpPr>
        <p:spPr>
          <a:xfrm>
            <a:off x="4716661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3" name="직사각형 282"/>
          <p:cNvSpPr/>
          <p:nvPr/>
        </p:nvSpPr>
        <p:spPr>
          <a:xfrm>
            <a:off x="4969406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4" name="직사각형 283"/>
          <p:cNvSpPr/>
          <p:nvPr/>
        </p:nvSpPr>
        <p:spPr>
          <a:xfrm>
            <a:off x="5226097" y="3255998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3" name="직사각형 292"/>
          <p:cNvSpPr/>
          <p:nvPr/>
        </p:nvSpPr>
        <p:spPr>
          <a:xfrm>
            <a:off x="3950923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4" name="직사각형 293"/>
          <p:cNvSpPr/>
          <p:nvPr/>
        </p:nvSpPr>
        <p:spPr>
          <a:xfrm>
            <a:off x="4207613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8" name="직사각형 297"/>
          <p:cNvSpPr/>
          <p:nvPr/>
        </p:nvSpPr>
        <p:spPr>
          <a:xfrm>
            <a:off x="4459970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9" name="직사각형 298"/>
          <p:cNvSpPr/>
          <p:nvPr/>
        </p:nvSpPr>
        <p:spPr>
          <a:xfrm>
            <a:off x="4716661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0" name="직사각형 299"/>
          <p:cNvSpPr/>
          <p:nvPr/>
        </p:nvSpPr>
        <p:spPr>
          <a:xfrm>
            <a:off x="4969406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1" name="직사각형 300"/>
          <p:cNvSpPr/>
          <p:nvPr/>
        </p:nvSpPr>
        <p:spPr>
          <a:xfrm>
            <a:off x="5226097" y="300171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2" name="직사각형 301"/>
          <p:cNvSpPr/>
          <p:nvPr/>
        </p:nvSpPr>
        <p:spPr>
          <a:xfrm>
            <a:off x="3950923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3" name="직사각형 302"/>
          <p:cNvSpPr/>
          <p:nvPr/>
        </p:nvSpPr>
        <p:spPr>
          <a:xfrm>
            <a:off x="4207613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4" name="직사각형 303"/>
          <p:cNvSpPr/>
          <p:nvPr/>
        </p:nvSpPr>
        <p:spPr>
          <a:xfrm>
            <a:off x="4459970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5" name="직사각형 304"/>
          <p:cNvSpPr/>
          <p:nvPr/>
        </p:nvSpPr>
        <p:spPr>
          <a:xfrm>
            <a:off x="4716661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6" name="직사각형 305"/>
          <p:cNvSpPr/>
          <p:nvPr/>
        </p:nvSpPr>
        <p:spPr>
          <a:xfrm>
            <a:off x="4969406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2" name="직사각형 311"/>
          <p:cNvSpPr/>
          <p:nvPr/>
        </p:nvSpPr>
        <p:spPr>
          <a:xfrm>
            <a:off x="5226097" y="2744070"/>
            <a:ext cx="256690" cy="2567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3" name="직사각형 312"/>
          <p:cNvSpPr/>
          <p:nvPr/>
        </p:nvSpPr>
        <p:spPr>
          <a:xfrm>
            <a:off x="3950923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6" name="직사각형 315"/>
          <p:cNvSpPr/>
          <p:nvPr/>
        </p:nvSpPr>
        <p:spPr>
          <a:xfrm>
            <a:off x="4207613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7" name="직사각형 316"/>
          <p:cNvSpPr/>
          <p:nvPr/>
        </p:nvSpPr>
        <p:spPr>
          <a:xfrm>
            <a:off x="4459970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8" name="직사각형 317"/>
          <p:cNvSpPr/>
          <p:nvPr/>
        </p:nvSpPr>
        <p:spPr>
          <a:xfrm>
            <a:off x="4716661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9" name="직사각형 318"/>
          <p:cNvSpPr/>
          <p:nvPr/>
        </p:nvSpPr>
        <p:spPr>
          <a:xfrm>
            <a:off x="4969406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0" name="직사각형 319"/>
          <p:cNvSpPr/>
          <p:nvPr/>
        </p:nvSpPr>
        <p:spPr>
          <a:xfrm>
            <a:off x="5226097" y="2495021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1" name="직사각형 320"/>
          <p:cNvSpPr/>
          <p:nvPr/>
        </p:nvSpPr>
        <p:spPr>
          <a:xfrm>
            <a:off x="3950923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2" name="직사각형 321"/>
          <p:cNvSpPr/>
          <p:nvPr/>
        </p:nvSpPr>
        <p:spPr>
          <a:xfrm>
            <a:off x="4207613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3" name="직사각형 322"/>
          <p:cNvSpPr/>
          <p:nvPr/>
        </p:nvSpPr>
        <p:spPr>
          <a:xfrm>
            <a:off x="4459970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4" name="직사각형 323"/>
          <p:cNvSpPr/>
          <p:nvPr/>
        </p:nvSpPr>
        <p:spPr>
          <a:xfrm>
            <a:off x="4716661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5" name="직사각형 324"/>
          <p:cNvSpPr/>
          <p:nvPr/>
        </p:nvSpPr>
        <p:spPr>
          <a:xfrm>
            <a:off x="4969406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6" name="직사각형 325"/>
          <p:cNvSpPr/>
          <p:nvPr/>
        </p:nvSpPr>
        <p:spPr>
          <a:xfrm>
            <a:off x="5226097" y="2246712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7" name="직사각형 326"/>
          <p:cNvSpPr/>
          <p:nvPr/>
        </p:nvSpPr>
        <p:spPr>
          <a:xfrm flipH="1">
            <a:off x="3950923" y="3731255"/>
            <a:ext cx="1531864" cy="82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>
            <a:off x="3950923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29" name="직사각형 328"/>
          <p:cNvSpPr/>
          <p:nvPr/>
        </p:nvSpPr>
        <p:spPr>
          <a:xfrm>
            <a:off x="4207613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0" name="직사각형 329"/>
          <p:cNvSpPr/>
          <p:nvPr/>
        </p:nvSpPr>
        <p:spPr>
          <a:xfrm>
            <a:off x="4459970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1" name="직사각형 330"/>
          <p:cNvSpPr/>
          <p:nvPr/>
        </p:nvSpPr>
        <p:spPr>
          <a:xfrm>
            <a:off x="4716661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2" name="직사각형 331"/>
          <p:cNvSpPr/>
          <p:nvPr/>
        </p:nvSpPr>
        <p:spPr>
          <a:xfrm>
            <a:off x="4969406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3" name="직사각형 332"/>
          <p:cNvSpPr/>
          <p:nvPr/>
        </p:nvSpPr>
        <p:spPr>
          <a:xfrm>
            <a:off x="5226097" y="1989988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4" name="직사각형 333"/>
          <p:cNvSpPr/>
          <p:nvPr/>
        </p:nvSpPr>
        <p:spPr>
          <a:xfrm>
            <a:off x="3950923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5" name="직사각형 334"/>
          <p:cNvSpPr/>
          <p:nvPr/>
        </p:nvSpPr>
        <p:spPr>
          <a:xfrm>
            <a:off x="4207613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6" name="직사각형 335"/>
          <p:cNvSpPr/>
          <p:nvPr/>
        </p:nvSpPr>
        <p:spPr>
          <a:xfrm>
            <a:off x="4459970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7" name="직사각형 336"/>
          <p:cNvSpPr/>
          <p:nvPr/>
        </p:nvSpPr>
        <p:spPr>
          <a:xfrm>
            <a:off x="4716661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8" name="직사각형 337"/>
          <p:cNvSpPr/>
          <p:nvPr/>
        </p:nvSpPr>
        <p:spPr>
          <a:xfrm>
            <a:off x="4969406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9" name="직사각형 338"/>
          <p:cNvSpPr/>
          <p:nvPr/>
        </p:nvSpPr>
        <p:spPr>
          <a:xfrm>
            <a:off x="5226097" y="1741679"/>
            <a:ext cx="256690" cy="256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340" name="그룹 339"/>
          <p:cNvGrpSpPr/>
          <p:nvPr/>
        </p:nvGrpSpPr>
        <p:grpSpPr>
          <a:xfrm>
            <a:off x="4571115" y="4139073"/>
            <a:ext cx="295655" cy="295694"/>
            <a:chOff x="2097732" y="4173840"/>
            <a:chExt cx="335410" cy="335410"/>
          </a:xfrm>
        </p:grpSpPr>
        <p:sp>
          <p:nvSpPr>
            <p:cNvPr id="341" name="직사각형 340"/>
            <p:cNvSpPr/>
            <p:nvPr/>
          </p:nvSpPr>
          <p:spPr>
            <a:xfrm>
              <a:off x="2097732" y="4173840"/>
              <a:ext cx="335410" cy="335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2175173" y="4251284"/>
              <a:ext cx="180528" cy="180528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343" name="그룹 342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4375189" y="3954407"/>
            <a:ext cx="363253" cy="369332"/>
            <a:chOff x="2462096" y="2823519"/>
            <a:chExt cx="363300" cy="369332"/>
          </a:xfrm>
        </p:grpSpPr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15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sp>
        <p:nvSpPr>
          <p:cNvPr id="348" name="직사각형 347"/>
          <p:cNvSpPr/>
          <p:nvPr/>
        </p:nvSpPr>
        <p:spPr>
          <a:xfrm>
            <a:off x="4599392" y="2891017"/>
            <a:ext cx="250464" cy="2567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1" name="그룹 350">
            <a:extLst>
              <a:ext uri="{FF2B5EF4-FFF2-40B4-BE49-F238E27FC236}">
                <a16:creationId xmlns:a16="http://schemas.microsoft.com/office/drawing/2014/main" xmlns="" id="{7D08133C-45B9-48D9-880F-20FA995CE187}"/>
              </a:ext>
            </a:extLst>
          </p:cNvPr>
          <p:cNvGrpSpPr/>
          <p:nvPr/>
        </p:nvGrpSpPr>
        <p:grpSpPr>
          <a:xfrm>
            <a:off x="4389772" y="2704071"/>
            <a:ext cx="363253" cy="369332"/>
            <a:chOff x="2462096" y="2823519"/>
            <a:chExt cx="363300" cy="369332"/>
          </a:xfrm>
        </p:grpSpPr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xmlns="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xmlns="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354" name="직사각형 353"/>
          <p:cNvSpPr/>
          <p:nvPr/>
        </p:nvSpPr>
        <p:spPr>
          <a:xfrm>
            <a:off x="4459597" y="5287852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5" name="직사각형 354"/>
          <p:cNvSpPr/>
          <p:nvPr/>
        </p:nvSpPr>
        <p:spPr>
          <a:xfrm>
            <a:off x="4711252" y="5287852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6" name="직사각형 355"/>
          <p:cNvSpPr/>
          <p:nvPr/>
        </p:nvSpPr>
        <p:spPr>
          <a:xfrm>
            <a:off x="4459597" y="1650327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7" name="직사각형 356"/>
          <p:cNvSpPr/>
          <p:nvPr/>
        </p:nvSpPr>
        <p:spPr>
          <a:xfrm>
            <a:off x="4711252" y="1650327"/>
            <a:ext cx="258154" cy="91352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1" name="직사각형 360"/>
          <p:cNvSpPr/>
          <p:nvPr/>
        </p:nvSpPr>
        <p:spPr>
          <a:xfrm>
            <a:off x="4459597" y="3722183"/>
            <a:ext cx="258154" cy="9135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2" name="직사각형 361"/>
          <p:cNvSpPr/>
          <p:nvPr/>
        </p:nvSpPr>
        <p:spPr>
          <a:xfrm>
            <a:off x="4711252" y="3722183"/>
            <a:ext cx="258154" cy="91352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358" name="그룹 357">
            <a:extLst>
              <a:ext uri="{FF2B5EF4-FFF2-40B4-BE49-F238E27FC236}">
                <a16:creationId xmlns:a16="http://schemas.microsoft.com/office/drawing/2014/main" xmlns="" id="{595819A7-4F7E-4327-8032-A6C72DE64DB7}"/>
              </a:ext>
            </a:extLst>
          </p:cNvPr>
          <p:cNvGrpSpPr/>
          <p:nvPr/>
        </p:nvGrpSpPr>
        <p:grpSpPr>
          <a:xfrm>
            <a:off x="4290556" y="3461585"/>
            <a:ext cx="370513" cy="369332"/>
            <a:chOff x="2462096" y="2823519"/>
            <a:chExt cx="363300" cy="352663"/>
          </a:xfrm>
        </p:grpSpPr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xmlns="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xmlns="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52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11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sp>
        <p:nvSpPr>
          <p:cNvPr id="363" name="타원 362"/>
          <p:cNvSpPr/>
          <p:nvPr/>
        </p:nvSpPr>
        <p:spPr>
          <a:xfrm>
            <a:off x="4314775" y="5092379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4" name="타원 363"/>
          <p:cNvSpPr/>
          <p:nvPr/>
        </p:nvSpPr>
        <p:spPr>
          <a:xfrm>
            <a:off x="4364130" y="1455831"/>
            <a:ext cx="248699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4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:a16="http://schemas.microsoft.com/office/drawing/2014/main" xmlns="" id="{440AAC75-CCCD-42C5-A719-078A6B06078F}"/>
              </a:ext>
            </a:extLst>
          </p:cNvPr>
          <p:cNvSpPr/>
          <p:nvPr/>
        </p:nvSpPr>
        <p:spPr>
          <a:xfrm>
            <a:off x="10628516" y="88854"/>
            <a:ext cx="1417136" cy="384819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</a:t>
            </a:r>
            <a:r>
              <a:rPr lang="en-US" altLang="ko-KR" dirty="0" smtClean="0"/>
              <a:t>L4</a:t>
            </a:r>
            <a:endParaRPr lang="ko-KR" altLang="en-US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4CB4DB58-32B9-4FE8-87D2-2E8715947E96}"/>
              </a:ext>
            </a:extLst>
          </p:cNvPr>
          <p:cNvCxnSpPr/>
          <p:nvPr/>
        </p:nvCxnSpPr>
        <p:spPr>
          <a:xfrm>
            <a:off x="9182571" y="1248393"/>
            <a:ext cx="22873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9377814" y="1673148"/>
            <a:ext cx="2092117" cy="1403851"/>
            <a:chOff x="9019527" y="4997510"/>
            <a:chExt cx="2092117" cy="1403851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xmlns="" id="{76DABCB2-673C-4C20-9D8C-3D34F879882E}"/>
                </a:ext>
              </a:extLst>
            </p:cNvPr>
            <p:cNvGrpSpPr/>
            <p:nvPr/>
          </p:nvGrpSpPr>
          <p:grpSpPr>
            <a:xfrm>
              <a:off x="9909841" y="4997510"/>
              <a:ext cx="459781" cy="1403851"/>
              <a:chOff x="3226226" y="2087037"/>
              <a:chExt cx="180000" cy="549396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xmlns="" id="{A9ABBA21-5911-4FDC-94D2-91C348241B8C}"/>
                  </a:ext>
                </a:extLst>
              </p:cNvPr>
              <p:cNvSpPr/>
              <p:nvPr/>
            </p:nvSpPr>
            <p:spPr>
              <a:xfrm>
                <a:off x="3226226" y="245643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xmlns="" id="{81A93B56-CCFB-40B5-85A9-0D17501E6DFB}"/>
                  </a:ext>
                </a:extLst>
              </p:cNvPr>
              <p:cNvSpPr/>
              <p:nvPr/>
            </p:nvSpPr>
            <p:spPr>
              <a:xfrm>
                <a:off x="3226226" y="2087037"/>
                <a:ext cx="180000" cy="180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xmlns="" id="{918917CD-BBE8-4F8A-811B-58EB1750CED4}"/>
                </a:ext>
              </a:extLst>
            </p:cNvPr>
            <p:cNvGrpSpPr/>
            <p:nvPr/>
          </p:nvGrpSpPr>
          <p:grpSpPr>
            <a:xfrm>
              <a:off x="9019527" y="5000957"/>
              <a:ext cx="2092117" cy="1279090"/>
              <a:chOff x="2874338" y="2088386"/>
              <a:chExt cx="819044" cy="500571"/>
            </a:xfrm>
          </p:grpSpPr>
          <p:sp>
            <p:nvSpPr>
              <p:cNvPr id="12" name="TextBox 6">
                <a:extLst>
                  <a:ext uri="{FF2B5EF4-FFF2-40B4-BE49-F238E27FC236}">
                    <a16:creationId xmlns:a16="http://schemas.microsoft.com/office/drawing/2014/main" xmlns="" id="{5A8BA3B6-06BC-4840-B7C0-10C6F253D1FB}"/>
                  </a:ext>
                </a:extLst>
              </p:cNvPr>
              <p:cNvSpPr txBox="1"/>
              <p:nvPr/>
            </p:nvSpPr>
            <p:spPr>
              <a:xfrm>
                <a:off x="3417209" y="2464084"/>
                <a:ext cx="276173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0m</a:t>
                </a:r>
                <a:endParaRPr lang="ko-KR" altLang="en-US" sz="1400" dirty="0"/>
              </a:p>
            </p:txBody>
          </p:sp>
          <p:sp>
            <p:nvSpPr>
              <p:cNvPr id="13" name="TextBox 7">
                <a:extLst>
                  <a:ext uri="{FF2B5EF4-FFF2-40B4-BE49-F238E27FC236}">
                    <a16:creationId xmlns:a16="http://schemas.microsoft.com/office/drawing/2014/main" xmlns="" id="{80504186-EF68-473C-9453-961301A14772}"/>
                  </a:ext>
                </a:extLst>
              </p:cNvPr>
              <p:cNvSpPr txBox="1"/>
              <p:nvPr/>
            </p:nvSpPr>
            <p:spPr>
              <a:xfrm>
                <a:off x="3417209" y="2096037"/>
                <a:ext cx="255789" cy="120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6</a:t>
                </a:r>
                <a:r>
                  <a:rPr lang="en-US" altLang="ko-KR" sz="1400" dirty="0" smtClean="0"/>
                  <a:t>m</a:t>
                </a:r>
                <a:endParaRPr lang="ko-KR" altLang="en-US" sz="1400" dirty="0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xmlns="" id="{FF5CFF28-F925-4379-BC3C-70773494DFD5}"/>
                  </a:ext>
                </a:extLst>
              </p:cNvPr>
              <p:cNvSpPr txBox="1"/>
              <p:nvPr/>
            </p:nvSpPr>
            <p:spPr>
              <a:xfrm>
                <a:off x="2874338" y="2456433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  <p:sp>
            <p:nvSpPr>
              <p:cNvPr id="19" name="TextBox 13">
                <a:extLst>
                  <a:ext uri="{FF2B5EF4-FFF2-40B4-BE49-F238E27FC236}">
                    <a16:creationId xmlns:a16="http://schemas.microsoft.com/office/drawing/2014/main" xmlns="" id="{323E0303-92EA-4E53-9580-4733CDDB3E1B}"/>
                  </a:ext>
                </a:extLst>
              </p:cNvPr>
              <p:cNvSpPr txBox="1"/>
              <p:nvPr/>
            </p:nvSpPr>
            <p:spPr>
              <a:xfrm>
                <a:off x="2874338" y="2088386"/>
                <a:ext cx="382776" cy="132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A24A8D-E5C7-4722-B586-FBB53D231F1B}"/>
              </a:ext>
            </a:extLst>
          </p:cNvPr>
          <p:cNvSpPr txBox="1"/>
          <p:nvPr/>
        </p:nvSpPr>
        <p:spPr>
          <a:xfrm>
            <a:off x="9456778" y="861864"/>
            <a:ext cx="2325439" cy="369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12g x 14g x 10g  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3805621" y="2343307"/>
            <a:ext cx="3199852" cy="3939111"/>
            <a:chOff x="2351862" y="2065475"/>
            <a:chExt cx="3199852" cy="3939111"/>
          </a:xfrm>
        </p:grpSpPr>
        <p:sp>
          <p:nvSpPr>
            <p:cNvPr id="383" name="직사각형 382"/>
            <p:cNvSpPr/>
            <p:nvPr/>
          </p:nvSpPr>
          <p:spPr>
            <a:xfrm>
              <a:off x="2351862" y="2267472"/>
              <a:ext cx="3199852" cy="37296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364448" y="2259971"/>
              <a:ext cx="3187266" cy="913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>
              <a:off x="2417730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6" name="직사각형 275"/>
            <p:cNvSpPr/>
            <p:nvPr/>
          </p:nvSpPr>
          <p:spPr>
            <a:xfrm>
              <a:off x="2674420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7" name="직사각형 276"/>
            <p:cNvSpPr/>
            <p:nvPr/>
          </p:nvSpPr>
          <p:spPr>
            <a:xfrm>
              <a:off x="2926777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8" name="직사각형 277"/>
            <p:cNvSpPr/>
            <p:nvPr/>
          </p:nvSpPr>
          <p:spPr>
            <a:xfrm>
              <a:off x="3183468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9" name="직사각형 278"/>
            <p:cNvSpPr/>
            <p:nvPr/>
          </p:nvSpPr>
          <p:spPr>
            <a:xfrm>
              <a:off x="3436213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0" name="직사각형 279"/>
            <p:cNvSpPr/>
            <p:nvPr/>
          </p:nvSpPr>
          <p:spPr>
            <a:xfrm>
              <a:off x="3692904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5" name="직사각형 284"/>
            <p:cNvSpPr/>
            <p:nvPr/>
          </p:nvSpPr>
          <p:spPr>
            <a:xfrm>
              <a:off x="2417730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6" name="직사각형 285"/>
            <p:cNvSpPr/>
            <p:nvPr/>
          </p:nvSpPr>
          <p:spPr>
            <a:xfrm>
              <a:off x="2674420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7" name="직사각형 286"/>
            <p:cNvSpPr/>
            <p:nvPr/>
          </p:nvSpPr>
          <p:spPr>
            <a:xfrm>
              <a:off x="2926777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8" name="직사각형 287"/>
            <p:cNvSpPr/>
            <p:nvPr/>
          </p:nvSpPr>
          <p:spPr>
            <a:xfrm>
              <a:off x="3183468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3436213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0" name="직사각형 289"/>
            <p:cNvSpPr/>
            <p:nvPr/>
          </p:nvSpPr>
          <p:spPr>
            <a:xfrm>
              <a:off x="3692904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5" name="직사각형 294"/>
            <p:cNvSpPr/>
            <p:nvPr/>
          </p:nvSpPr>
          <p:spPr>
            <a:xfrm>
              <a:off x="2417730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6" name="직사각형 295"/>
            <p:cNvSpPr/>
            <p:nvPr/>
          </p:nvSpPr>
          <p:spPr>
            <a:xfrm>
              <a:off x="2674420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7" name="직사각형 296"/>
            <p:cNvSpPr/>
            <p:nvPr/>
          </p:nvSpPr>
          <p:spPr>
            <a:xfrm>
              <a:off x="2926777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3183468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3436213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9" name="직사각형 308"/>
            <p:cNvSpPr/>
            <p:nvPr/>
          </p:nvSpPr>
          <p:spPr>
            <a:xfrm>
              <a:off x="3692904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4" name="직사각형 313"/>
            <p:cNvSpPr/>
            <p:nvPr/>
          </p:nvSpPr>
          <p:spPr>
            <a:xfrm>
              <a:off x="2417730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5" name="직사각형 314"/>
            <p:cNvSpPr/>
            <p:nvPr/>
          </p:nvSpPr>
          <p:spPr>
            <a:xfrm>
              <a:off x="2674420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1" name="직사각형 370"/>
            <p:cNvSpPr/>
            <p:nvPr/>
          </p:nvSpPr>
          <p:spPr>
            <a:xfrm>
              <a:off x="2926777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2" name="직사각형 451"/>
            <p:cNvSpPr/>
            <p:nvPr/>
          </p:nvSpPr>
          <p:spPr>
            <a:xfrm>
              <a:off x="3183468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1" name="직사각형 460"/>
            <p:cNvSpPr/>
            <p:nvPr/>
          </p:nvSpPr>
          <p:spPr>
            <a:xfrm>
              <a:off x="3436213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9" name="직사각형 468"/>
            <p:cNvSpPr/>
            <p:nvPr/>
          </p:nvSpPr>
          <p:spPr>
            <a:xfrm>
              <a:off x="3692904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8" name="직사각형 477"/>
            <p:cNvSpPr/>
            <p:nvPr/>
          </p:nvSpPr>
          <p:spPr>
            <a:xfrm>
              <a:off x="2417730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79" name="직사각형 478"/>
            <p:cNvSpPr/>
            <p:nvPr/>
          </p:nvSpPr>
          <p:spPr>
            <a:xfrm>
              <a:off x="2674420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0" name="직사각형 479"/>
            <p:cNvSpPr/>
            <p:nvPr/>
          </p:nvSpPr>
          <p:spPr>
            <a:xfrm>
              <a:off x="2926777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1" name="직사각형 480"/>
            <p:cNvSpPr/>
            <p:nvPr/>
          </p:nvSpPr>
          <p:spPr>
            <a:xfrm>
              <a:off x="3183468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2" name="직사각형 481"/>
            <p:cNvSpPr/>
            <p:nvPr/>
          </p:nvSpPr>
          <p:spPr>
            <a:xfrm>
              <a:off x="3436213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3" name="직사각형 482"/>
            <p:cNvSpPr/>
            <p:nvPr/>
          </p:nvSpPr>
          <p:spPr>
            <a:xfrm>
              <a:off x="3692904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8" name="직사각형 487"/>
            <p:cNvSpPr/>
            <p:nvPr/>
          </p:nvSpPr>
          <p:spPr>
            <a:xfrm>
              <a:off x="2417730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89" name="직사각형 488"/>
            <p:cNvSpPr/>
            <p:nvPr/>
          </p:nvSpPr>
          <p:spPr>
            <a:xfrm>
              <a:off x="2674420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0" name="직사각형 489"/>
            <p:cNvSpPr/>
            <p:nvPr/>
          </p:nvSpPr>
          <p:spPr>
            <a:xfrm>
              <a:off x="2926777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1" name="직사각형 490"/>
            <p:cNvSpPr/>
            <p:nvPr/>
          </p:nvSpPr>
          <p:spPr>
            <a:xfrm>
              <a:off x="3183468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2" name="직사각형 491"/>
            <p:cNvSpPr/>
            <p:nvPr/>
          </p:nvSpPr>
          <p:spPr>
            <a:xfrm>
              <a:off x="3436213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93" name="직사각형 492"/>
            <p:cNvSpPr/>
            <p:nvPr/>
          </p:nvSpPr>
          <p:spPr>
            <a:xfrm>
              <a:off x="3692904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3943965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4200655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4453012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709703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8" name="직사각형 137"/>
            <p:cNvSpPr/>
            <p:nvPr/>
          </p:nvSpPr>
          <p:spPr>
            <a:xfrm>
              <a:off x="4962448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9" name="직사각형 138"/>
            <p:cNvSpPr/>
            <p:nvPr/>
          </p:nvSpPr>
          <p:spPr>
            <a:xfrm>
              <a:off x="5219139" y="565651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3943965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200655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4453012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4709703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4962448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5219139" y="540601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3943965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4200655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4453012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4709703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962448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5219139" y="515172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943965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200655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4453012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4709703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4962448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219139" y="4894084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943965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200655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4453012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4709703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4962448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219139" y="464503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3943965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4200655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4453012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7" name="직사각형 166"/>
            <p:cNvSpPr/>
            <p:nvPr/>
          </p:nvSpPr>
          <p:spPr>
            <a:xfrm>
              <a:off x="4709703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4962448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5219139" y="4387395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2417730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2674420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2926777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3183468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3436213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3692904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6" name="직사각형 175"/>
            <p:cNvSpPr/>
            <p:nvPr/>
          </p:nvSpPr>
          <p:spPr>
            <a:xfrm>
              <a:off x="2417730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7" name="직사각형 176"/>
            <p:cNvSpPr/>
            <p:nvPr/>
          </p:nvSpPr>
          <p:spPr>
            <a:xfrm>
              <a:off x="2674420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2926777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3183468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0" name="직사각형 179"/>
            <p:cNvSpPr/>
            <p:nvPr/>
          </p:nvSpPr>
          <p:spPr>
            <a:xfrm>
              <a:off x="3436213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3692904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2417730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2674420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2926777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5" name="직사각형 184"/>
            <p:cNvSpPr/>
            <p:nvPr/>
          </p:nvSpPr>
          <p:spPr>
            <a:xfrm>
              <a:off x="3183468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3436213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3692904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2417730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2674420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2926777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1" name="직사각형 190"/>
            <p:cNvSpPr/>
            <p:nvPr/>
          </p:nvSpPr>
          <p:spPr>
            <a:xfrm>
              <a:off x="3183468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2" name="직사각형 191"/>
            <p:cNvSpPr/>
            <p:nvPr/>
          </p:nvSpPr>
          <p:spPr>
            <a:xfrm>
              <a:off x="3436213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3692904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2417730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2674420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2926777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3183468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3436213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692904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2417730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674420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2926777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3183468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3436213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3692904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3943965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4200655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8" name="직사각형 207"/>
            <p:cNvSpPr/>
            <p:nvPr/>
          </p:nvSpPr>
          <p:spPr>
            <a:xfrm>
              <a:off x="4453012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09" name="직사각형 208"/>
            <p:cNvSpPr/>
            <p:nvPr/>
          </p:nvSpPr>
          <p:spPr>
            <a:xfrm>
              <a:off x="4709703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0" name="직사각형 209"/>
            <p:cNvSpPr/>
            <p:nvPr/>
          </p:nvSpPr>
          <p:spPr>
            <a:xfrm>
              <a:off x="4962448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5219139" y="4129728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2" name="직사각형 211"/>
            <p:cNvSpPr/>
            <p:nvPr/>
          </p:nvSpPr>
          <p:spPr>
            <a:xfrm>
              <a:off x="3943965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4200655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4" name="직사각형 213"/>
            <p:cNvSpPr/>
            <p:nvPr/>
          </p:nvSpPr>
          <p:spPr>
            <a:xfrm>
              <a:off x="4453012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709703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4962448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7" name="직사각형 216"/>
            <p:cNvSpPr/>
            <p:nvPr/>
          </p:nvSpPr>
          <p:spPr>
            <a:xfrm>
              <a:off x="5219139" y="3879230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8" name="직사각형 217"/>
            <p:cNvSpPr/>
            <p:nvPr/>
          </p:nvSpPr>
          <p:spPr>
            <a:xfrm>
              <a:off x="3943965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19" name="직사각형 218"/>
            <p:cNvSpPr/>
            <p:nvPr/>
          </p:nvSpPr>
          <p:spPr>
            <a:xfrm>
              <a:off x="4200655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4453012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1" name="직사각형 220"/>
            <p:cNvSpPr/>
            <p:nvPr/>
          </p:nvSpPr>
          <p:spPr>
            <a:xfrm>
              <a:off x="4709703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2" name="직사각형 221"/>
            <p:cNvSpPr/>
            <p:nvPr/>
          </p:nvSpPr>
          <p:spPr>
            <a:xfrm>
              <a:off x="4962448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5219139" y="362494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4" name="직사각형 223"/>
            <p:cNvSpPr/>
            <p:nvPr/>
          </p:nvSpPr>
          <p:spPr>
            <a:xfrm>
              <a:off x="3943965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5" name="직사각형 224"/>
            <p:cNvSpPr/>
            <p:nvPr/>
          </p:nvSpPr>
          <p:spPr>
            <a:xfrm>
              <a:off x="4200655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6" name="직사각형 225"/>
            <p:cNvSpPr/>
            <p:nvPr/>
          </p:nvSpPr>
          <p:spPr>
            <a:xfrm>
              <a:off x="4453012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7" name="직사각형 226"/>
            <p:cNvSpPr/>
            <p:nvPr/>
          </p:nvSpPr>
          <p:spPr>
            <a:xfrm>
              <a:off x="4709703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8" name="직사각형 227"/>
            <p:cNvSpPr/>
            <p:nvPr/>
          </p:nvSpPr>
          <p:spPr>
            <a:xfrm>
              <a:off x="4962448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29" name="직사각형 228"/>
            <p:cNvSpPr/>
            <p:nvPr/>
          </p:nvSpPr>
          <p:spPr>
            <a:xfrm>
              <a:off x="5219139" y="3367302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0" name="직사각형 229"/>
            <p:cNvSpPr/>
            <p:nvPr/>
          </p:nvSpPr>
          <p:spPr>
            <a:xfrm>
              <a:off x="3943965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1" name="직사각형 230"/>
            <p:cNvSpPr/>
            <p:nvPr/>
          </p:nvSpPr>
          <p:spPr>
            <a:xfrm>
              <a:off x="4200655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2" name="직사각형 231"/>
            <p:cNvSpPr/>
            <p:nvPr/>
          </p:nvSpPr>
          <p:spPr>
            <a:xfrm>
              <a:off x="4453012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4709703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4962448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7" name="직사각형 236"/>
            <p:cNvSpPr/>
            <p:nvPr/>
          </p:nvSpPr>
          <p:spPr>
            <a:xfrm>
              <a:off x="5219139" y="311825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8" name="직사각형 237"/>
            <p:cNvSpPr/>
            <p:nvPr/>
          </p:nvSpPr>
          <p:spPr>
            <a:xfrm>
              <a:off x="3943965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39" name="직사각형 238"/>
            <p:cNvSpPr/>
            <p:nvPr/>
          </p:nvSpPr>
          <p:spPr>
            <a:xfrm>
              <a:off x="4200655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0" name="직사각형 239"/>
            <p:cNvSpPr/>
            <p:nvPr/>
          </p:nvSpPr>
          <p:spPr>
            <a:xfrm>
              <a:off x="4453012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1" name="직사각형 240"/>
            <p:cNvSpPr/>
            <p:nvPr/>
          </p:nvSpPr>
          <p:spPr>
            <a:xfrm>
              <a:off x="4709703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2" name="직사각형 241"/>
            <p:cNvSpPr/>
            <p:nvPr/>
          </p:nvSpPr>
          <p:spPr>
            <a:xfrm>
              <a:off x="4962448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5" name="직사각형 244"/>
            <p:cNvSpPr/>
            <p:nvPr/>
          </p:nvSpPr>
          <p:spPr>
            <a:xfrm>
              <a:off x="5219139" y="286061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6" name="직사각형 245"/>
            <p:cNvSpPr/>
            <p:nvPr/>
          </p:nvSpPr>
          <p:spPr>
            <a:xfrm>
              <a:off x="2417730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7" name="직사각형 246"/>
            <p:cNvSpPr/>
            <p:nvPr/>
          </p:nvSpPr>
          <p:spPr>
            <a:xfrm>
              <a:off x="2674420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8" name="직사각형 247"/>
            <p:cNvSpPr/>
            <p:nvPr/>
          </p:nvSpPr>
          <p:spPr>
            <a:xfrm>
              <a:off x="2926777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49" name="직사각형 248"/>
            <p:cNvSpPr/>
            <p:nvPr/>
          </p:nvSpPr>
          <p:spPr>
            <a:xfrm>
              <a:off x="3183468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0" name="직사각형 249"/>
            <p:cNvSpPr/>
            <p:nvPr/>
          </p:nvSpPr>
          <p:spPr>
            <a:xfrm>
              <a:off x="3436213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1" name="직사각형 250"/>
            <p:cNvSpPr/>
            <p:nvPr/>
          </p:nvSpPr>
          <p:spPr>
            <a:xfrm>
              <a:off x="3692904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2" name="직사각형 251"/>
            <p:cNvSpPr/>
            <p:nvPr/>
          </p:nvSpPr>
          <p:spPr>
            <a:xfrm>
              <a:off x="2417730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5" name="직사각형 254"/>
            <p:cNvSpPr/>
            <p:nvPr/>
          </p:nvSpPr>
          <p:spPr>
            <a:xfrm>
              <a:off x="2674420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6" name="직사각형 255"/>
            <p:cNvSpPr/>
            <p:nvPr/>
          </p:nvSpPr>
          <p:spPr>
            <a:xfrm>
              <a:off x="2926777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7" name="직사각형 256"/>
            <p:cNvSpPr/>
            <p:nvPr/>
          </p:nvSpPr>
          <p:spPr>
            <a:xfrm>
              <a:off x="3183468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8" name="직사각형 257"/>
            <p:cNvSpPr/>
            <p:nvPr/>
          </p:nvSpPr>
          <p:spPr>
            <a:xfrm>
              <a:off x="3436213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59" name="직사각형 258"/>
            <p:cNvSpPr/>
            <p:nvPr/>
          </p:nvSpPr>
          <p:spPr>
            <a:xfrm>
              <a:off x="3692904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0" name="직사각형 259"/>
            <p:cNvSpPr/>
            <p:nvPr/>
          </p:nvSpPr>
          <p:spPr>
            <a:xfrm>
              <a:off x="3943965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1" name="직사각형 260"/>
            <p:cNvSpPr/>
            <p:nvPr/>
          </p:nvSpPr>
          <p:spPr>
            <a:xfrm>
              <a:off x="4200655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2" name="직사각형 261"/>
            <p:cNvSpPr/>
            <p:nvPr/>
          </p:nvSpPr>
          <p:spPr>
            <a:xfrm>
              <a:off x="4453012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5" name="직사각형 264"/>
            <p:cNvSpPr/>
            <p:nvPr/>
          </p:nvSpPr>
          <p:spPr>
            <a:xfrm>
              <a:off x="4709703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6" name="직사각형 265"/>
            <p:cNvSpPr/>
            <p:nvPr/>
          </p:nvSpPr>
          <p:spPr>
            <a:xfrm>
              <a:off x="4962448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7" name="직사각형 266"/>
            <p:cNvSpPr/>
            <p:nvPr/>
          </p:nvSpPr>
          <p:spPr>
            <a:xfrm>
              <a:off x="5219139" y="260896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8" name="직사각형 267"/>
            <p:cNvSpPr/>
            <p:nvPr/>
          </p:nvSpPr>
          <p:spPr>
            <a:xfrm>
              <a:off x="3943965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69" name="직사각형 268"/>
            <p:cNvSpPr/>
            <p:nvPr/>
          </p:nvSpPr>
          <p:spPr>
            <a:xfrm>
              <a:off x="4200655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0" name="직사각형 269"/>
            <p:cNvSpPr/>
            <p:nvPr/>
          </p:nvSpPr>
          <p:spPr>
            <a:xfrm>
              <a:off x="4453012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1" name="직사각형 270"/>
            <p:cNvSpPr/>
            <p:nvPr/>
          </p:nvSpPr>
          <p:spPr>
            <a:xfrm>
              <a:off x="4709703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72" name="직사각형 271"/>
            <p:cNvSpPr/>
            <p:nvPr/>
          </p:nvSpPr>
          <p:spPr>
            <a:xfrm>
              <a:off x="4962448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1" name="직사각형 280"/>
            <p:cNvSpPr/>
            <p:nvPr/>
          </p:nvSpPr>
          <p:spPr>
            <a:xfrm>
              <a:off x="5219139" y="2351323"/>
              <a:ext cx="256690" cy="2567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2" name="직사각형 281"/>
            <p:cNvSpPr/>
            <p:nvPr/>
          </p:nvSpPr>
          <p:spPr>
            <a:xfrm>
              <a:off x="2852739" y="4511875"/>
              <a:ext cx="254396" cy="254430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1" name="직사각형 290"/>
            <p:cNvSpPr/>
            <p:nvPr/>
          </p:nvSpPr>
          <p:spPr>
            <a:xfrm>
              <a:off x="2413396" y="4894083"/>
              <a:ext cx="770071" cy="770173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2" name="직사각형 291"/>
            <p:cNvSpPr/>
            <p:nvPr/>
          </p:nvSpPr>
          <p:spPr>
            <a:xfrm>
              <a:off x="4329000" y="5555623"/>
              <a:ext cx="256690" cy="2653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1" name="직사각형 310"/>
            <p:cNvSpPr/>
            <p:nvPr/>
          </p:nvSpPr>
          <p:spPr>
            <a:xfrm>
              <a:off x="2514017" y="2442237"/>
              <a:ext cx="513380" cy="513448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3027397" y="2995238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3774127" y="2662164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4733281" y="2636602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4962448" y="4515757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4966977" y="2987268"/>
              <a:ext cx="508328" cy="508395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3284087" y="3750868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3619716" y="3564449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4572053" y="4264316"/>
              <a:ext cx="256690" cy="256724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4861626" y="5296605"/>
              <a:ext cx="517325" cy="5047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3692310" y="2259971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4962448" y="5408448"/>
              <a:ext cx="517325" cy="5047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3943965" y="2259971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4" name="타원 373"/>
            <p:cNvSpPr/>
            <p:nvPr/>
          </p:nvSpPr>
          <p:spPr>
            <a:xfrm>
              <a:off x="3596843" y="2065475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2417730" y="4140543"/>
              <a:ext cx="305809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5" name="직사각형 374"/>
            <p:cNvSpPr/>
            <p:nvPr/>
          </p:nvSpPr>
          <p:spPr>
            <a:xfrm>
              <a:off x="4476591" y="5290237"/>
              <a:ext cx="256690" cy="265386"/>
            </a:xfrm>
            <a:prstGeom prst="rect">
              <a:avLst/>
            </a:prstGeom>
            <a:solidFill>
              <a:srgbClr val="7030A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692310" y="2351324"/>
              <a:ext cx="509809" cy="891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3692310" y="5913234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3943965" y="5913234"/>
              <a:ext cx="258154" cy="91352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8" name="타원 377"/>
            <p:cNvSpPr/>
            <p:nvPr/>
          </p:nvSpPr>
          <p:spPr>
            <a:xfrm>
              <a:off x="3596843" y="5718738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80" name="그룹 379">
              <a:extLst>
                <a:ext uri="{FF2B5EF4-FFF2-40B4-BE49-F238E27FC236}">
                  <a16:creationId xmlns:a16="http://schemas.microsoft.com/office/drawing/2014/main" xmlns="" id="{7D08133C-45B9-48D9-880F-20FA995CE187}"/>
                </a:ext>
              </a:extLst>
            </p:cNvPr>
            <p:cNvGrpSpPr/>
            <p:nvPr/>
          </p:nvGrpSpPr>
          <p:grpSpPr>
            <a:xfrm>
              <a:off x="2364448" y="2451936"/>
              <a:ext cx="363253" cy="369332"/>
              <a:chOff x="2462096" y="2823519"/>
              <a:chExt cx="363300" cy="369332"/>
            </a:xfrm>
          </p:grpSpPr>
          <p:sp>
            <p:nvSpPr>
              <p:cNvPr id="381" name="타원 380">
                <a:extLst>
                  <a:ext uri="{FF2B5EF4-FFF2-40B4-BE49-F238E27FC236}">
                    <a16:creationId xmlns:a16="http://schemas.microsoft.com/office/drawing/2014/main" xmlns="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xmlns="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  <p:sp>
        <p:nvSpPr>
          <p:cNvPr id="16" name="TextBox 15"/>
          <p:cNvSpPr txBox="1"/>
          <p:nvPr/>
        </p:nvSpPr>
        <p:spPr>
          <a:xfrm>
            <a:off x="263841" y="473673"/>
            <a:ext cx="6312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맵 설명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빨간 벽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벽과 붙어있는 오브젝트들이 화살표 방향으로 움직임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움직이다 빨간 점선부분에 도달하면 빨간 벽에 닿은 오브젝트는 모두 삭제됨</a:t>
            </a:r>
            <a:endParaRPr lang="en-US" altLang="ko-KR" sz="1400" dirty="0" smtClean="0"/>
          </a:p>
          <a:p>
            <a:r>
              <a:rPr lang="ko-KR" altLang="en-US" sz="1400" dirty="0" smtClean="0"/>
              <a:t>플레이어가 닿을 경우 사망처리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스테이지 재 시작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7319342" y="2537679"/>
            <a:ext cx="0" cy="650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/>
          <p:cNvSpPr txBox="1"/>
          <p:nvPr/>
        </p:nvSpPr>
        <p:spPr>
          <a:xfrm>
            <a:off x="263841" y="1239970"/>
            <a:ext cx="5726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벽이 이동하는 속도는 일단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0.5m/s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로 해주시고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테스트 도중 변경 할 수 있습니다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8549722" y="3773496"/>
            <a:ext cx="1656184" cy="1656184"/>
          </a:xfrm>
          <a:prstGeom prst="roundRect">
            <a:avLst>
              <a:gd name="adj" fmla="val 37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65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224" y="909514"/>
            <a:ext cx="1595854" cy="15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주사위 게임 | 허프포스트코리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442"/>
            <a:ext cx="4805506" cy="240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070" y="353847"/>
            <a:ext cx="419100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465" y="2925738"/>
            <a:ext cx="60559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모서리가 아주 살짝 둥근 </a:t>
            </a:r>
            <a:r>
              <a:rPr lang="ko-KR" altLang="en-US" dirty="0" err="1" smtClean="0"/>
              <a:t>큐브의</a:t>
            </a:r>
            <a:r>
              <a:rPr lang="ko-KR" altLang="en-US" dirty="0" smtClean="0"/>
              <a:t> 모양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반투명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B</a:t>
            </a:r>
            <a:r>
              <a:rPr lang="ko-KR" altLang="en-US" dirty="0" smtClean="0"/>
              <a:t>타입 오브젝트는 무채색 계열 사용</a:t>
            </a:r>
            <a:endParaRPr lang="en-US" altLang="ko-KR" dirty="0" smtClean="0"/>
          </a:p>
          <a:p>
            <a:r>
              <a:rPr lang="en-US" altLang="ko-KR" dirty="0" smtClean="0"/>
              <a:t>A</a:t>
            </a:r>
            <a:r>
              <a:rPr lang="ko-KR" altLang="en-US" dirty="0" smtClean="0"/>
              <a:t>타입 오브젝트는 채도가 살짝 있는 느낌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유사색</a:t>
            </a:r>
            <a:endParaRPr lang="en-US" altLang="ko-KR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오른쪽 색상들 참고</a:t>
            </a:r>
            <a:endParaRPr lang="en-US" altLang="ko-KR" dirty="0"/>
          </a:p>
        </p:txBody>
      </p:sp>
      <p:sp>
        <p:nvSpPr>
          <p:cNvPr id="18" name="직사각형 17"/>
          <p:cNvSpPr/>
          <p:nvPr/>
        </p:nvSpPr>
        <p:spPr>
          <a:xfrm>
            <a:off x="9551590" y="3501802"/>
            <a:ext cx="1584176" cy="159585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AutoShape 7" descr="안료-Cyan(청록) 과 Mazenta(밝은 자주) : 네이버 블로그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AutoShape 9" descr="안료-Cyan(청록) 과 Mazenta(밝은 자주) : 네이버 블로그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1" descr="안료-Cyan(청록) 과 Mazenta(밝은 자주) : 네이버 블로그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53" y="3311233"/>
            <a:ext cx="1584176" cy="1532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8544787" y="4463361"/>
            <a:ext cx="1584176" cy="1595854"/>
          </a:xfrm>
          <a:prstGeom prst="rect">
            <a:avLst/>
          </a:prstGeom>
          <a:solidFill>
            <a:srgbClr val="E0B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30163" y="4772091"/>
            <a:ext cx="1584176" cy="1595854"/>
          </a:xfrm>
          <a:prstGeom prst="rect">
            <a:avLst/>
          </a:prstGeom>
          <a:solidFill>
            <a:srgbClr val="FFB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58685" y="3370557"/>
            <a:ext cx="1584176" cy="1595854"/>
          </a:xfrm>
          <a:prstGeom prst="rect">
            <a:avLst/>
          </a:prstGeom>
          <a:solidFill>
            <a:srgbClr val="7E81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5966797" y="4463361"/>
            <a:ext cx="1584176" cy="1595854"/>
          </a:xfrm>
          <a:prstGeom prst="rect">
            <a:avLst/>
          </a:prstGeom>
          <a:solidFill>
            <a:srgbClr val="786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91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1486694" y="3603975"/>
            <a:ext cx="10153128" cy="3240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90750" y="4426228"/>
            <a:ext cx="1584176" cy="1595854"/>
          </a:xfrm>
          <a:prstGeom prst="rect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790950" y="4426228"/>
            <a:ext cx="1584176" cy="1595854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639844" y="5085978"/>
            <a:ext cx="1584176" cy="1595854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458268" y="4426228"/>
            <a:ext cx="1584176" cy="1595854"/>
          </a:xfrm>
          <a:prstGeom prst="rect">
            <a:avLst/>
          </a:prstGeom>
          <a:solidFill>
            <a:srgbClr val="C5C7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407574" y="4426228"/>
            <a:ext cx="1584176" cy="1595854"/>
          </a:xfrm>
          <a:prstGeom prst="rect">
            <a:avLst/>
          </a:prstGeom>
          <a:solidFill>
            <a:srgbClr val="AA99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26184" y="4275128"/>
            <a:ext cx="811496" cy="817478"/>
          </a:xfrm>
          <a:prstGeom prst="rect">
            <a:avLst/>
          </a:prstGeom>
          <a:solidFill>
            <a:srgbClr val="972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5" descr="Мерцание | League of Legends Wiki | Fand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8" t="42628" r="22130" b="2741"/>
          <a:stretch/>
        </p:blipFill>
        <p:spPr bwMode="auto">
          <a:xfrm>
            <a:off x="1630710" y="261442"/>
            <a:ext cx="6248400" cy="313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4439022" y="1726776"/>
            <a:ext cx="820060" cy="662528"/>
          </a:xfrm>
          <a:prstGeom prst="rect">
            <a:avLst/>
          </a:prstGeom>
          <a:solidFill>
            <a:srgbClr val="972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727179" y="1237825"/>
            <a:ext cx="1011510" cy="1018966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057664" y="1314466"/>
            <a:ext cx="670466" cy="648766"/>
          </a:xfrm>
          <a:prstGeom prst="rect">
            <a:avLst/>
          </a:prstGeom>
          <a:solidFill>
            <a:srgbClr val="D6C3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9114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153</Words>
  <Application>Microsoft Office PowerPoint</Application>
  <PresentationFormat>사용자 지정</PresentationFormat>
  <Paragraphs>57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ROG</dc:creator>
  <cp:lastModifiedBy>ROG</cp:lastModifiedBy>
  <cp:revision>16</cp:revision>
  <dcterms:created xsi:type="dcterms:W3CDTF">2022-03-31T07:32:15Z</dcterms:created>
  <dcterms:modified xsi:type="dcterms:W3CDTF">2022-04-04T11:02:26Z</dcterms:modified>
</cp:coreProperties>
</file>