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3529" autoAdjust="0"/>
  </p:normalViewPr>
  <p:slideViewPr>
    <p:cSldViewPr snapToGrid="0">
      <p:cViewPr>
        <p:scale>
          <a:sx n="125" d="100"/>
          <a:sy n="125" d="100"/>
        </p:scale>
        <p:origin x="2010" y="-31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6T08:28:32.915" v="3596" actId="1076"/>
      <pc:docMkLst>
        <pc:docMk/>
      </pc:docMkLst>
      <pc:sldChg chg="addSp delSp modSp mod ord">
        <pc:chgData name="남 상현" userId="03ad4a8e8f7310f3" providerId="LiveId" clId="{9DB41C36-6DAA-4EB7-A822-E7959FD2274E}" dt="2022-01-26T08:17:33.015" v="3351" actId="1036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08:01:04.181" v="3194" actId="1037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08:08:56.571" v="3308" actId="1076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07:39:34.198" v="2992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08:07:59.988" v="3289" actId="207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08:07:59.988" v="3289" actId="207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07:39:34.198" v="2992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07:59:41.202" v="3133" actId="1038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08:07:37.518" v="3288" actId="1076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08:07:37.518" v="3288" actId="1076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08:06:48.354" v="3279" actId="1076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4T08:06:25.974" v="1669" actId="14100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4T08:17:02.763" v="1759" actId="14100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07:59:43.142" v="3134" actId="1038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07:39:37.249" v="2995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07:39:41.605" v="2997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08:04:10.257" v="3253" actId="1038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08:04:08.284" v="3252" actId="1038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08:03:49.118" v="3241" actId="1035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08:04:11.772" v="3254" actId="1038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08:06:31.083" v="3278" actId="1076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08:07:14.046" v="3285" actId="1076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08:08:16.423" v="3293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08:08:16.423" v="3293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08:08:28.901" v="3303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add mod">
          <ac:chgData name="남 상현" userId="03ad4a8e8f7310f3" providerId="LiveId" clId="{9DB41C36-6DAA-4EB7-A822-E7959FD2274E}" dt="2022-01-26T07:39:20.492" v="2988" actId="1076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08:05:54.498" v="3267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08:03:08.349" v="3205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43" creationId="{ED804D1C-B426-4733-9AED-7BF5EF09E595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07:39:37.249" v="2995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08:08:38.295" v="3304" actId="1076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08:01:01.310" v="3192" actId="1037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08:03:45.002" v="3239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08:03:10.555" v="3213" actId="1037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08:04:00.206" v="3249" actId="1036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08:05:59.995" v="3274" actId="1036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08:08:16.423" v="3293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08:09:02.677" v="3312" actId="165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08:01:25.369" v="3195" actId="1076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08:03:08.349" v="3205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08:03:45.002" v="3239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08:05:54.498" v="3267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add mod">
          <ac:chgData name="남 상현" userId="03ad4a8e8f7310f3" providerId="LiveId" clId="{9DB41C36-6DAA-4EB7-A822-E7959FD2274E}" dt="2022-01-26T08:09:09.165" v="3314" actId="1076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08:17:33.015" v="3351" actId="1036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4T08:05:29.786" v="1639" actId="164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08:07:37.518" v="3288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08:07:37.518" v="3288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08:06:48.354" v="3279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4T08:06:08.298" v="1660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4T08:06:19.477" v="1666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08:08:27.215" v="3302" actId="1076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08:01:01.310" v="3192" actId="1037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07:39:18.524" v="2987" actId="164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08:00:52.740" v="3178" actId="165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08:08:24.745" v="3300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6T08:28:32.915" v="3596" actId="107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6T08:23:09.396" v="3473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30g x 8g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5F7B42-A680-4A2E-9EDE-DA0DABF7CC7D}"/>
              </a:ext>
            </a:extLst>
          </p:cNvPr>
          <p:cNvGrpSpPr/>
          <p:nvPr/>
        </p:nvGrpSpPr>
        <p:grpSpPr>
          <a:xfrm>
            <a:off x="13291207" y="1790180"/>
            <a:ext cx="3042257" cy="4945844"/>
            <a:chOff x="3994675" y="1522304"/>
            <a:chExt cx="3042257" cy="4945844"/>
          </a:xfrm>
        </p:grpSpPr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9B8AFC61-06D4-4B73-A24B-81F35E6FB07A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>
              <a:off x="4005748" y="1522304"/>
              <a:ext cx="2970015" cy="4919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591FCFB9-9A30-4B01-982E-32B7BE254F82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>
              <a:off x="4001935" y="1531487"/>
              <a:ext cx="3034997" cy="49366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0B0B532-7AE6-49C2-B1F4-0B7C2532203D}"/>
                </a:ext>
              </a:extLst>
            </p:cNvPr>
            <p:cNvSpPr/>
            <p:nvPr/>
          </p:nvSpPr>
          <p:spPr>
            <a:xfrm>
              <a:off x="3994675" y="1522304"/>
              <a:ext cx="3005546" cy="4929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4965107" y="1027304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5462602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4967488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5462602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5957715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5957715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6452827" y="1027193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6452827" y="53208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4469695" y="1028237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3977921" y="102823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4473087" y="53353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3977921" y="53435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3809D16-1243-4E23-96C7-0151E7675AAF}"/>
              </a:ext>
            </a:extLst>
          </p:cNvPr>
          <p:cNvGrpSpPr/>
          <p:nvPr/>
        </p:nvGrpSpPr>
        <p:grpSpPr>
          <a:xfrm>
            <a:off x="-1965287" y="542206"/>
            <a:ext cx="5939315" cy="991739"/>
            <a:chOff x="-1960524" y="532680"/>
            <a:chExt cx="5939315" cy="991739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C7A8F4EE-ADE1-42E5-A8E8-176C35122FEE}"/>
                </a:ext>
              </a:extLst>
            </p:cNvPr>
            <p:cNvGrpSpPr/>
            <p:nvPr/>
          </p:nvGrpSpPr>
          <p:grpSpPr>
            <a:xfrm flipV="1">
              <a:off x="-1960524" y="533974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352A973F-5842-4AC3-961F-0934DB15B768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6CEC2051-A226-418A-A878-E3447332FC9C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BD4070E2-BCFE-4400-9D65-0310CC6719DA}"/>
                  </a:ext>
                </a:extLst>
              </p:cNvPr>
              <p:cNvSpPr/>
              <p:nvPr/>
            </p:nvSpPr>
            <p:spPr>
              <a:xfrm>
                <a:off x="232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8C90123-DE1B-4A77-BEE3-3E7B58BFC633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24EE2749-3786-446C-BD9C-BC18A1FD7C68}"/>
                  </a:ext>
                </a:extLst>
              </p:cNvPr>
              <p:cNvSpPr/>
              <p:nvPr/>
            </p:nvSpPr>
            <p:spPr>
              <a:xfrm>
                <a:off x="250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E0C4010D-30FF-4486-9BCA-C249257A1638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D46400FA-BA2C-4D26-BABF-AF3140540677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3F575296-918B-4692-A770-3790C0B8926D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7C85D856-CB5A-4EB5-AC9D-D397CE6B4AEF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82C26D61-354B-4992-AB7A-B23F5147C476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660E111C-D14B-4EF8-A72A-478A294621A3}"/>
                  </a:ext>
                </a:extLst>
              </p:cNvPr>
              <p:cNvSpPr/>
              <p:nvPr/>
            </p:nvSpPr>
            <p:spPr>
              <a:xfrm>
                <a:off x="2146898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033D70C-F0BA-4486-80DC-E82A296AC31B}"/>
                  </a:ext>
                </a:extLst>
              </p:cNvPr>
              <p:cNvSpPr/>
              <p:nvPr/>
            </p:nvSpPr>
            <p:spPr>
              <a:xfrm>
                <a:off x="2146898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C97BB9F-D1E2-4DC7-9962-39296426C104}"/>
                </a:ext>
              </a:extLst>
            </p:cNvPr>
            <p:cNvGrpSpPr/>
            <p:nvPr/>
          </p:nvGrpSpPr>
          <p:grpSpPr>
            <a:xfrm flipV="1">
              <a:off x="1008492" y="532680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BB05E0-A8D0-4BCE-9A22-12D8A94E3566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7ADA26D-4824-4441-96EB-4A76C15834E3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2B775E2-762C-418E-B800-0E93372D988C}"/>
                  </a:ext>
                </a:extLst>
              </p:cNvPr>
              <p:cNvSpPr/>
              <p:nvPr/>
            </p:nvSpPr>
            <p:spPr>
              <a:xfrm>
                <a:off x="232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7246355-E653-4DC8-A555-3978E4984A4B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540FAC9-97C7-4A57-AE62-949180902637}"/>
                  </a:ext>
                </a:extLst>
              </p:cNvPr>
              <p:cNvSpPr/>
              <p:nvPr/>
            </p:nvSpPr>
            <p:spPr>
              <a:xfrm>
                <a:off x="250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9331A4D-5C3E-4224-B1A5-C28180277123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FEE7C4-9A31-4B17-8B71-F72584F09CEC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2774AC-C352-46F3-A9BB-6A78D50285B2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D620D6-F5DF-43FA-BAEE-9E55B85F346A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3724F8-3707-4141-AC81-96F927692DA1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1266CB5-C5A3-4988-83C6-822619D76F4E}"/>
                  </a:ext>
                </a:extLst>
              </p:cNvPr>
              <p:cNvSpPr/>
              <p:nvPr/>
            </p:nvSpPr>
            <p:spPr>
              <a:xfrm>
                <a:off x="2146898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D9CDE3-5D17-4694-AE0D-114F839F66CE}"/>
                  </a:ext>
                </a:extLst>
              </p:cNvPr>
              <p:cNvSpPr/>
              <p:nvPr/>
            </p:nvSpPr>
            <p:spPr>
              <a:xfrm>
                <a:off x="2146898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768D561-0AA8-4DF1-A5F9-9728A5ED5911}"/>
              </a:ext>
            </a:extLst>
          </p:cNvPr>
          <p:cNvGrpSpPr/>
          <p:nvPr/>
        </p:nvGrpSpPr>
        <p:grpSpPr>
          <a:xfrm>
            <a:off x="-1967096" y="2508640"/>
            <a:ext cx="5938925" cy="993547"/>
            <a:chOff x="-1962333" y="2484825"/>
            <a:chExt cx="5938925" cy="993547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0235EE8-0CCD-43E6-AEEA-CF33636AC95C}"/>
                </a:ext>
              </a:extLst>
            </p:cNvPr>
            <p:cNvGrpSpPr/>
            <p:nvPr/>
          </p:nvGrpSpPr>
          <p:grpSpPr>
            <a:xfrm flipV="1">
              <a:off x="-1962333" y="2484825"/>
              <a:ext cx="2970299" cy="990445"/>
              <a:chOff x="1787902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C72284C-6842-4630-9F8B-44F85F973B46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104D8D4B-AA9A-4BD4-ADD1-0BE349370822}"/>
                  </a:ext>
                </a:extLst>
              </p:cNvPr>
              <p:cNvSpPr/>
              <p:nvPr/>
            </p:nvSpPr>
            <p:spPr>
              <a:xfrm>
                <a:off x="232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B1B8DC34-EB80-4499-B88D-7215E106DAC1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2D36B40-D444-4511-B912-9EAE00C15193}"/>
                  </a:ext>
                </a:extLst>
              </p:cNvPr>
              <p:cNvSpPr/>
              <p:nvPr/>
            </p:nvSpPr>
            <p:spPr>
              <a:xfrm>
                <a:off x="232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A793A6AD-28FF-4D8B-8127-14D8922BA331}"/>
                  </a:ext>
                </a:extLst>
              </p:cNvPr>
              <p:cNvSpPr/>
              <p:nvPr/>
            </p:nvSpPr>
            <p:spPr>
              <a:xfrm>
                <a:off x="250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A153CA9-8F64-4646-B677-6095BEB28E02}"/>
                  </a:ext>
                </a:extLst>
              </p:cNvPr>
              <p:cNvSpPr/>
              <p:nvPr/>
            </p:nvSpPr>
            <p:spPr>
              <a:xfrm>
                <a:off x="250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5C65610-398C-4C80-865F-7865E8B07BD9}"/>
                  </a:ext>
                </a:extLst>
              </p:cNvPr>
              <p:cNvSpPr/>
              <p:nvPr/>
            </p:nvSpPr>
            <p:spPr>
              <a:xfrm>
                <a:off x="2687765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FD49A326-70C3-4932-B263-E07BAC94EEB0}"/>
                  </a:ext>
                </a:extLst>
              </p:cNvPr>
              <p:cNvSpPr/>
              <p:nvPr/>
            </p:nvSpPr>
            <p:spPr>
              <a:xfrm>
                <a:off x="268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BEAE4EFD-9C96-4FBC-B3D0-08B6D6B40FD5}"/>
                  </a:ext>
                </a:extLst>
              </p:cNvPr>
              <p:cNvSpPr/>
              <p:nvPr/>
            </p:nvSpPr>
            <p:spPr>
              <a:xfrm>
                <a:off x="1968024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C6EBD8B5-5D4A-42FF-BAF2-638B5EF93D67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9AD7B6C4-F7C4-4146-9430-30169AB08587}"/>
                  </a:ext>
                </a:extLst>
              </p:cNvPr>
              <p:cNvSpPr/>
              <p:nvPr/>
            </p:nvSpPr>
            <p:spPr>
              <a:xfrm>
                <a:off x="1967819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858E1C7A-DD6E-4F97-A02A-B44EB53F9B92}"/>
                  </a:ext>
                </a:extLst>
              </p:cNvPr>
              <p:cNvSpPr/>
              <p:nvPr/>
            </p:nvSpPr>
            <p:spPr>
              <a:xfrm>
                <a:off x="1787902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E719F7-C192-43B1-B02E-7C4B6DC632E8}"/>
                </a:ext>
              </a:extLst>
            </p:cNvPr>
            <p:cNvGrpSpPr/>
            <p:nvPr/>
          </p:nvGrpSpPr>
          <p:grpSpPr>
            <a:xfrm flipV="1">
              <a:off x="1006293" y="2487927"/>
              <a:ext cx="2970299" cy="990445"/>
              <a:chOff x="1787902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BE2297D-EC81-4182-99D7-7EB05A2140ED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FCF54B5-149A-4D0D-90B7-D8506BC9CF6E}"/>
                  </a:ext>
                </a:extLst>
              </p:cNvPr>
              <p:cNvSpPr/>
              <p:nvPr/>
            </p:nvSpPr>
            <p:spPr>
              <a:xfrm>
                <a:off x="232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3CBF4C9-54F5-4A1B-B593-DF9CAF9D12D8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9769FC-B17F-43D5-B54A-1073485D4DE7}"/>
                  </a:ext>
                </a:extLst>
              </p:cNvPr>
              <p:cNvSpPr/>
              <p:nvPr/>
            </p:nvSpPr>
            <p:spPr>
              <a:xfrm>
                <a:off x="232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8608BF-F8FF-42F6-97A9-7F0B893CCA67}"/>
                  </a:ext>
                </a:extLst>
              </p:cNvPr>
              <p:cNvSpPr/>
              <p:nvPr/>
            </p:nvSpPr>
            <p:spPr>
              <a:xfrm>
                <a:off x="250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CA07393-01BB-4F47-AA58-541ABBC92BBB}"/>
                  </a:ext>
                </a:extLst>
              </p:cNvPr>
              <p:cNvSpPr/>
              <p:nvPr/>
            </p:nvSpPr>
            <p:spPr>
              <a:xfrm>
                <a:off x="250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F996093-157B-4579-85A8-03454C381F62}"/>
                  </a:ext>
                </a:extLst>
              </p:cNvPr>
              <p:cNvSpPr/>
              <p:nvPr/>
            </p:nvSpPr>
            <p:spPr>
              <a:xfrm>
                <a:off x="2687765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328AEF-2B16-49CA-8AF5-B569E2E2821C}"/>
                  </a:ext>
                </a:extLst>
              </p:cNvPr>
              <p:cNvSpPr/>
              <p:nvPr/>
            </p:nvSpPr>
            <p:spPr>
              <a:xfrm>
                <a:off x="268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3BCD9A8-94DE-49D9-802D-BF738C8017D0}"/>
                  </a:ext>
                </a:extLst>
              </p:cNvPr>
              <p:cNvSpPr/>
              <p:nvPr/>
            </p:nvSpPr>
            <p:spPr>
              <a:xfrm>
                <a:off x="1968024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F3CF5F-F9F4-4FD8-99A6-0221EE0364F6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439B231-89D5-43CB-9915-E4F893B4EC0C}"/>
                  </a:ext>
                </a:extLst>
              </p:cNvPr>
              <p:cNvSpPr/>
              <p:nvPr/>
            </p:nvSpPr>
            <p:spPr>
              <a:xfrm>
                <a:off x="1967819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4288D94-BCF6-44F3-9AFF-30ECFC626865}"/>
                  </a:ext>
                </a:extLst>
              </p:cNvPr>
              <p:cNvSpPr/>
              <p:nvPr/>
            </p:nvSpPr>
            <p:spPr>
              <a:xfrm>
                <a:off x="1787902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3362D40-F873-4AA3-8441-071DCCA9EEDD}"/>
              </a:ext>
            </a:extLst>
          </p:cNvPr>
          <p:cNvGrpSpPr/>
          <p:nvPr/>
        </p:nvGrpSpPr>
        <p:grpSpPr>
          <a:xfrm>
            <a:off x="-1967876" y="1525888"/>
            <a:ext cx="5938811" cy="991700"/>
            <a:chOff x="-2148792" y="1506663"/>
            <a:chExt cx="5938811" cy="991700"/>
          </a:xfrm>
        </p:grpSpPr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1FD2220F-4728-4EF0-8497-C63BB99F9A90}"/>
                </a:ext>
              </a:extLst>
            </p:cNvPr>
            <p:cNvGrpSpPr/>
            <p:nvPr/>
          </p:nvGrpSpPr>
          <p:grpSpPr>
            <a:xfrm flipV="1">
              <a:off x="-2148792" y="1507918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0DA5892F-FF0F-479D-9CA8-3B0C3B3DFA39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C0435F3C-12B6-45BD-8EE4-509789814661}"/>
                  </a:ext>
                </a:extLst>
              </p:cNvPr>
              <p:cNvSpPr/>
              <p:nvPr/>
            </p:nvSpPr>
            <p:spPr>
              <a:xfrm>
                <a:off x="232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C7BF47D-AF9F-4B10-9BE1-D8BDD782B882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6902217B-4109-42EE-9000-55F3193EC25F}"/>
                  </a:ext>
                </a:extLst>
              </p:cNvPr>
              <p:cNvSpPr/>
              <p:nvPr/>
            </p:nvSpPr>
            <p:spPr>
              <a:xfrm>
                <a:off x="2147764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9B28539-A662-4F2E-B2B1-75C8C090A642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B709F3AA-5605-4BA5-9C81-342AB891C112}"/>
                  </a:ext>
                </a:extLst>
              </p:cNvPr>
              <p:cNvSpPr/>
              <p:nvPr/>
            </p:nvSpPr>
            <p:spPr>
              <a:xfrm>
                <a:off x="250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2E520C6-5AED-4894-943D-214F73CF969C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A652C38-407E-4BB1-A92C-AC722D23F2E9}"/>
                  </a:ext>
                </a:extLst>
              </p:cNvPr>
              <p:cNvSpPr/>
              <p:nvPr/>
            </p:nvSpPr>
            <p:spPr>
              <a:xfrm>
                <a:off x="2686899" y="143239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D3E7CB1E-1896-49C4-B5B9-F7CB905BF3DA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74F5BB6-8C2F-4185-A60A-B24637BE288C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EFD17EF-DB5F-42B4-8E62-CA7592B9C30C}"/>
                  </a:ext>
                </a:extLst>
              </p:cNvPr>
              <p:cNvSpPr/>
              <p:nvPr/>
            </p:nvSpPr>
            <p:spPr>
              <a:xfrm>
                <a:off x="196781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09AB2A2-4ED2-4F7B-8510-532286ECECBD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139ED33-5EC4-413F-8E84-1050DB1C9D9A}"/>
                </a:ext>
              </a:extLst>
            </p:cNvPr>
            <p:cNvGrpSpPr/>
            <p:nvPr/>
          </p:nvGrpSpPr>
          <p:grpSpPr>
            <a:xfrm flipV="1">
              <a:off x="819720" y="1506663"/>
              <a:ext cx="2970299" cy="990335"/>
              <a:chOff x="1787036" y="1430667"/>
              <a:chExt cx="1079863" cy="36004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BF62983-7116-4D42-868E-43B1C7EE6C5D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F9AB33A-6671-44B4-ACFD-AD8F60CCB1F8}"/>
                  </a:ext>
                </a:extLst>
              </p:cNvPr>
              <p:cNvSpPr/>
              <p:nvPr/>
            </p:nvSpPr>
            <p:spPr>
              <a:xfrm>
                <a:off x="232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73D6C10-A896-4EAF-947B-581EE26B96F8}"/>
                  </a:ext>
                </a:extLst>
              </p:cNvPr>
              <p:cNvSpPr/>
              <p:nvPr/>
            </p:nvSpPr>
            <p:spPr>
              <a:xfrm>
                <a:off x="214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ECFCA5E-AAEB-4212-A694-1108DBE8342F}"/>
                  </a:ext>
                </a:extLst>
              </p:cNvPr>
              <p:cNvSpPr/>
              <p:nvPr/>
            </p:nvSpPr>
            <p:spPr>
              <a:xfrm>
                <a:off x="2146899" y="143149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A44F5A0-4113-4023-98EB-A3C6DB61CAB3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B2B4A5A-7B38-4BA7-ACB5-C8F29D75C1BD}"/>
                  </a:ext>
                </a:extLst>
              </p:cNvPr>
              <p:cNvSpPr/>
              <p:nvPr/>
            </p:nvSpPr>
            <p:spPr>
              <a:xfrm>
                <a:off x="250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2BE9DB7-8BE0-43BB-BAF9-0A21B0FAB584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F0A0AC8-9910-4780-A6EA-90474AF05CC4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28695D6-3E55-44E3-8FDE-0490BC772452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3932323-3B50-4B53-A046-94D2AAC41611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A85320F-3147-407E-A0E8-07E1A9D524A6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E2B7172-EA85-4AC4-8FBB-DCE4B5310B60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2165771" y="1447550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2161508" y="2307390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-1976122" y="1748537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1555661" y="538336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4226942" y="-2220269"/>
            <a:ext cx="45719" cy="550237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1967776" y="2725444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2084612" y="2864160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6180692" y="768064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5418486" y="-9676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6951304" y="508057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1C86A1-5F41-482F-B622-B159DFDBE7C9}"/>
              </a:ext>
            </a:extLst>
          </p:cNvPr>
          <p:cNvGrpSpPr/>
          <p:nvPr/>
        </p:nvGrpSpPr>
        <p:grpSpPr>
          <a:xfrm>
            <a:off x="-2015218" y="538336"/>
            <a:ext cx="46780" cy="5943681"/>
            <a:chOff x="963726" y="508056"/>
            <a:chExt cx="46780" cy="594368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94F2029-93AB-4008-98D9-577D4CCCC380}"/>
                </a:ext>
              </a:extLst>
            </p:cNvPr>
            <p:cNvSpPr/>
            <p:nvPr/>
          </p:nvSpPr>
          <p:spPr>
            <a:xfrm flipV="1">
              <a:off x="964626" y="508056"/>
              <a:ext cx="45719" cy="98348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DB2759-52B3-448C-AB60-35AEC114E544}"/>
                </a:ext>
              </a:extLst>
            </p:cNvPr>
            <p:cNvGrpSpPr/>
            <p:nvPr/>
          </p:nvGrpSpPr>
          <p:grpSpPr>
            <a:xfrm>
              <a:off x="963726" y="1489991"/>
              <a:ext cx="46780" cy="4961746"/>
              <a:chOff x="963726" y="1489991"/>
              <a:chExt cx="46780" cy="496174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4FFE4E-B2F5-477D-9FB5-57F7615BD7B7}"/>
                  </a:ext>
                </a:extLst>
              </p:cNvPr>
              <p:cNvSpPr/>
              <p:nvPr/>
            </p:nvSpPr>
            <p:spPr>
              <a:xfrm rot="10800000" flipV="1">
                <a:off x="963726" y="3349918"/>
                <a:ext cx="45719" cy="31018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3573F94-19CB-46FD-9C12-FAE75437A0E5}"/>
                  </a:ext>
                </a:extLst>
              </p:cNvPr>
              <p:cNvSpPr/>
              <p:nvPr/>
            </p:nvSpPr>
            <p:spPr>
              <a:xfrm rot="10800000" flipV="1">
                <a:off x="964787" y="1489991"/>
                <a:ext cx="45719" cy="185993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-1682696" y="180218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-527526" y="2394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2462096" y="2823519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2130601" y="2186852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2158180" y="1436976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-1968697" y="1693036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6017266" y="629804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1790000" y="633394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-988638" y="4490403"/>
            <a:ext cx="5000671" cy="1002807"/>
            <a:chOff x="744293" y="4593494"/>
            <a:chExt cx="181801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744293" y="4593494"/>
              <a:ext cx="181801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149233" y="4623677"/>
              <a:ext cx="1032343" cy="309179"/>
              <a:chOff x="1858466" y="4647015"/>
              <a:chExt cx="1032343" cy="309179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1863363" y="4812178"/>
                <a:ext cx="1027446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1858466" y="4647015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3090076" y="490059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3953311" y="5518666"/>
            <a:ext cx="93634" cy="88662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4015210" y="5599864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4131362" y="5995195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984228" y="5486987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4B8C890-2373-401A-8D29-05CADA9A6761}"/>
              </a:ext>
            </a:extLst>
          </p:cNvPr>
          <p:cNvGrpSpPr/>
          <p:nvPr/>
        </p:nvGrpSpPr>
        <p:grpSpPr>
          <a:xfrm>
            <a:off x="-1977573" y="4531016"/>
            <a:ext cx="2968871" cy="1938402"/>
            <a:chOff x="3852360" y="4417126"/>
            <a:chExt cx="2968871" cy="1938402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3B58117-9DF4-400E-9439-57E1709C1BA2}"/>
                </a:ext>
              </a:extLst>
            </p:cNvPr>
            <p:cNvSpPr/>
            <p:nvPr/>
          </p:nvSpPr>
          <p:spPr>
            <a:xfrm flipV="1">
              <a:off x="4842823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A820F62-AFDD-4CDA-9685-6A873AB4A711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43172B7-491E-4323-A09D-B7FCD1FFCC9F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DAA04ED-E261-4EF8-91D0-C7300351FD27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5A8AE13-C564-448A-A734-8C6BBBE21ED6}"/>
                </a:ext>
              </a:extLst>
            </p:cNvPr>
            <p:cNvSpPr/>
            <p:nvPr/>
          </p:nvSpPr>
          <p:spPr>
            <a:xfrm flipV="1">
              <a:off x="5337936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4B35379-701F-41E6-BF6D-D4B3562376E6}"/>
                </a:ext>
              </a:extLst>
            </p:cNvPr>
            <p:cNvSpPr/>
            <p:nvPr/>
          </p:nvSpPr>
          <p:spPr>
            <a:xfrm flipV="1">
              <a:off x="5833048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DEA2891-4CED-4432-AB86-F5E3FFD831C7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C1FFE17-DB05-49D4-B286-A9CFE49DE796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04E8BB0-C7F1-47BB-8ACF-5768BDC3EF3C}"/>
                </a:ext>
              </a:extLst>
            </p:cNvPr>
            <p:cNvSpPr/>
            <p:nvPr/>
          </p:nvSpPr>
          <p:spPr>
            <a:xfrm flipV="1">
              <a:off x="6323398" y="538289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014D6A-FAA0-4E4C-B370-3E0FF91BB5EE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9D5CFC7-9CCB-470C-82BB-4D3CED208E0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3C24F4-15D1-48DC-A89D-492C06A9851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19546D-0F0D-4973-8C16-2A2FBEF9D950}"/>
                </a:ext>
              </a:extLst>
            </p:cNvPr>
            <p:cNvSpPr/>
            <p:nvPr/>
          </p:nvSpPr>
          <p:spPr>
            <a:xfrm flipV="1">
              <a:off x="4347582" y="441712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50C9303-5A05-4BFD-A223-AB2CE37213F0}"/>
                </a:ext>
              </a:extLst>
            </p:cNvPr>
            <p:cNvSpPr/>
            <p:nvPr/>
          </p:nvSpPr>
          <p:spPr>
            <a:xfrm flipV="1">
              <a:off x="4347244" y="489233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063ADE-0C1E-487B-8462-230DFC30F34B}"/>
                </a:ext>
              </a:extLst>
            </p:cNvPr>
            <p:cNvSpPr/>
            <p:nvPr/>
          </p:nvSpPr>
          <p:spPr>
            <a:xfrm flipV="1">
              <a:off x="3852698" y="441712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4904921-2C39-428A-927F-3F9C3E72369D}"/>
                </a:ext>
              </a:extLst>
            </p:cNvPr>
            <p:cNvSpPr/>
            <p:nvPr/>
          </p:nvSpPr>
          <p:spPr>
            <a:xfrm flipV="1">
              <a:off x="3852360" y="489233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7291396" y="1159491"/>
            <a:ext cx="68335" cy="604333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1486719" y="296795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D621FAD-6C8A-4300-869D-3F243630712F}"/>
              </a:ext>
            </a:extLst>
          </p:cNvPr>
          <p:cNvSpPr/>
          <p:nvPr/>
        </p:nvSpPr>
        <p:spPr>
          <a:xfrm rot="5400000" flipV="1">
            <a:off x="494623" y="2001779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8C47DFD-F3FA-47EF-9615-80A4D12FC862}"/>
              </a:ext>
            </a:extLst>
          </p:cNvPr>
          <p:cNvGrpSpPr/>
          <p:nvPr/>
        </p:nvGrpSpPr>
        <p:grpSpPr>
          <a:xfrm>
            <a:off x="-1968419" y="3497811"/>
            <a:ext cx="5942352" cy="991801"/>
            <a:chOff x="-2040516" y="3480712"/>
            <a:chExt cx="5942352" cy="99180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2D7BEF1-26EC-415F-AFC4-E80C8312A2E9}"/>
                </a:ext>
              </a:extLst>
            </p:cNvPr>
            <p:cNvGrpSpPr/>
            <p:nvPr/>
          </p:nvGrpSpPr>
          <p:grpSpPr>
            <a:xfrm flipV="1">
              <a:off x="929719" y="3482068"/>
              <a:ext cx="2972117" cy="990445"/>
              <a:chOff x="1788107" y="1430627"/>
              <a:chExt cx="1080524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FE895E4-8C3E-4D95-AF6D-DC6B7BDD1270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379F77D-41D7-409A-BB60-19479EA71C6B}"/>
                  </a:ext>
                </a:extLst>
              </p:cNvPr>
              <p:cNvSpPr/>
              <p:nvPr/>
            </p:nvSpPr>
            <p:spPr>
              <a:xfrm>
                <a:off x="232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7D47FEB-A9C7-434B-A3A2-616F892757A2}"/>
                  </a:ext>
                </a:extLst>
              </p:cNvPr>
              <p:cNvSpPr/>
              <p:nvPr/>
            </p:nvSpPr>
            <p:spPr>
              <a:xfrm>
                <a:off x="214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16BEBEC-A56F-48D8-8B11-CC2E5E0359B3}"/>
                  </a:ext>
                </a:extLst>
              </p:cNvPr>
              <p:cNvSpPr/>
              <p:nvPr/>
            </p:nvSpPr>
            <p:spPr>
              <a:xfrm>
                <a:off x="232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CEF23B-93D0-491D-BDA9-35325EFCC353}"/>
                  </a:ext>
                </a:extLst>
              </p:cNvPr>
              <p:cNvSpPr/>
              <p:nvPr/>
            </p:nvSpPr>
            <p:spPr>
              <a:xfrm>
                <a:off x="250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533C704-3410-469A-9BB4-B389096A4D0A}"/>
                  </a:ext>
                </a:extLst>
              </p:cNvPr>
              <p:cNvSpPr/>
              <p:nvPr/>
            </p:nvSpPr>
            <p:spPr>
              <a:xfrm>
                <a:off x="250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BBCE18E-1029-4F9B-9BF1-C9BD98BE712A}"/>
                  </a:ext>
                </a:extLst>
              </p:cNvPr>
              <p:cNvSpPr/>
              <p:nvPr/>
            </p:nvSpPr>
            <p:spPr>
              <a:xfrm>
                <a:off x="2688631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98B390B-6022-4617-AFD4-F4307C2F99F1}"/>
                  </a:ext>
                </a:extLst>
              </p:cNvPr>
              <p:cNvSpPr/>
              <p:nvPr/>
            </p:nvSpPr>
            <p:spPr>
              <a:xfrm>
                <a:off x="268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BF1C1AC-B701-4B96-A02D-AB5CFB4F667B}"/>
                  </a:ext>
                </a:extLst>
              </p:cNvPr>
              <p:cNvSpPr/>
              <p:nvPr/>
            </p:nvSpPr>
            <p:spPr>
              <a:xfrm>
                <a:off x="1968890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10A57CB-B378-400E-B410-FCD9D05C2138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43152D9-877E-406C-A0C1-98C6F6E65906}"/>
                  </a:ext>
                </a:extLst>
              </p:cNvPr>
              <p:cNvSpPr/>
              <p:nvPr/>
            </p:nvSpPr>
            <p:spPr>
              <a:xfrm>
                <a:off x="1968684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D3B2D84-95D0-4599-86FB-61DFA1CD3D9F}"/>
                  </a:ext>
                </a:extLst>
              </p:cNvPr>
              <p:cNvSpPr/>
              <p:nvPr/>
            </p:nvSpPr>
            <p:spPr>
              <a:xfrm>
                <a:off x="178876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E663643-2275-4C83-BEBB-E165A8EF6AE8}"/>
                </a:ext>
              </a:extLst>
            </p:cNvPr>
            <p:cNvGrpSpPr/>
            <p:nvPr/>
          </p:nvGrpSpPr>
          <p:grpSpPr>
            <a:xfrm flipV="1">
              <a:off x="-2040516" y="3480712"/>
              <a:ext cx="2972117" cy="990445"/>
              <a:chOff x="1788107" y="1430627"/>
              <a:chExt cx="1080524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841A125A-EF41-4D5E-B590-0B04A9A9CAC2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C71A1FF4-875B-4CC4-9C2A-76A7B6F3FBF3}"/>
                  </a:ext>
                </a:extLst>
              </p:cNvPr>
              <p:cNvSpPr/>
              <p:nvPr/>
            </p:nvSpPr>
            <p:spPr>
              <a:xfrm>
                <a:off x="232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6143D19-4F5F-4F4C-B186-CB4EE609190D}"/>
                  </a:ext>
                </a:extLst>
              </p:cNvPr>
              <p:cNvSpPr/>
              <p:nvPr/>
            </p:nvSpPr>
            <p:spPr>
              <a:xfrm>
                <a:off x="214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5C7E3DD-8A4E-4467-BBB9-31D1B0FC3C9D}"/>
                  </a:ext>
                </a:extLst>
              </p:cNvPr>
              <p:cNvSpPr/>
              <p:nvPr/>
            </p:nvSpPr>
            <p:spPr>
              <a:xfrm>
                <a:off x="232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1BF97D-1652-4C7E-A94D-9E6DBA58C7FA}"/>
                  </a:ext>
                </a:extLst>
              </p:cNvPr>
              <p:cNvSpPr/>
              <p:nvPr/>
            </p:nvSpPr>
            <p:spPr>
              <a:xfrm>
                <a:off x="250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1FF868EB-A8C4-45BF-AA06-9E440311CEEC}"/>
                  </a:ext>
                </a:extLst>
              </p:cNvPr>
              <p:cNvSpPr/>
              <p:nvPr/>
            </p:nvSpPr>
            <p:spPr>
              <a:xfrm>
                <a:off x="250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0D13-F3A2-4C53-BD52-1F2325F99807}"/>
                  </a:ext>
                </a:extLst>
              </p:cNvPr>
              <p:cNvSpPr/>
              <p:nvPr/>
            </p:nvSpPr>
            <p:spPr>
              <a:xfrm>
                <a:off x="2688631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FBF734B0-4DC9-49E4-82C3-0C4B7C5FCC91}"/>
                  </a:ext>
                </a:extLst>
              </p:cNvPr>
              <p:cNvSpPr/>
              <p:nvPr/>
            </p:nvSpPr>
            <p:spPr>
              <a:xfrm>
                <a:off x="268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8807E5D5-AE1A-4776-86DB-384B4FDEE435}"/>
                  </a:ext>
                </a:extLst>
              </p:cNvPr>
              <p:cNvSpPr/>
              <p:nvPr/>
            </p:nvSpPr>
            <p:spPr>
              <a:xfrm>
                <a:off x="1968890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1D98197E-2F82-4987-BBEB-9A62A109CFC4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8D3366D-A35B-4D7F-9778-957DA9550345}"/>
                  </a:ext>
                </a:extLst>
              </p:cNvPr>
              <p:cNvSpPr/>
              <p:nvPr/>
            </p:nvSpPr>
            <p:spPr>
              <a:xfrm>
                <a:off x="1968684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76459BF9-5163-48D5-BC30-3FACCD50FB88}"/>
                  </a:ext>
                </a:extLst>
              </p:cNvPr>
              <p:cNvSpPr/>
              <p:nvPr/>
            </p:nvSpPr>
            <p:spPr>
              <a:xfrm>
                <a:off x="178876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71D655A-A0CD-4B3C-9C47-9307DA4351EE}"/>
              </a:ext>
            </a:extLst>
          </p:cNvPr>
          <p:cNvSpPr/>
          <p:nvPr/>
        </p:nvSpPr>
        <p:spPr>
          <a:xfrm rot="5400000" flipV="1">
            <a:off x="1448768" y="996199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83C5A131-27CD-499F-8A75-25C4AE317C32}"/>
              </a:ext>
            </a:extLst>
          </p:cNvPr>
          <p:cNvGrpSpPr/>
          <p:nvPr/>
        </p:nvGrpSpPr>
        <p:grpSpPr>
          <a:xfrm>
            <a:off x="-832800" y="3596460"/>
            <a:ext cx="739433" cy="783928"/>
            <a:chOff x="2053415" y="3596707"/>
            <a:chExt cx="739433" cy="783928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FCA88CA5-70F8-4C2D-9CEA-D6E0DE66D306}"/>
                </a:ext>
              </a:extLst>
            </p:cNvPr>
            <p:cNvSpPr/>
            <p:nvPr/>
          </p:nvSpPr>
          <p:spPr>
            <a:xfrm>
              <a:off x="2061970" y="3596707"/>
              <a:ext cx="730878" cy="78392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8993855-DB5E-408B-84A8-EFD0AB00A383}"/>
                </a:ext>
              </a:extLst>
            </p:cNvPr>
            <p:cNvSpPr/>
            <p:nvPr/>
          </p:nvSpPr>
          <p:spPr>
            <a:xfrm rot="10800000" flipV="1">
              <a:off x="2053415" y="40898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59C940-D551-4724-90FC-D93852D2396D}"/>
              </a:ext>
            </a:extLst>
          </p:cNvPr>
          <p:cNvGrpSpPr/>
          <p:nvPr/>
        </p:nvGrpSpPr>
        <p:grpSpPr>
          <a:xfrm>
            <a:off x="615427" y="3617996"/>
            <a:ext cx="2213919" cy="794890"/>
            <a:chOff x="543330" y="3600897"/>
            <a:chExt cx="2213919" cy="79489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1E981DBA-9B52-4004-9FC3-AEA31823EE1F}"/>
                </a:ext>
              </a:extLst>
            </p:cNvPr>
            <p:cNvGrpSpPr/>
            <p:nvPr/>
          </p:nvGrpSpPr>
          <p:grpSpPr>
            <a:xfrm>
              <a:off x="551827" y="3600897"/>
              <a:ext cx="2205422" cy="794890"/>
              <a:chOff x="175202" y="3585745"/>
              <a:chExt cx="2205422" cy="79489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6418DF3B-B524-42C9-A66C-B2D1347FC06C}"/>
                  </a:ext>
                </a:extLst>
              </p:cNvPr>
              <p:cNvSpPr/>
              <p:nvPr/>
            </p:nvSpPr>
            <p:spPr>
              <a:xfrm>
                <a:off x="1600610" y="3596707"/>
                <a:ext cx="780014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CCF69EE-24B8-4BCD-A7DE-31BC8E5A36D0}"/>
                  </a:ext>
                </a:extLst>
              </p:cNvPr>
              <p:cNvSpPr/>
              <p:nvPr/>
            </p:nvSpPr>
            <p:spPr>
              <a:xfrm rot="10800000" flipV="1">
                <a:off x="1615859" y="4079204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38D3E3B4-58BE-4D7F-9136-4141370F1FA0}"/>
                  </a:ext>
                </a:extLst>
              </p:cNvPr>
              <p:cNvSpPr/>
              <p:nvPr/>
            </p:nvSpPr>
            <p:spPr>
              <a:xfrm>
                <a:off x="175202" y="3585745"/>
                <a:ext cx="780014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7146C63-EEA3-43A1-8D34-257EEF02D52C}"/>
                </a:ext>
              </a:extLst>
            </p:cNvPr>
            <p:cNvSpPr/>
            <p:nvPr/>
          </p:nvSpPr>
          <p:spPr>
            <a:xfrm rot="10800000" flipV="1">
              <a:off x="543330" y="409922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F51213-8975-4585-BFDE-182EBC771280}"/>
              </a:ext>
            </a:extLst>
          </p:cNvPr>
          <p:cNvGrpSpPr/>
          <p:nvPr/>
        </p:nvGrpSpPr>
        <p:grpSpPr>
          <a:xfrm>
            <a:off x="3969894" y="1531487"/>
            <a:ext cx="62787" cy="3983462"/>
            <a:chOff x="3936358" y="1515076"/>
            <a:chExt cx="62787" cy="398346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2AC77-E375-49E2-BD77-85463854EC9C}"/>
                </a:ext>
              </a:extLst>
            </p:cNvPr>
            <p:cNvSpPr/>
            <p:nvPr/>
          </p:nvSpPr>
          <p:spPr>
            <a:xfrm flipV="1">
              <a:off x="3937653" y="1515076"/>
              <a:ext cx="61492" cy="97744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448B505-4CE8-4C91-9537-33F915F3A230}"/>
                </a:ext>
              </a:extLst>
            </p:cNvPr>
            <p:cNvSpPr/>
            <p:nvPr/>
          </p:nvSpPr>
          <p:spPr>
            <a:xfrm rot="10800000" flipV="1">
              <a:off x="3939684" y="3340230"/>
              <a:ext cx="57553" cy="215830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CCB69EA-0793-41D3-BDB2-0160E212FEA8}"/>
                </a:ext>
              </a:extLst>
            </p:cNvPr>
            <p:cNvSpPr/>
            <p:nvPr/>
          </p:nvSpPr>
          <p:spPr>
            <a:xfrm flipV="1">
              <a:off x="3936358" y="2492630"/>
              <a:ext cx="61492" cy="907280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A0471DE-1510-4DB1-A235-19DF89A733D6}"/>
              </a:ext>
            </a:extLst>
          </p:cNvPr>
          <p:cNvSpPr/>
          <p:nvPr/>
        </p:nvSpPr>
        <p:spPr>
          <a:xfrm rot="5400000" flipV="1">
            <a:off x="494623" y="567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27D37D-D8D3-482B-81D1-30A3D5D34C87}"/>
              </a:ext>
            </a:extLst>
          </p:cNvPr>
          <p:cNvSpPr/>
          <p:nvPr/>
        </p:nvSpPr>
        <p:spPr>
          <a:xfrm rot="5400000" flipV="1">
            <a:off x="526002" y="-983201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63EBDBC-79D0-4293-89C4-9440A42774F0}"/>
              </a:ext>
            </a:extLst>
          </p:cNvPr>
          <p:cNvGrpSpPr/>
          <p:nvPr/>
        </p:nvGrpSpPr>
        <p:grpSpPr>
          <a:xfrm>
            <a:off x="-1965283" y="482227"/>
            <a:ext cx="975092" cy="93634"/>
            <a:chOff x="-1965283" y="482227"/>
            <a:chExt cx="975092" cy="93634"/>
          </a:xfrm>
        </p:grpSpPr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74E8295-16FA-4845-9DB7-FECCC46BC868}"/>
                </a:ext>
              </a:extLst>
            </p:cNvPr>
            <p:cNvSpPr/>
            <p:nvPr/>
          </p:nvSpPr>
          <p:spPr>
            <a:xfrm rot="16200000">
              <a:off x="-1765851" y="282795"/>
              <a:ext cx="93634" cy="49249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CC7F8E7B-B751-4675-9B13-8DF4F0F22E41}"/>
                </a:ext>
              </a:extLst>
            </p:cNvPr>
            <p:cNvSpPr/>
            <p:nvPr/>
          </p:nvSpPr>
          <p:spPr>
            <a:xfrm rot="16200000">
              <a:off x="-1283257" y="282795"/>
              <a:ext cx="93634" cy="49249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12B67AE-521F-4CEF-9634-4A673ED7E817}"/>
              </a:ext>
            </a:extLst>
          </p:cNvPr>
          <p:cNvCxnSpPr>
            <a:cxnSpLocks/>
          </p:cNvCxnSpPr>
          <p:nvPr/>
        </p:nvCxnSpPr>
        <p:spPr>
          <a:xfrm flipV="1">
            <a:off x="-1224872" y="188881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1445DF05-8B47-423D-97EF-3032E6D3D3B3}"/>
              </a:ext>
            </a:extLst>
          </p:cNvPr>
          <p:cNvGrpSpPr/>
          <p:nvPr/>
        </p:nvGrpSpPr>
        <p:grpSpPr>
          <a:xfrm>
            <a:off x="-1978028" y="6452942"/>
            <a:ext cx="2970786" cy="982157"/>
            <a:chOff x="3852488" y="5373371"/>
            <a:chExt cx="2970786" cy="982157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53688C73-729E-40C4-BB0B-FBEF4BA5FE54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C1F39F66-86E6-49DE-BA08-BB258645A01E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692CB6C9-D9C2-4FCF-889C-57D12F4F92F3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5076097F-E7C9-4ABA-8F5E-05FAAE88CC0D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BA89C560-8D66-4F3F-BE36-7F23E274FA3C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67D6914D-46BD-43BF-BC95-48E000507F69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25A8B92-85E8-4484-88D8-9CD4F43330C4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9B72C0B-A794-4A1E-9473-CB92CE3B3293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1EEA9B6C-3FF2-4AD7-9B20-4C2EC8B944DF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9F298607-F464-4CF2-98B0-137CE24AFACC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20EBA08C-BBA7-4AF5-B560-68B85127171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379A23F-E3A8-4C4A-9D46-A2E2DD79F134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AD6D4E45-B265-4893-9666-1EFE0BAAED59}"/>
              </a:ext>
            </a:extLst>
          </p:cNvPr>
          <p:cNvGrpSpPr/>
          <p:nvPr/>
        </p:nvGrpSpPr>
        <p:grpSpPr>
          <a:xfrm>
            <a:off x="990140" y="6444102"/>
            <a:ext cx="2970786" cy="982157"/>
            <a:chOff x="3852488" y="5373371"/>
            <a:chExt cx="2970786" cy="982157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E644B82-D217-46B5-BB74-D028CCDD0621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67B1FC23-D46F-4CB6-A222-A0A23DB947AB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23C8FAE1-13C0-45AC-B5A9-A5F5A1A7F6F7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14315AC-2054-4A5D-B629-0AA3ACB17520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CC8AA8AD-1E20-4EA3-B1C7-1987BF9EFDD8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E26A10B-595F-45B8-927A-AA52090DE554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AF2D7635-D82D-4E8F-8F2E-2C351A24B004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C45690F-2BC4-4D45-BFF9-7DBB89ADDDF3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4F1DFF-B7D2-495A-93E4-8FBE2B47598D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E9FFAA76-BB27-4796-B193-9F270D249A59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2064E7AF-702E-4A3F-9107-0BD3FC0351A5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B5897A7D-27E6-4E21-879A-4DD01A551FE9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184</Words>
  <Application>Microsoft Office PowerPoint</Application>
  <PresentationFormat>와이드스크린</PresentationFormat>
  <Paragraphs>110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18</cp:revision>
  <dcterms:created xsi:type="dcterms:W3CDTF">2022-01-21T10:55:11Z</dcterms:created>
  <dcterms:modified xsi:type="dcterms:W3CDTF">2022-01-26T08:28:33Z</dcterms:modified>
</cp:coreProperties>
</file>