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2F0D9"/>
    <a:srgbClr val="003300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110" dt="2022-04-19T05:02:36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19T05:02:42.248" v="754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653</Words>
  <Application>Microsoft Office PowerPoint</Application>
  <PresentationFormat>와이드스크린</PresentationFormat>
  <Paragraphs>329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2022-04-19T05:02:42Z</dcterms:modified>
</cp:coreProperties>
</file>