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7" r:id="rId3"/>
    <p:sldId id="256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B41C36-6DAA-4EB7-A822-E7959FD2274E}" v="12" dt="2022-01-25T04:32:21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1" autoAdjust="0"/>
    <p:restoredTop sz="93529" autoAdjust="0"/>
  </p:normalViewPr>
  <p:slideViewPr>
    <p:cSldViewPr snapToGrid="0">
      <p:cViewPr varScale="1">
        <p:scale>
          <a:sx n="106" d="100"/>
          <a:sy n="106" d="100"/>
        </p:scale>
        <p:origin x="2442" y="11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9DB41C36-6DAA-4EB7-A822-E7959FD2274E}"/>
    <pc:docChg chg="undo redo custSel addSld modSld sldOrd">
      <pc:chgData name="남 상현" userId="03ad4a8e8f7310f3" providerId="LiveId" clId="{9DB41C36-6DAA-4EB7-A822-E7959FD2274E}" dt="2022-01-26T08:17:33.015" v="3351" actId="1036"/>
      <pc:docMkLst>
        <pc:docMk/>
      </pc:docMkLst>
      <pc:sldChg chg="addSp delSp modSp mod ord">
        <pc:chgData name="남 상현" userId="03ad4a8e8f7310f3" providerId="LiveId" clId="{9DB41C36-6DAA-4EB7-A822-E7959FD2274E}" dt="2022-01-26T08:17:33.015" v="3351" actId="1036"/>
        <pc:sldMkLst>
          <pc:docMk/>
          <pc:sldMk cId="718247741" sldId="256"/>
        </pc:sldMkLst>
        <pc:spChg chg="add mod">
          <ac:chgData name="남 상현" userId="03ad4a8e8f7310f3" providerId="LiveId" clId="{9DB41C36-6DAA-4EB7-A822-E7959FD2274E}" dt="2022-01-24T08:02:06.419" v="1556" actId="20577"/>
          <ac:spMkLst>
            <pc:docMk/>
            <pc:sldMk cId="718247741" sldId="256"/>
            <ac:spMk id="4" creationId="{0456B524-FD1A-43FE-B64C-723EFE38DC74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5" creationId="{E6E3AC9D-869A-4012-B080-FA4FA4ABD886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6" creationId="{36C20DE5-4893-42E2-AE99-D430517AFBD5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7" creationId="{BC15D426-D9ED-4648-88DC-068E8DEC9222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8" creationId="{B714142F-5CB1-4414-8AB6-EF088DD0978D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9" creationId="{B22BBFF5-6F65-413C-AA4E-E6B82D84FA0D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0" creationId="{44379FB0-9546-403E-8159-3F546A68234C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1" creationId="{B0C21D02-0C07-4595-9581-ABBE0A014B2F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2" creationId="{36BA2C72-BC16-4CDF-9610-475C947053C4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3" creationId="{C39174B2-2F1D-4E3D-A1D6-BBBE60AB7021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4" creationId="{D3D631FB-123B-48A2-9E67-A597DB304381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5" creationId="{9D0C7BCC-2887-46CD-857A-B74B7A2CB6BE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6" creationId="{6C9FCEAC-DC55-4ED8-9A7C-F82676B257F5}"/>
          </ac:spMkLst>
        </pc:spChg>
        <pc:spChg chg="mod or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8" creationId="{F1266CB5-C5A3-4988-83C6-822619D76F4E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9" creationId="{82B775E2-762C-418E-B800-0E93372D988C}"/>
          </ac:spMkLst>
        </pc:spChg>
        <pc:spChg chg="mod or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0" creationId="{B3D9CDE3-5D17-4694-AE0D-114F839F66CE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1" creationId="{27246355-E653-4DC8-A555-3978E4984A4B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2" creationId="{A540FAC9-97C7-4A57-AE62-949180902637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3" creationId="{99331A4D-5C3E-4224-B1A5-C28180277123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4" creationId="{E0FEE7C4-9A31-4B17-8B71-F72584F09CEC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5" creationId="{322774AC-C352-46F3-A9BB-6A78D50285B2}"/>
          </ac:spMkLst>
        </pc:spChg>
        <pc:spChg chg="mod or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6" creationId="{86BB05E0-A8D0-4BCE-9A22-12D8A94E3566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7" creationId="{F7D620D6-F5DF-43FA-BAEE-9E55B85F346A}"/>
          </ac:spMkLst>
        </pc:spChg>
        <pc:spChg chg="mod or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8" creationId="{B7ADA26D-4824-4441-96EB-4A76C15834E3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29" creationId="{BE3724F8-3707-4141-AC81-96F927692DA1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1" creationId="{EBE2297D-EC81-4182-99D7-7EB05A2140ED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2" creationId="{CFCF54B5-149A-4D0D-90B7-D8506BC9CF6E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3" creationId="{23CBF4C9-54F5-4A1B-B593-DF9CAF9D12D8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4" creationId="{F69769FC-B17F-43D5-B54A-1073485D4DE7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5" creationId="{BE8608BF-F8FF-42F6-97A9-7F0B893CCA67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6" creationId="{7CA07393-01BB-4F47-AA58-541ABBC92BBB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7" creationId="{7F996093-157B-4579-85A8-03454C381F62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8" creationId="{C8328AEF-2B16-49CA-8AF5-B569E2E2821C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39" creationId="{B3BCD9A8-94DE-49D9-802D-BF738C8017D0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40" creationId="{B4F3CF5F-F9F4-4FD8-99A6-0221EE0364F6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41" creationId="{2439B231-89D5-43CB-9915-E4F893B4EC0C}"/>
          </ac:spMkLst>
        </pc:spChg>
        <pc:spChg chg="mod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42" creationId="{54288D94-BCF6-44F3-9AFF-30ECFC626865}"/>
          </ac:spMkLst>
        </pc:spChg>
        <pc:spChg chg="mod or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44" creationId="{4D1DDA94-AA5A-460F-8356-8D87F7AC9E75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48" creationId="{C965B76F-FA83-4353-A722-B4820F15C8FF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49" creationId="{FA7BECE5-25BC-4BA6-8DD1-E6F23582CBBB}"/>
          </ac:spMkLst>
        </pc:spChg>
        <pc:spChg chg="del mod">
          <ac:chgData name="남 상현" userId="03ad4a8e8f7310f3" providerId="LiveId" clId="{9DB41C36-6DAA-4EB7-A822-E7959FD2274E}" dt="2022-01-26T07:41:58.952" v="3044" actId="478"/>
          <ac:spMkLst>
            <pc:docMk/>
            <pc:sldMk cId="718247741" sldId="256"/>
            <ac:spMk id="50" creationId="{BBAE63C0-873C-4E97-928C-25218DCBC471}"/>
          </ac:spMkLst>
        </pc:spChg>
        <pc:spChg chg="del mod">
          <ac:chgData name="남 상현" userId="03ad4a8e8f7310f3" providerId="LiveId" clId="{9DB41C36-6DAA-4EB7-A822-E7959FD2274E}" dt="2022-01-26T07:41:58.095" v="3043" actId="478"/>
          <ac:spMkLst>
            <pc:docMk/>
            <pc:sldMk cId="718247741" sldId="256"/>
            <ac:spMk id="51" creationId="{4AEAF571-FF3B-4B1F-A597-CE216604AF8A}"/>
          </ac:spMkLst>
        </pc:spChg>
        <pc:spChg chg="del mod">
          <ac:chgData name="남 상현" userId="03ad4a8e8f7310f3" providerId="LiveId" clId="{9DB41C36-6DAA-4EB7-A822-E7959FD2274E}" dt="2022-01-26T07:42:01.022" v="3046" actId="478"/>
          <ac:spMkLst>
            <pc:docMk/>
            <pc:sldMk cId="718247741" sldId="256"/>
            <ac:spMk id="52" creationId="{2212C973-F1D6-4B70-A7B7-F8995C61FBB6}"/>
          </ac:spMkLst>
        </pc:spChg>
        <pc:spChg chg="del mod">
          <ac:chgData name="남 상현" userId="03ad4a8e8f7310f3" providerId="LiveId" clId="{9DB41C36-6DAA-4EB7-A822-E7959FD2274E}" dt="2022-01-26T07:42:00.012" v="3045" actId="478"/>
          <ac:spMkLst>
            <pc:docMk/>
            <pc:sldMk cId="718247741" sldId="256"/>
            <ac:spMk id="53" creationId="{B2781B95-7788-4E18-A6DE-1041AD548AE4}"/>
          </ac:spMkLst>
        </pc:spChg>
        <pc:spChg chg="mod topLvl">
          <ac:chgData name="남 상현" userId="03ad4a8e8f7310f3" providerId="LiveId" clId="{9DB41C36-6DAA-4EB7-A822-E7959FD2274E}" dt="2022-01-26T08:08:54.515" v="3307" actId="165"/>
          <ac:spMkLst>
            <pc:docMk/>
            <pc:sldMk cId="718247741" sldId="256"/>
            <ac:spMk id="55" creationId="{9F42130F-A099-48EC-8E32-BCBDC99540B0}"/>
          </ac:spMkLst>
        </pc:spChg>
        <pc:spChg chg="mod topLvl">
          <ac:chgData name="남 상현" userId="03ad4a8e8f7310f3" providerId="LiveId" clId="{9DB41C36-6DAA-4EB7-A822-E7959FD2274E}" dt="2022-01-26T08:08:54.515" v="3307" actId="165"/>
          <ac:spMkLst>
            <pc:docMk/>
            <pc:sldMk cId="718247741" sldId="256"/>
            <ac:spMk id="56" creationId="{A09A31A0-5132-4CFC-8799-2609926A5FB2}"/>
          </ac:spMkLst>
        </pc:spChg>
        <pc:spChg chg="mod topLvl">
          <ac:chgData name="남 상현" userId="03ad4a8e8f7310f3" providerId="LiveId" clId="{9DB41C36-6DAA-4EB7-A822-E7959FD2274E}" dt="2022-01-26T08:08:54.515" v="3307" actId="165"/>
          <ac:spMkLst>
            <pc:docMk/>
            <pc:sldMk cId="718247741" sldId="256"/>
            <ac:spMk id="57" creationId="{58B11F45-B578-44F1-871C-E75B67DD6AEB}"/>
          </ac:spMkLst>
        </pc:spChg>
        <pc:spChg chg="mod topLvl">
          <ac:chgData name="남 상현" userId="03ad4a8e8f7310f3" providerId="LiveId" clId="{9DB41C36-6DAA-4EB7-A822-E7959FD2274E}" dt="2022-01-26T08:08:54.515" v="3307" actId="165"/>
          <ac:spMkLst>
            <pc:docMk/>
            <pc:sldMk cId="718247741" sldId="256"/>
            <ac:spMk id="58" creationId="{67DA1802-9707-47DD-BD56-DBB016A889E2}"/>
          </ac:spMkLst>
        </pc:spChg>
        <pc:spChg chg="mod topLvl">
          <ac:chgData name="남 상현" userId="03ad4a8e8f7310f3" providerId="LiveId" clId="{9DB41C36-6DAA-4EB7-A822-E7959FD2274E}" dt="2022-01-26T08:08:54.515" v="3307" actId="165"/>
          <ac:spMkLst>
            <pc:docMk/>
            <pc:sldMk cId="718247741" sldId="256"/>
            <ac:spMk id="59" creationId="{EA91D37A-B339-4A14-A454-310FD32BD4CF}"/>
          </ac:spMkLst>
        </pc:spChg>
        <pc:spChg chg="mod topLvl">
          <ac:chgData name="남 상현" userId="03ad4a8e8f7310f3" providerId="LiveId" clId="{9DB41C36-6DAA-4EB7-A822-E7959FD2274E}" dt="2022-01-26T08:08:54.515" v="3307" actId="165"/>
          <ac:spMkLst>
            <pc:docMk/>
            <pc:sldMk cId="718247741" sldId="256"/>
            <ac:spMk id="60" creationId="{C6D46A9F-AADD-4795-BDEF-4FC1E07A69E2}"/>
          </ac:spMkLst>
        </pc:spChg>
        <pc:spChg chg="mod topLvl">
          <ac:chgData name="남 상현" userId="03ad4a8e8f7310f3" providerId="LiveId" clId="{9DB41C36-6DAA-4EB7-A822-E7959FD2274E}" dt="2022-01-26T08:08:54.515" v="3307" actId="165"/>
          <ac:spMkLst>
            <pc:docMk/>
            <pc:sldMk cId="718247741" sldId="256"/>
            <ac:spMk id="61" creationId="{E9FBBABC-169A-4F3B-BE96-7AC514F51F5B}"/>
          </ac:spMkLst>
        </pc:spChg>
        <pc:spChg chg="mod topLvl">
          <ac:chgData name="남 상현" userId="03ad4a8e8f7310f3" providerId="LiveId" clId="{9DB41C36-6DAA-4EB7-A822-E7959FD2274E}" dt="2022-01-26T08:08:54.515" v="3307" actId="165"/>
          <ac:spMkLst>
            <pc:docMk/>
            <pc:sldMk cId="718247741" sldId="256"/>
            <ac:spMk id="62" creationId="{7A311633-26D1-4184-AF89-933F36419868}"/>
          </ac:spMkLst>
        </pc:spChg>
        <pc:spChg chg="mod topLvl">
          <ac:chgData name="남 상현" userId="03ad4a8e8f7310f3" providerId="LiveId" clId="{9DB41C36-6DAA-4EB7-A822-E7959FD2274E}" dt="2022-01-26T08:08:54.515" v="3307" actId="165"/>
          <ac:spMkLst>
            <pc:docMk/>
            <pc:sldMk cId="718247741" sldId="256"/>
            <ac:spMk id="63" creationId="{67F06059-2EA6-4D1A-A339-E711D6212CF0}"/>
          </ac:spMkLst>
        </pc:spChg>
        <pc:spChg chg="mod topLvl">
          <ac:chgData name="남 상현" userId="03ad4a8e8f7310f3" providerId="LiveId" clId="{9DB41C36-6DAA-4EB7-A822-E7959FD2274E}" dt="2022-01-26T08:08:54.515" v="3307" actId="165"/>
          <ac:spMkLst>
            <pc:docMk/>
            <pc:sldMk cId="718247741" sldId="256"/>
            <ac:spMk id="64" creationId="{5908883B-3B49-41E7-980B-8563EA05D353}"/>
          </ac:spMkLst>
        </pc:spChg>
        <pc:spChg chg="mod ord topLvl">
          <ac:chgData name="남 상현" userId="03ad4a8e8f7310f3" providerId="LiveId" clId="{9DB41C36-6DAA-4EB7-A822-E7959FD2274E}" dt="2022-01-26T08:01:04.181" v="3194" actId="1037"/>
          <ac:spMkLst>
            <pc:docMk/>
            <pc:sldMk cId="718247741" sldId="256"/>
            <ac:spMk id="65" creationId="{4A574F9B-EBA5-441D-9E28-3DC21A4704DE}"/>
          </ac:spMkLst>
        </pc:spChg>
        <pc:spChg chg="del mod topLvl">
          <ac:chgData name="남 상현" userId="03ad4a8e8f7310f3" providerId="LiveId" clId="{9DB41C36-6DAA-4EB7-A822-E7959FD2274E}" dt="2022-01-24T04:42:04.108" v="38" actId="478"/>
          <ac:spMkLst>
            <pc:docMk/>
            <pc:sldMk cId="718247741" sldId="256"/>
            <ac:spMk id="66" creationId="{511F6FC0-93A0-4739-AF7D-043F6B0A1AD2}"/>
          </ac:spMkLst>
        </pc:spChg>
        <pc:spChg chg="del mod ord topLvl">
          <ac:chgData name="남 상현" userId="03ad4a8e8f7310f3" providerId="LiveId" clId="{9DB41C36-6DAA-4EB7-A822-E7959FD2274E}" dt="2022-01-24T07:27:10.126" v="1171" actId="478"/>
          <ac:spMkLst>
            <pc:docMk/>
            <pc:sldMk cId="718247741" sldId="256"/>
            <ac:spMk id="67" creationId="{7F992E0A-B440-4E35-A210-F594C3F87B04}"/>
          </ac:spMkLst>
        </pc:spChg>
        <pc:spChg chg="mod topLvl">
          <ac:chgData name="남 상현" userId="03ad4a8e8f7310f3" providerId="LiveId" clId="{9DB41C36-6DAA-4EB7-A822-E7959FD2274E}" dt="2022-01-26T08:08:54.515" v="3307" actId="165"/>
          <ac:spMkLst>
            <pc:docMk/>
            <pc:sldMk cId="718247741" sldId="256"/>
            <ac:spMk id="68" creationId="{143043B5-338E-4C51-AE02-EE43B7427D62}"/>
          </ac:spMkLst>
        </pc:spChg>
        <pc:spChg chg="mod topLvl">
          <ac:chgData name="남 상현" userId="03ad4a8e8f7310f3" providerId="LiveId" clId="{9DB41C36-6DAA-4EB7-A822-E7959FD2274E}" dt="2022-01-26T08:08:54.515" v="3307" actId="165"/>
          <ac:spMkLst>
            <pc:docMk/>
            <pc:sldMk cId="718247741" sldId="256"/>
            <ac:spMk id="69" creationId="{4F6A6A15-A263-408A-8723-FCE151AD8532}"/>
          </ac:spMkLst>
        </pc:spChg>
        <pc:spChg chg="mod ord topLvl">
          <ac:chgData name="남 상현" userId="03ad4a8e8f7310f3" providerId="LiveId" clId="{9DB41C36-6DAA-4EB7-A822-E7959FD2274E}" dt="2022-01-26T08:08:56.571" v="3308" actId="1076"/>
          <ac:spMkLst>
            <pc:docMk/>
            <pc:sldMk cId="718247741" sldId="256"/>
            <ac:spMk id="70" creationId="{3C5830C1-C2EC-4ABD-A122-7AD0CE2EC97D}"/>
          </ac:spMkLst>
        </pc:spChg>
        <pc:spChg chg="del mod topLvl">
          <ac:chgData name="남 상현" userId="03ad4a8e8f7310f3" providerId="LiveId" clId="{9DB41C36-6DAA-4EB7-A822-E7959FD2274E}" dt="2022-01-24T04:43:08.804" v="55" actId="478"/>
          <ac:spMkLst>
            <pc:docMk/>
            <pc:sldMk cId="718247741" sldId="256"/>
            <ac:spMk id="71" creationId="{6C2F7A9D-BBEB-4A57-A6D7-085BA292C1AA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73" creationId="{0FE895E4-8C3E-4D95-AF6D-DC6B7BDD1270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74" creationId="{A379F77D-41D7-409A-BB60-19479EA71C6B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75" creationId="{47D47FEB-A9C7-434B-A3A2-616F892757A2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76" creationId="{416BEBEC-A56F-48D8-8B11-CC2E5E0359B3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77" creationId="{12CEF23B-93D0-491D-BDA9-35325EFCC353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78" creationId="{3533C704-3410-469A-9BB4-B389096A4D0A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79" creationId="{1BBCE18E-1029-4F9B-9BF1-C9BD98BE712A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80" creationId="{698B390B-6022-4617-AFD4-F4307C2F99F1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81" creationId="{7BF1C1AC-B701-4B96-A02D-AB5CFB4F667B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82" creationId="{D10A57CB-B378-400E-B410-FCD9D05C2138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83" creationId="{743152D9-877E-406C-A0C1-98C6F6E65906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84" creationId="{3D3B2D84-95D0-4599-86FB-61DFA1CD3D9F}"/>
          </ac:spMkLst>
        </pc:spChg>
        <pc:spChg chg="del mod topLvl">
          <ac:chgData name="남 상현" userId="03ad4a8e8f7310f3" providerId="LiveId" clId="{9DB41C36-6DAA-4EB7-A822-E7959FD2274E}" dt="2022-01-26T07:42:32.278" v="3061" actId="478"/>
          <ac:spMkLst>
            <pc:docMk/>
            <pc:sldMk cId="718247741" sldId="256"/>
            <ac:spMk id="85" creationId="{A225ADA4-595A-4B08-8391-CBF0EB2BD705}"/>
          </ac:spMkLst>
        </pc:spChg>
        <pc:spChg chg="del mod topLvl">
          <ac:chgData name="남 상현" userId="03ad4a8e8f7310f3" providerId="LiveId" clId="{9DB41C36-6DAA-4EB7-A822-E7959FD2274E}" dt="2022-01-24T04:43:27.544" v="59" actId="478"/>
          <ac:spMkLst>
            <pc:docMk/>
            <pc:sldMk cId="718247741" sldId="256"/>
            <ac:spMk id="86" creationId="{5489089A-29D9-40C8-B5C7-97DBF57CA97C}"/>
          </ac:spMkLst>
        </pc:spChg>
        <pc:spChg chg="del mod ord topLvl">
          <ac:chgData name="남 상현" userId="03ad4a8e8f7310f3" providerId="LiveId" clId="{9DB41C36-6DAA-4EB7-A822-E7959FD2274E}" dt="2022-01-26T07:44:04.412" v="3114" actId="478"/>
          <ac:spMkLst>
            <pc:docMk/>
            <pc:sldMk cId="718247741" sldId="256"/>
            <ac:spMk id="87" creationId="{101E32B1-5F82-4D15-985F-D90F292F5CE5}"/>
          </ac:spMkLst>
        </pc:spChg>
        <pc:spChg chg="del mod topLvl">
          <ac:chgData name="남 상현" userId="03ad4a8e8f7310f3" providerId="LiveId" clId="{9DB41C36-6DAA-4EB7-A822-E7959FD2274E}" dt="2022-01-24T05:01:23.888" v="422" actId="478"/>
          <ac:spMkLst>
            <pc:docMk/>
            <pc:sldMk cId="718247741" sldId="256"/>
            <ac:spMk id="89" creationId="{4D2E1D79-FBF6-48DB-AFEC-3F9D4B45FA6E}"/>
          </ac:spMkLst>
        </pc:spChg>
        <pc:spChg chg="mod topLvl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90" creationId="{45F26C9B-E162-4C51-8CB5-A40FA94148DA}"/>
          </ac:spMkLst>
        </pc:spChg>
        <pc:spChg chg="del mod topLvl">
          <ac:chgData name="남 상현" userId="03ad4a8e8f7310f3" providerId="LiveId" clId="{9DB41C36-6DAA-4EB7-A822-E7959FD2274E}" dt="2022-01-24T08:03:07.224" v="1562" actId="478"/>
          <ac:spMkLst>
            <pc:docMk/>
            <pc:sldMk cId="718247741" sldId="256"/>
            <ac:spMk id="91" creationId="{8FBE9DE2-DCDC-4AD4-B86F-344F8E0C57D9}"/>
          </ac:spMkLst>
        </pc:spChg>
        <pc:spChg chg="mod topLvl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92" creationId="{6418DF3B-B524-42C9-A66C-B2D1347FC06C}"/>
          </ac:spMkLst>
        </pc:spChg>
        <pc:spChg chg="mod topLvl">
          <ac:chgData name="남 상현" userId="03ad4a8e8f7310f3" providerId="LiveId" clId="{9DB41C36-6DAA-4EB7-A822-E7959FD2274E}" dt="2022-01-26T07:39:34.198" v="2992" actId="164"/>
          <ac:spMkLst>
            <pc:docMk/>
            <pc:sldMk cId="718247741" sldId="256"/>
            <ac:spMk id="93" creationId="{3A4FFE4E-B2F5-477D-9FB5-57F7615BD7B7}"/>
          </ac:spMkLst>
        </pc:spChg>
        <pc:spChg chg="del mod topLvl">
          <ac:chgData name="남 상현" userId="03ad4a8e8f7310f3" providerId="LiveId" clId="{9DB41C36-6DAA-4EB7-A822-E7959FD2274E}" dt="2022-01-24T08:03:06.203" v="1561" actId="478"/>
          <ac:spMkLst>
            <pc:docMk/>
            <pc:sldMk cId="718247741" sldId="256"/>
            <ac:spMk id="94" creationId="{19891A4C-9354-43E9-B039-5BF355958065}"/>
          </ac:spMkLst>
        </pc:spChg>
        <pc:spChg chg="mod topLvl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95" creationId="{3CCF69EE-24B8-4BCD-A7DE-31BC8E5A36D0}"/>
          </ac:spMkLst>
        </pc:spChg>
        <pc:spChg chg="mod ord">
          <ac:chgData name="남 상현" userId="03ad4a8e8f7310f3" providerId="LiveId" clId="{9DB41C36-6DAA-4EB7-A822-E7959FD2274E}" dt="2022-01-26T08:03:34.380" v="3231" actId="164"/>
          <ac:spMkLst>
            <pc:docMk/>
            <pc:sldMk cId="718247741" sldId="256"/>
            <ac:spMk id="97" creationId="{1ECFCA5E-AAEB-4212-A694-1108DBE8342F}"/>
          </ac:spMkLst>
        </pc:spChg>
        <pc:spChg chg="mod">
          <ac:chgData name="남 상현" userId="03ad4a8e8f7310f3" providerId="LiveId" clId="{9DB41C36-6DAA-4EB7-A822-E7959FD2274E}" dt="2022-01-26T08:07:59.988" v="3289" actId="207"/>
          <ac:spMkLst>
            <pc:docMk/>
            <pc:sldMk cId="718247741" sldId="256"/>
            <ac:spMk id="98" creationId="{3F9AB33A-6671-44B4-ACFD-AD8F60CCB1F8}"/>
          </ac:spMkLst>
        </pc:spChg>
        <pc:spChg chg="mod">
          <ac:chgData name="남 상현" userId="03ad4a8e8f7310f3" providerId="LiveId" clId="{9DB41C36-6DAA-4EB7-A822-E7959FD2274E}" dt="2022-01-26T08:03:34.380" v="3231" actId="164"/>
          <ac:spMkLst>
            <pc:docMk/>
            <pc:sldMk cId="718247741" sldId="256"/>
            <ac:spMk id="99" creationId="{A73D6C10-A896-4EAF-947B-581EE26B96F8}"/>
          </ac:spMkLst>
        </pc:spChg>
        <pc:spChg chg="mod">
          <ac:chgData name="남 상현" userId="03ad4a8e8f7310f3" providerId="LiveId" clId="{9DB41C36-6DAA-4EB7-A822-E7959FD2274E}" dt="2022-01-26T08:07:59.988" v="3289" actId="207"/>
          <ac:spMkLst>
            <pc:docMk/>
            <pc:sldMk cId="718247741" sldId="256"/>
            <ac:spMk id="100" creationId="{EA44F5A0-4113-4023-98EB-A3C6DB61CAB3}"/>
          </ac:spMkLst>
        </pc:spChg>
        <pc:spChg chg="mod">
          <ac:chgData name="남 상현" userId="03ad4a8e8f7310f3" providerId="LiveId" clId="{9DB41C36-6DAA-4EB7-A822-E7959FD2274E}" dt="2022-01-26T08:03:34.380" v="3231" actId="164"/>
          <ac:spMkLst>
            <pc:docMk/>
            <pc:sldMk cId="718247741" sldId="256"/>
            <ac:spMk id="101" creationId="{FB2B4A5A-7B38-4BA7-ACB5-C8F29D75C1BD}"/>
          </ac:spMkLst>
        </pc:spChg>
        <pc:spChg chg="mod">
          <ac:chgData name="남 상현" userId="03ad4a8e8f7310f3" providerId="LiveId" clId="{9DB41C36-6DAA-4EB7-A822-E7959FD2274E}" dt="2022-01-26T08:03:34.380" v="3231" actId="164"/>
          <ac:spMkLst>
            <pc:docMk/>
            <pc:sldMk cId="718247741" sldId="256"/>
            <ac:spMk id="102" creationId="{12BE9DB7-8BE0-43BB-BAF9-0A21B0FAB584}"/>
          </ac:spMkLst>
        </pc:spChg>
        <pc:spChg chg="mod">
          <ac:chgData name="남 상현" userId="03ad4a8e8f7310f3" providerId="LiveId" clId="{9DB41C36-6DAA-4EB7-A822-E7959FD2274E}" dt="2022-01-26T08:03:34.380" v="3231" actId="164"/>
          <ac:spMkLst>
            <pc:docMk/>
            <pc:sldMk cId="718247741" sldId="256"/>
            <ac:spMk id="103" creationId="{4F0A0AC8-9910-4780-A6EA-90474AF05CC4}"/>
          </ac:spMkLst>
        </pc:spChg>
        <pc:spChg chg="mod">
          <ac:chgData name="남 상현" userId="03ad4a8e8f7310f3" providerId="LiveId" clId="{9DB41C36-6DAA-4EB7-A822-E7959FD2274E}" dt="2022-01-26T08:03:34.380" v="3231" actId="164"/>
          <ac:spMkLst>
            <pc:docMk/>
            <pc:sldMk cId="718247741" sldId="256"/>
            <ac:spMk id="104" creationId="{128695D6-3E55-44E3-8FDE-0490BC772452}"/>
          </ac:spMkLst>
        </pc:spChg>
        <pc:spChg chg="mod ord">
          <ac:chgData name="남 상현" userId="03ad4a8e8f7310f3" providerId="LiveId" clId="{9DB41C36-6DAA-4EB7-A822-E7959FD2274E}" dt="2022-01-26T08:03:34.380" v="3231" actId="164"/>
          <ac:spMkLst>
            <pc:docMk/>
            <pc:sldMk cId="718247741" sldId="256"/>
            <ac:spMk id="105" creationId="{2BF62983-7116-4D42-868E-43B1C7EE6C5D}"/>
          </ac:spMkLst>
        </pc:spChg>
        <pc:spChg chg="mod">
          <ac:chgData name="남 상현" userId="03ad4a8e8f7310f3" providerId="LiveId" clId="{9DB41C36-6DAA-4EB7-A822-E7959FD2274E}" dt="2022-01-26T08:03:34.380" v="3231" actId="164"/>
          <ac:spMkLst>
            <pc:docMk/>
            <pc:sldMk cId="718247741" sldId="256"/>
            <ac:spMk id="106" creationId="{43932323-3B50-4B53-A046-94D2AAC41611}"/>
          </ac:spMkLst>
        </pc:spChg>
        <pc:spChg chg="mod">
          <ac:chgData name="남 상현" userId="03ad4a8e8f7310f3" providerId="LiveId" clId="{9DB41C36-6DAA-4EB7-A822-E7959FD2274E}" dt="2022-01-26T08:03:34.380" v="3231" actId="164"/>
          <ac:spMkLst>
            <pc:docMk/>
            <pc:sldMk cId="718247741" sldId="256"/>
            <ac:spMk id="107" creationId="{8A85320F-3147-407E-A0E8-07E1A9D524A6}"/>
          </ac:spMkLst>
        </pc:spChg>
        <pc:spChg chg="mod">
          <ac:chgData name="남 상현" userId="03ad4a8e8f7310f3" providerId="LiveId" clId="{9DB41C36-6DAA-4EB7-A822-E7959FD2274E}" dt="2022-01-26T08:03:34.380" v="3231" actId="164"/>
          <ac:spMkLst>
            <pc:docMk/>
            <pc:sldMk cId="718247741" sldId="256"/>
            <ac:spMk id="108" creationId="{AE2B7172-EA85-4AC4-8FBB-DCE4B5310B60}"/>
          </ac:spMkLst>
        </pc:spChg>
        <pc:spChg chg="mod ord topLvl">
          <ac:chgData name="남 상현" userId="03ad4a8e8f7310f3" providerId="LiveId" clId="{9DB41C36-6DAA-4EB7-A822-E7959FD2274E}" dt="2022-01-26T07:39:34.198" v="2992" actId="164"/>
          <ac:spMkLst>
            <pc:docMk/>
            <pc:sldMk cId="718247741" sldId="256"/>
            <ac:spMk id="109" creationId="{63573F94-19CB-46FD-9C12-FAE75437A0E5}"/>
          </ac:spMkLst>
        </pc:spChg>
        <pc:spChg chg="mod ord topLvl">
          <ac:chgData name="남 상현" userId="03ad4a8e8f7310f3" providerId="LiveId" clId="{9DB41C36-6DAA-4EB7-A822-E7959FD2274E}" dt="2022-01-26T07:59:41.202" v="3133" actId="1038"/>
          <ac:spMkLst>
            <pc:docMk/>
            <pc:sldMk cId="718247741" sldId="256"/>
            <ac:spMk id="110" creationId="{CCCB69EA-0793-41D3-BDB2-0160E212FEA8}"/>
          </ac:spMkLst>
        </pc:spChg>
        <pc:spChg chg="del mod topLvl">
          <ac:chgData name="남 상현" userId="03ad4a8e8f7310f3" providerId="LiveId" clId="{9DB41C36-6DAA-4EB7-A822-E7959FD2274E}" dt="2022-01-26T08:07:07.674" v="3283" actId="478"/>
          <ac:spMkLst>
            <pc:docMk/>
            <pc:sldMk cId="718247741" sldId="256"/>
            <ac:spMk id="111" creationId="{5DEE51B8-BEE6-4271-8739-08A31B885579}"/>
          </ac:spMkLst>
        </pc:spChg>
        <pc:spChg chg="del mod topLvl">
          <ac:chgData name="남 상현" userId="03ad4a8e8f7310f3" providerId="LiveId" clId="{9DB41C36-6DAA-4EB7-A822-E7959FD2274E}" dt="2022-01-24T04:44:40.772" v="72" actId="478"/>
          <ac:spMkLst>
            <pc:docMk/>
            <pc:sldMk cId="718247741" sldId="256"/>
            <ac:spMk id="112" creationId="{D00A1FC8-8FAF-4C45-8CCF-33748CFB49CB}"/>
          </ac:spMkLst>
        </pc:spChg>
        <pc:spChg chg="del mod topLvl">
          <ac:chgData name="남 상현" userId="03ad4a8e8f7310f3" providerId="LiveId" clId="{9DB41C36-6DAA-4EB7-A822-E7959FD2274E}" dt="2022-01-26T08:06:13.561" v="3276" actId="478"/>
          <ac:spMkLst>
            <pc:docMk/>
            <pc:sldMk cId="718247741" sldId="256"/>
            <ac:spMk id="113" creationId="{146CDB56-BBF3-4DA4-9810-25117B95698B}"/>
          </ac:spMkLst>
        </pc:spChg>
        <pc:spChg chg="mod topLvl">
          <ac:chgData name="남 상현" userId="03ad4a8e8f7310f3" providerId="LiveId" clId="{9DB41C36-6DAA-4EB7-A822-E7959FD2274E}" dt="2022-01-26T08:07:37.518" v="3288" actId="1076"/>
          <ac:spMkLst>
            <pc:docMk/>
            <pc:sldMk cId="718247741" sldId="256"/>
            <ac:spMk id="114" creationId="{D21666CA-A8F5-41A9-BF67-B965C228E7D9}"/>
          </ac:spMkLst>
        </pc:spChg>
        <pc:spChg chg="mod topLvl">
          <ac:chgData name="남 상현" userId="03ad4a8e8f7310f3" providerId="LiveId" clId="{9DB41C36-6DAA-4EB7-A822-E7959FD2274E}" dt="2022-01-26T08:07:37.518" v="3288" actId="1076"/>
          <ac:spMkLst>
            <pc:docMk/>
            <pc:sldMk cId="718247741" sldId="256"/>
            <ac:spMk id="115" creationId="{BA2E503F-DD78-4D27-B819-11EE2E99AAC9}"/>
          </ac:spMkLst>
        </pc:spChg>
        <pc:spChg chg="del mod topLvl">
          <ac:chgData name="남 상현" userId="03ad4a8e8f7310f3" providerId="LiveId" clId="{9DB41C36-6DAA-4EB7-A822-E7959FD2274E}" dt="2022-01-24T08:05:49.557" v="1645" actId="478"/>
          <ac:spMkLst>
            <pc:docMk/>
            <pc:sldMk cId="718247741" sldId="256"/>
            <ac:spMk id="116" creationId="{4420B8CA-774B-4AB7-A562-8C71F7B22880}"/>
          </ac:spMkLst>
        </pc:spChg>
        <pc:spChg chg="del mod topLvl">
          <ac:chgData name="남 상현" userId="03ad4a8e8f7310f3" providerId="LiveId" clId="{9DB41C36-6DAA-4EB7-A822-E7959FD2274E}" dt="2022-01-24T08:05:48.247" v="1644" actId="478"/>
          <ac:spMkLst>
            <pc:docMk/>
            <pc:sldMk cId="718247741" sldId="256"/>
            <ac:spMk id="117" creationId="{909AADA4-046E-4B58-AFE5-9133DC53BBE2}"/>
          </ac:spMkLst>
        </pc:spChg>
        <pc:spChg chg="mod topLvl">
          <ac:chgData name="남 상현" userId="03ad4a8e8f7310f3" providerId="LiveId" clId="{9DB41C36-6DAA-4EB7-A822-E7959FD2274E}" dt="2022-01-26T08:06:48.354" v="3279" actId="1076"/>
          <ac:spMkLst>
            <pc:docMk/>
            <pc:sldMk cId="718247741" sldId="256"/>
            <ac:spMk id="118" creationId="{17E7B2F3-7B4E-405D-8AB9-0BD6F30A7C07}"/>
          </ac:spMkLst>
        </pc:spChg>
        <pc:spChg chg="del mod topLvl">
          <ac:chgData name="남 상현" userId="03ad4a8e8f7310f3" providerId="LiveId" clId="{9DB41C36-6DAA-4EB7-A822-E7959FD2274E}" dt="2022-01-24T08:06:00.336" v="1654" actId="478"/>
          <ac:spMkLst>
            <pc:docMk/>
            <pc:sldMk cId="718247741" sldId="256"/>
            <ac:spMk id="119" creationId="{1AFD5A41-6527-494E-8AE7-C1F70D46231D}"/>
          </ac:spMkLst>
        </pc:spChg>
        <pc:spChg chg="mod topLvl">
          <ac:chgData name="남 상현" userId="03ad4a8e8f7310f3" providerId="LiveId" clId="{9DB41C36-6DAA-4EB7-A822-E7959FD2274E}" dt="2022-01-24T08:06:25.974" v="1669" actId="14100"/>
          <ac:spMkLst>
            <pc:docMk/>
            <pc:sldMk cId="718247741" sldId="256"/>
            <ac:spMk id="120" creationId="{BE14B61D-EF75-4260-8D43-CEFE5471CE2F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21" creationId="{27C534DF-DE72-4A32-B1E4-FC51D020C26B}"/>
          </ac:spMkLst>
        </pc:spChg>
        <pc:spChg chg="del mod topLvl">
          <ac:chgData name="남 상현" userId="03ad4a8e8f7310f3" providerId="LiveId" clId="{9DB41C36-6DAA-4EB7-A822-E7959FD2274E}" dt="2022-01-24T04:58:29.082" v="351" actId="478"/>
          <ac:spMkLst>
            <pc:docMk/>
            <pc:sldMk cId="718247741" sldId="256"/>
            <ac:spMk id="122" creationId="{428E554E-A8D9-4B3A-8C54-8C55208E10B3}"/>
          </ac:spMkLst>
        </pc:spChg>
        <pc:spChg chg="del mod topLvl">
          <ac:chgData name="남 상현" userId="03ad4a8e8f7310f3" providerId="LiveId" clId="{9DB41C36-6DAA-4EB7-A822-E7959FD2274E}" dt="2022-01-24T08:06:15.453" v="1665" actId="478"/>
          <ac:spMkLst>
            <pc:docMk/>
            <pc:sldMk cId="718247741" sldId="256"/>
            <ac:spMk id="123" creationId="{BF50E241-853A-4BBD-B889-0F080E378B1A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24" creationId="{65FE105B-563F-4FBB-BD16-64CA059EEE2A}"/>
          </ac:spMkLst>
        </pc:spChg>
        <pc:spChg chg="mod topLvl">
          <ac:chgData name="남 상현" userId="03ad4a8e8f7310f3" providerId="LiveId" clId="{9DB41C36-6DAA-4EB7-A822-E7959FD2274E}" dt="2022-01-24T08:05:29.786" v="1639" actId="164"/>
          <ac:spMkLst>
            <pc:docMk/>
            <pc:sldMk cId="718247741" sldId="256"/>
            <ac:spMk id="125" creationId="{03BEC8C4-22AD-44AD-8156-CC5EC756DABF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26" creationId="{5F32010E-8283-4B6B-A5CF-2424158CE7BE}"/>
          </ac:spMkLst>
        </pc:spChg>
        <pc:spChg chg="mod topLvl">
          <ac:chgData name="남 상현" userId="03ad4a8e8f7310f3" providerId="LiveId" clId="{9DB41C36-6DAA-4EB7-A822-E7959FD2274E}" dt="2022-01-24T08:17:02.763" v="1759" actId="14100"/>
          <ac:spMkLst>
            <pc:docMk/>
            <pc:sldMk cId="718247741" sldId="256"/>
            <ac:spMk id="127" creationId="{CB88A2DE-0EEE-465F-84C4-3C7EACBCA8BC}"/>
          </ac:spMkLst>
        </pc:spChg>
        <pc:spChg chg="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28" creationId="{7222A5A4-970E-4802-A4A5-C8519F9DB81E}"/>
          </ac:spMkLst>
        </pc:spChg>
        <pc:spChg chg="mod topLvl">
          <ac:chgData name="남 상현" userId="03ad4a8e8f7310f3" providerId="LiveId" clId="{9DB41C36-6DAA-4EB7-A822-E7959FD2274E}" dt="2022-01-26T07:59:43.142" v="3134" actId="1038"/>
          <ac:spMkLst>
            <pc:docMk/>
            <pc:sldMk cId="718247741" sldId="256"/>
            <ac:spMk id="129" creationId="{40E2AC77-E375-49E2-BD77-85463854EC9C}"/>
          </ac:spMkLst>
        </pc:spChg>
        <pc:spChg chg="add del mod topLvl">
          <ac:chgData name="남 상현" userId="03ad4a8e8f7310f3" providerId="LiveId" clId="{9DB41C36-6DAA-4EB7-A822-E7959FD2274E}" dt="2022-01-24T08:05:26.508" v="1638" actId="165"/>
          <ac:spMkLst>
            <pc:docMk/>
            <pc:sldMk cId="718247741" sldId="256"/>
            <ac:spMk id="130" creationId="{06698388-4671-4D74-A083-DA41C603EF7F}"/>
          </ac:spMkLst>
        </pc:spChg>
        <pc:spChg chg="mod topLvl">
          <ac:chgData name="남 상현" userId="03ad4a8e8f7310f3" providerId="LiveId" clId="{9DB41C36-6DAA-4EB7-A822-E7959FD2274E}" dt="2022-01-26T07:39:37.249" v="2995" actId="164"/>
          <ac:spMkLst>
            <pc:docMk/>
            <pc:sldMk cId="718247741" sldId="256"/>
            <ac:spMk id="131" creationId="{A94F2029-93AB-4008-98D9-577D4CCCC380}"/>
          </ac:spMkLst>
        </pc:spChg>
        <pc:spChg chg="del mod topLvl">
          <ac:chgData name="남 상현" userId="03ad4a8e8f7310f3" providerId="LiveId" clId="{9DB41C36-6DAA-4EB7-A822-E7959FD2274E}" dt="2022-01-24T07:26:41.095" v="1164" actId="478"/>
          <ac:spMkLst>
            <pc:docMk/>
            <pc:sldMk cId="718247741" sldId="256"/>
            <ac:spMk id="132" creationId="{9730AB97-C1B6-415C-9906-EB2CEFA6DB57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4" creationId="{C9E3D35C-7091-44DB-BE8D-00A55FF335A9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5" creationId="{CBA4C6C9-F945-4DE2-A71C-EC346FBF3DED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6" creationId="{6065C8FF-5EAD-4942-A137-0200EFAE4B8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6" creationId="{E7580C2A-B9EB-46F5-B063-10EE1F9E21F8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7" creationId="{4952960E-EAE1-4479-88C9-AD49D941B02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7" creationId="{F940E14A-6DCC-4F68-AEFD-997F52F13E0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8" creationId="{824DF8FD-6A47-4A32-B111-B46F9E586E55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8" creationId="{A229E785-5E7B-415A-A29F-FCC21A6CA727}"/>
          </ac:spMkLst>
        </pc:spChg>
        <pc:spChg chg="add mod topLvl">
          <ac:chgData name="남 상현" userId="03ad4a8e8f7310f3" providerId="LiveId" clId="{9DB41C36-6DAA-4EB7-A822-E7959FD2274E}" dt="2022-01-26T07:39:41.605" v="2997" actId="164"/>
          <ac:spMkLst>
            <pc:docMk/>
            <pc:sldMk cId="718247741" sldId="256"/>
            <ac:spMk id="139" creationId="{F448B505-4CE8-4C91-9537-33F915F3A23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0" creationId="{CEFB3D26-B311-40B5-8E87-B0D4904926C2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0" creationId="{D18A71CD-F96A-488C-860D-94347B4EA08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1" creationId="{24D26B70-496C-4E93-B76C-A790990D55EE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1" creationId="{450798EB-FA1A-4E7F-900F-08523E1E1C7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2" creationId="{CF7B78A5-6BF4-4922-B6A4-72BA45DE2E07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2" creationId="{D859F19E-CD34-45B1-A51B-2E8F3164884B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3" creationId="{04545B3F-97C4-44D6-86DD-8FAE842F392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3" creationId="{DFB1CB4D-F730-44F0-93F4-A5E97E37F51A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4" creationId="{B6EC8DBE-436B-4DCD-8FD1-4CEDFFE6E122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4" creationId="{D24F9E59-C908-446A-880B-3D63F267A21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5" creationId="{5FA483E3-9FBE-4F2D-8ADC-2D51251C3656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5" creationId="{C9E27AD7-308A-43E0-884F-68BD9692DD2C}"/>
          </ac:spMkLst>
        </pc:spChg>
        <pc:spChg chg="add del mod topLvl">
          <ac:chgData name="남 상현" userId="03ad4a8e8f7310f3" providerId="LiveId" clId="{9DB41C36-6DAA-4EB7-A822-E7959FD2274E}" dt="2022-01-24T08:06:10.051" v="1661" actId="478"/>
          <ac:spMkLst>
            <pc:docMk/>
            <pc:sldMk cId="718247741" sldId="256"/>
            <ac:spMk id="146" creationId="{F4D85ED5-AD9F-40D2-9B19-A1257BE7C76A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7" creationId="{8C6C81E2-43BF-45A0-B421-92C268F55B0C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8" creationId="{D5CF5A65-F519-4CF9-BECA-4231D948A0E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9" creationId="{16AFDBAF-CF47-47D3-9C95-B162338BCE6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0" creationId="{81DD677E-CD43-4F11-B07F-4DE8E69B5DB3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0" creationId="{C45C1736-3E53-4EAE-9C69-1FB03DBF22A4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1" creationId="{6FCEDA2C-2DFD-4413-812C-4D28BDD4FD1E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1" creationId="{D9982A72-DFA3-4C0E-A036-AB91DA58F16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2" creationId="{10A77007-FBD8-40AB-9CDC-472E7E95F39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2" creationId="{8D7CBF1B-7174-432C-AFA2-A4739204D14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3" creationId="{85A1D803-F0E9-4704-9A1F-EDD66651CE29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3" creationId="{B9336C47-6D7B-424D-A38D-29803A2B107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4" creationId="{A874C840-11B5-4A65-8879-A580579A080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4" creationId="{DA8961B0-8034-4B11-9108-9AABEE340B7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5" creationId="{A8F22233-0677-4AD4-8F36-081E6053603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5" creationId="{D7134C6F-9AC8-4B5B-BBBF-DC07C0C0FA5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6" creationId="{554ED2D5-CCB0-480C-9386-2FA331A54EF9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6" creationId="{8FCFB7A3-F966-4358-A78A-A027D183E41C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7" creationId="{C3560E9B-0285-44BA-9926-5A71C903884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7" creationId="{F53B3D65-29F6-448E-A15C-90DC46F3EAEA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8" creationId="{18C9FCF7-A0BE-4244-B576-673E7047225C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8" creationId="{7D3F0636-D1F7-441A-BE9F-02553A239A76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9" creationId="{7539A2B3-AA38-4AB8-9A9E-137F215DDD76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9" creationId="{9D5BBECF-512D-406B-9BEE-CA03D5B1879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0" creationId="{4D8FF391-B033-493F-9811-8596A11096F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0" creationId="{5707805D-31A4-4F6A-A45A-7BD1364987B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1" creationId="{61517E5A-DFEC-41D1-B4C7-78EEFAFDA3C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1" creationId="{C17AB84B-DDA9-4911-8D6E-BA4C4866D015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2" creationId="{24442C77-F7C7-48BD-9286-F2634FB1904E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2" creationId="{AB4FB2E9-6FAB-4758-AFD4-B2F4EE7E4BB5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3" creationId="{0A723E40-CE11-4EEB-B15D-CF68994F3949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3" creationId="{51DFFDEC-B9E9-4D7A-8090-8FC002876BD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4" creationId="{A3992124-452D-4909-9FDE-8CEC5A9D7B93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4" creationId="{B8ADE75F-DD4D-4512-9263-A5C1DB1863B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5" creationId="{19ED0FEA-B085-4881-A7DE-F622C90FA74D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5" creationId="{A9A1617C-4BC7-4EF7-A219-ABEF1B47E21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6" creationId="{C60322C3-5EDD-4B8F-A0E5-FCC0F643B00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6" creationId="{EC56D704-AED8-4FF5-ADBB-AE7F9599DB2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7" creationId="{2B781BCA-DB8A-468E-B9A6-5572E75E190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7" creationId="{E1DA4D9B-0F7C-4C4E-A001-F7918992EE1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8" creationId="{4FA95D7D-FEFA-49DA-BF9E-4B390CC99E7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9" creationId="{D6324BD6-537B-4273-A1FF-6D6C5069333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0" creationId="{B3041E60-D2C1-4534-A5A8-28E18E6D3AD9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0" creationId="{C7C3E891-900F-48E0-BED2-DF5F23AF729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0" creationId="{FDCD7313-4710-4DB3-B4A6-06D60246B9D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1" creationId="{8960486E-005B-4B6F-A063-A797A11BB00F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1" creationId="{AB1B5C88-BA8C-4F6C-867F-A209B2E2B73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2" creationId="{2A58B815-852B-4A69-B887-371B3EC3BFE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2" creationId="{D5C296D0-58CD-466B-9328-EB4783B73956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3" creationId="{1D701249-C072-4B48-9866-FF9147F930C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3" creationId="{73D9ECD2-6056-4871-B2A7-5A6C0799619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4" creationId="{5D10BCFF-7B0A-4D1F-B4E0-019302B997F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4" creationId="{B61B2DDF-DD71-483B-A150-68E0AF2A9DDA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4" creationId="{B623BBC9-7F09-4728-807D-2983720584B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5" creationId="{0BCE3307-31F5-4EB4-9B52-9E774E7A376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5" creationId="{214FC373-AF05-4121-A3E1-5B6503A82CF1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5" creationId="{73919702-5CC3-49B9-95F8-09D3DBE7849B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6" creationId="{2E478328-25ED-4A00-B27C-C998D72F948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6" creationId="{7CF97F33-E57E-4AB0-810E-D3CFEC9DFE1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6" creationId="{9BB173CB-2692-4E69-985E-D22BF54C0C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7" creationId="{14C32112-424D-428C-9C30-39391685409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7" creationId="{ACEF5C6E-91C1-4736-AC56-309279CD35D9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7" creationId="{FA94E92F-3AEB-49E4-B317-A07CD2C61C6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8" creationId="{7F886FFD-8863-40E0-9773-C9F585A7A332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8" creationId="{8BB5617A-84BC-420B-AEA9-4550F1A419D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8" creationId="{D49FF9A9-EA67-409B-9AA9-863CFA2C815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9" creationId="{2D9CB305-AE60-4DEF-8518-F76E812DAA4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9" creationId="{750E7A81-AE45-4F3B-8C6F-4C34F1174C4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9" creationId="{9ED20E8C-6DEA-4822-91B4-AB1EA50B6C3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0" creationId="{7206D2EE-C816-4244-9CEB-0A2FBBB188BD}"/>
          </ac:spMkLst>
        </pc:spChg>
        <pc:spChg chg="add mod">
          <ac:chgData name="남 상현" userId="03ad4a8e8f7310f3" providerId="LiveId" clId="{9DB41C36-6DAA-4EB7-A822-E7959FD2274E}" dt="2022-01-24T05:50:08.295" v="623" actId="1036"/>
          <ac:spMkLst>
            <pc:docMk/>
            <pc:sldMk cId="718247741" sldId="256"/>
            <ac:spMk id="180" creationId="{A1469986-6C9D-43E5-B052-1B756787207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0" creationId="{EA5FFC07-89B2-4C1E-B8A5-B5B7880903F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1" creationId="{16B02B59-A6AE-4673-96B1-EBE079E17F3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1" creationId="{B2BA0F4B-65BF-4FC7-A111-013B185E3F19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1" creationId="{E39C7010-19C8-4454-99D5-4867F290FC79}"/>
          </ac:spMkLst>
        </pc:spChg>
        <pc:spChg chg="add mod">
          <ac:chgData name="남 상현" userId="03ad4a8e8f7310f3" providerId="LiveId" clId="{9DB41C36-6DAA-4EB7-A822-E7959FD2274E}" dt="2022-01-24T05:49:59.704" v="621" actId="14100"/>
          <ac:spMkLst>
            <pc:docMk/>
            <pc:sldMk cId="718247741" sldId="256"/>
            <ac:spMk id="182" creationId="{97FF0D0A-A765-4495-89D3-7862F19DB8ED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2" creationId="{D1B44592-9792-4823-8120-D8BB3A8C8710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3" creationId="{47BE8EE5-6246-4950-A894-7D0149F6CC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3" creationId="{93A3470D-E0B9-47E3-86A3-27236DA43A5F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4" creationId="{549FE2C9-FBDE-48D6-94B1-19EACC17C6D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4" creationId="{94E8D383-8240-4A16-B8D9-8B360FBD6F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5" creationId="{269EE942-A211-4DEE-9156-89CB8230109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5" creationId="{669FD929-A73F-4499-9398-6E714D9A0CA4}"/>
          </ac:spMkLst>
        </pc:spChg>
        <pc:spChg chg="mod topLvl">
          <ac:chgData name="남 상현" userId="03ad4a8e8f7310f3" providerId="LiveId" clId="{9DB41C36-6DAA-4EB7-A822-E7959FD2274E}" dt="2022-01-26T08:09:02.677" v="3312" actId="165"/>
          <ac:spMkLst>
            <pc:docMk/>
            <pc:sldMk cId="718247741" sldId="256"/>
            <ac:spMk id="186" creationId="{43B58117-9DF4-400E-9439-57E1709C1BA2}"/>
          </ac:spMkLst>
        </pc:spChg>
        <pc:spChg chg="add mod">
          <ac:chgData name="남 상현" userId="03ad4a8e8f7310f3" providerId="LiveId" clId="{9DB41C36-6DAA-4EB7-A822-E7959FD2274E}" dt="2022-01-24T05:53:18.194" v="692" actId="1038"/>
          <ac:spMkLst>
            <pc:docMk/>
            <pc:sldMk cId="718247741" sldId="256"/>
            <ac:spMk id="186" creationId="{485DF9C7-A163-4612-86A6-93CFDF046B7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6" creationId="{FDEA12F7-C73D-429D-AF90-C24FDE1219E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7" creationId="{0A1230A8-A61E-4F2A-A634-67CDBC2D4BF5}"/>
          </ac:spMkLst>
        </pc:spChg>
        <pc:spChg chg="mod topLvl">
          <ac:chgData name="남 상현" userId="03ad4a8e8f7310f3" providerId="LiveId" clId="{9DB41C36-6DAA-4EB7-A822-E7959FD2274E}" dt="2022-01-26T08:09:02.677" v="3312" actId="165"/>
          <ac:spMkLst>
            <pc:docMk/>
            <pc:sldMk cId="718247741" sldId="256"/>
            <ac:spMk id="187" creationId="{DA820F62-AFDD-4CDA-9685-6A873AB4A711}"/>
          </ac:spMkLst>
        </pc:spChg>
        <pc:spChg chg="add mod">
          <ac:chgData name="남 상현" userId="03ad4a8e8f7310f3" providerId="LiveId" clId="{9DB41C36-6DAA-4EB7-A822-E7959FD2274E}" dt="2022-01-24T05:53:19.981" v="693" actId="1038"/>
          <ac:spMkLst>
            <pc:docMk/>
            <pc:sldMk cId="718247741" sldId="256"/>
            <ac:spMk id="187" creationId="{F294937D-6F93-42E3-8FA1-7E4D546DF84B}"/>
          </ac:spMkLst>
        </pc:spChg>
        <pc:spChg chg="add mod">
          <ac:chgData name="남 상현" userId="03ad4a8e8f7310f3" providerId="LiveId" clId="{9DB41C36-6DAA-4EB7-A822-E7959FD2274E}" dt="2022-01-24T05:49:43.767" v="616" actId="1035"/>
          <ac:spMkLst>
            <pc:docMk/>
            <pc:sldMk cId="718247741" sldId="256"/>
            <ac:spMk id="188" creationId="{46636689-4A5F-430A-9D40-01589508A123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8" creationId="{C0BAA772-5856-40BB-B3CA-D716AC3799CF}"/>
          </ac:spMkLst>
        </pc:spChg>
        <pc:spChg chg="mod topLvl">
          <ac:chgData name="남 상현" userId="03ad4a8e8f7310f3" providerId="LiveId" clId="{9DB41C36-6DAA-4EB7-A822-E7959FD2274E}" dt="2022-01-26T08:09:02.677" v="3312" actId="165"/>
          <ac:spMkLst>
            <pc:docMk/>
            <pc:sldMk cId="718247741" sldId="256"/>
            <ac:spMk id="188" creationId="{E43172B7-491E-4323-A09D-B7FCD1FFCC9F}"/>
          </ac:spMkLst>
        </pc:spChg>
        <pc:spChg chg="mod topLvl">
          <ac:chgData name="남 상현" userId="03ad4a8e8f7310f3" providerId="LiveId" clId="{9DB41C36-6DAA-4EB7-A822-E7959FD2274E}" dt="2022-01-26T08:09:02.677" v="3312" actId="165"/>
          <ac:spMkLst>
            <pc:docMk/>
            <pc:sldMk cId="718247741" sldId="256"/>
            <ac:spMk id="189" creationId="{7DAA04ED-E261-4EF8-91D0-C7300351FD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9" creationId="{7E38E043-3775-49CA-8D90-91611E21121B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9" creationId="{F7C91FD9-A61E-40F9-AFB7-19E3978C6D6C}"/>
          </ac:spMkLst>
        </pc:spChg>
        <pc:spChg chg="add mod">
          <ac:chgData name="남 상현" userId="03ad4a8e8f7310f3" providerId="LiveId" clId="{9DB41C36-6DAA-4EB7-A822-E7959FD2274E}" dt="2022-01-24T05:49:24.772" v="608" actId="1036"/>
          <ac:spMkLst>
            <pc:docMk/>
            <pc:sldMk cId="718247741" sldId="256"/>
            <ac:spMk id="190" creationId="{3C452C5F-98D1-45CC-8384-1631799C30DD}"/>
          </ac:spMkLst>
        </pc:spChg>
        <pc:spChg chg="mod topLvl">
          <ac:chgData name="남 상현" userId="03ad4a8e8f7310f3" providerId="LiveId" clId="{9DB41C36-6DAA-4EB7-A822-E7959FD2274E}" dt="2022-01-26T08:09:02.677" v="3312" actId="165"/>
          <ac:spMkLst>
            <pc:docMk/>
            <pc:sldMk cId="718247741" sldId="256"/>
            <ac:spMk id="190" creationId="{95A8AE13-C564-448A-A734-8C6BBBE21ED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0" creationId="{BC48A3FF-AE69-45EF-A73C-9E9A1A915F76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1" creationId="{1B7DFEA1-2776-4341-B420-7FA8D3D79E79}"/>
          </ac:spMkLst>
        </pc:spChg>
        <pc:spChg chg="mod topLvl">
          <ac:chgData name="남 상현" userId="03ad4a8e8f7310f3" providerId="LiveId" clId="{9DB41C36-6DAA-4EB7-A822-E7959FD2274E}" dt="2022-01-26T08:09:02.677" v="3312" actId="165"/>
          <ac:spMkLst>
            <pc:docMk/>
            <pc:sldMk cId="718247741" sldId="256"/>
            <ac:spMk id="191" creationId="{74B35379-701F-41E6-BF6D-D4B3562376E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1" creationId="{CB79FA04-E434-4F04-82EF-758573941079}"/>
          </ac:spMkLst>
        </pc:spChg>
        <pc:spChg chg="mod topLvl">
          <ac:chgData name="남 상현" userId="03ad4a8e8f7310f3" providerId="LiveId" clId="{9DB41C36-6DAA-4EB7-A822-E7959FD2274E}" dt="2022-01-26T08:09:02.677" v="3312" actId="165"/>
          <ac:spMkLst>
            <pc:docMk/>
            <pc:sldMk cId="718247741" sldId="256"/>
            <ac:spMk id="192" creationId="{9DEA2891-4CED-4432-AB86-F5E3FFD831C7}"/>
          </ac:spMkLst>
        </pc:spChg>
        <pc:spChg chg="mod topLvl">
          <ac:chgData name="남 상현" userId="03ad4a8e8f7310f3" providerId="LiveId" clId="{9DB41C36-6DAA-4EB7-A822-E7959FD2274E}" dt="2022-01-26T08:09:02.677" v="3312" actId="165"/>
          <ac:spMkLst>
            <pc:docMk/>
            <pc:sldMk cId="718247741" sldId="256"/>
            <ac:spMk id="193" creationId="{3C1FFE17-DB05-49D4-B286-A9CFE49DE796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3" creationId="{D334EFA4-7096-47FE-936D-EF6ADF8F2620}"/>
          </ac:spMkLst>
        </pc:spChg>
        <pc:spChg chg="mod topLvl">
          <ac:chgData name="남 상현" userId="03ad4a8e8f7310f3" providerId="LiveId" clId="{9DB41C36-6DAA-4EB7-A822-E7959FD2274E}" dt="2022-01-26T08:09:02.677" v="3312" actId="165"/>
          <ac:spMkLst>
            <pc:docMk/>
            <pc:sldMk cId="718247741" sldId="256"/>
            <ac:spMk id="194" creationId="{304E8BB0-C7F1-47BB-8ACF-5768BDC3EF3C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4" creationId="{383D9C39-2720-4564-BA86-0A9B8ACD30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4" creationId="{4160221C-82F8-4D0B-86BE-E3EDEF0AC950}"/>
          </ac:spMkLst>
        </pc:spChg>
        <pc:spChg chg="mod topLvl">
          <ac:chgData name="남 상현" userId="03ad4a8e8f7310f3" providerId="LiveId" clId="{9DB41C36-6DAA-4EB7-A822-E7959FD2274E}" dt="2022-01-26T08:09:02.677" v="3312" actId="165"/>
          <ac:spMkLst>
            <pc:docMk/>
            <pc:sldMk cId="718247741" sldId="256"/>
            <ac:spMk id="195" creationId="{52014D6A-FAA0-4E4C-B370-3E0FF91BB5EE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5" creationId="{5EC44F53-33AA-43D2-8181-14D259E49920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6" creationId="{040C6D89-BC6B-486D-89E1-C52AB0FC0504}"/>
          </ac:spMkLst>
        </pc:spChg>
        <pc:spChg chg="mod topLvl">
          <ac:chgData name="남 상현" userId="03ad4a8e8f7310f3" providerId="LiveId" clId="{9DB41C36-6DAA-4EB7-A822-E7959FD2274E}" dt="2022-01-26T08:09:02.677" v="3312" actId="165"/>
          <ac:spMkLst>
            <pc:docMk/>
            <pc:sldMk cId="718247741" sldId="256"/>
            <ac:spMk id="196" creationId="{59D5CFC7-9CCB-470C-82BB-4D3CED208E02}"/>
          </ac:spMkLst>
        </pc:spChg>
        <pc:spChg chg="mod topLvl">
          <ac:chgData name="남 상현" userId="03ad4a8e8f7310f3" providerId="LiveId" clId="{9DB41C36-6DAA-4EB7-A822-E7959FD2274E}" dt="2022-01-26T08:09:02.677" v="3312" actId="165"/>
          <ac:spMkLst>
            <pc:docMk/>
            <pc:sldMk cId="718247741" sldId="256"/>
            <ac:spMk id="197" creationId="{373C24F4-15D1-48DC-A89D-492C06A98512}"/>
          </ac:spMkLst>
        </pc:spChg>
        <pc:spChg chg="mod">
          <ac:chgData name="남 상현" userId="03ad4a8e8f7310f3" providerId="LiveId" clId="{9DB41C36-6DAA-4EB7-A822-E7959FD2274E}" dt="2022-01-24T05:50:32.863" v="638" actId="1076"/>
          <ac:spMkLst>
            <pc:docMk/>
            <pc:sldMk cId="718247741" sldId="256"/>
            <ac:spMk id="197" creationId="{496A1666-D7D9-4808-91BD-C9DD52B8946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8" creationId="{9406B74F-0EFB-4F97-A2C3-6BFBE8C14AED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8" creationId="{C288D487-6D58-4B8E-BBBA-0498BEB94247}"/>
          </ac:spMkLst>
        </pc:spChg>
        <pc:spChg chg="add mod topLvl">
          <ac:chgData name="남 상현" userId="03ad4a8e8f7310f3" providerId="LiveId" clId="{9DB41C36-6DAA-4EB7-A822-E7959FD2274E}" dt="2022-01-26T08:09:02.677" v="3312" actId="165"/>
          <ac:spMkLst>
            <pc:docMk/>
            <pc:sldMk cId="718247741" sldId="256"/>
            <ac:spMk id="199" creationId="{2019546D-0F0D-4973-8C16-2A2FBEF9D950}"/>
          </ac:spMkLst>
        </pc:spChg>
        <pc:spChg chg="mod">
          <ac:chgData name="남 상현" userId="03ad4a8e8f7310f3" providerId="LiveId" clId="{9DB41C36-6DAA-4EB7-A822-E7959FD2274E}" dt="2022-01-24T05:53:14.391" v="690" actId="1038"/>
          <ac:spMkLst>
            <pc:docMk/>
            <pc:sldMk cId="718247741" sldId="256"/>
            <ac:spMk id="199" creationId="{7B40847A-9F4B-49CA-8C89-170C1BC54737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9" creationId="{CCC06671-B752-4AAE-BA11-4D356806A579}"/>
          </ac:spMkLst>
        </pc:spChg>
        <pc:spChg chg="add mod topLvl">
          <ac:chgData name="남 상현" userId="03ad4a8e8f7310f3" providerId="LiveId" clId="{9DB41C36-6DAA-4EB7-A822-E7959FD2274E}" dt="2022-01-26T08:09:02.677" v="3312" actId="165"/>
          <ac:spMkLst>
            <pc:docMk/>
            <pc:sldMk cId="718247741" sldId="256"/>
            <ac:spMk id="200" creationId="{250C9303-5A05-4BFD-A223-AB2CE37213F0}"/>
          </ac:spMkLst>
        </pc:spChg>
        <pc:spChg chg="mod">
          <ac:chgData name="남 상현" userId="03ad4a8e8f7310f3" providerId="LiveId" clId="{9DB41C36-6DAA-4EB7-A822-E7959FD2274E}" dt="2022-01-24T05:53:16.311" v="691" actId="1038"/>
          <ac:spMkLst>
            <pc:docMk/>
            <pc:sldMk cId="718247741" sldId="256"/>
            <ac:spMk id="200" creationId="{9CA63629-2223-4D57-B40F-F33FDF6D5C4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0" creationId="{A5E3595E-03A7-4B4E-B6D1-9E753E8F3155}"/>
          </ac:spMkLst>
        </pc:spChg>
        <pc:spChg chg="mod">
          <ac:chgData name="남 상현" userId="03ad4a8e8f7310f3" providerId="LiveId" clId="{9DB41C36-6DAA-4EB7-A822-E7959FD2274E}" dt="2022-01-24T05:51:04.880" v="650" actId="1036"/>
          <ac:spMkLst>
            <pc:docMk/>
            <pc:sldMk cId="718247741" sldId="256"/>
            <ac:spMk id="201" creationId="{170005B4-FF53-4D2F-A564-F375B1D70604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1" creationId="{52FABF86-6926-45AC-B3A0-57F6F3A9648E}"/>
          </ac:spMkLst>
        </pc:spChg>
        <pc:spChg chg="add mod topLvl">
          <ac:chgData name="남 상현" userId="03ad4a8e8f7310f3" providerId="LiveId" clId="{9DB41C36-6DAA-4EB7-A822-E7959FD2274E}" dt="2022-01-26T08:09:02.677" v="3312" actId="165"/>
          <ac:spMkLst>
            <pc:docMk/>
            <pc:sldMk cId="718247741" sldId="256"/>
            <ac:spMk id="201" creationId="{87063ADE-0C1E-487B-8462-230DFC30F34B}"/>
          </ac:spMkLst>
        </pc:spChg>
        <pc:spChg chg="mod">
          <ac:chgData name="남 상현" userId="03ad4a8e8f7310f3" providerId="LiveId" clId="{9DB41C36-6DAA-4EB7-A822-E7959FD2274E}" dt="2022-01-24T05:50:33.798" v="639" actId="1036"/>
          <ac:spMkLst>
            <pc:docMk/>
            <pc:sldMk cId="718247741" sldId="256"/>
            <ac:spMk id="202" creationId="{67875ABB-C626-4F03-B7B0-171C90377141}"/>
          </ac:spMkLst>
        </pc:spChg>
        <pc:spChg chg="add mod topLvl">
          <ac:chgData name="남 상현" userId="03ad4a8e8f7310f3" providerId="LiveId" clId="{9DB41C36-6DAA-4EB7-A822-E7959FD2274E}" dt="2022-01-26T08:09:02.677" v="3312" actId="165"/>
          <ac:spMkLst>
            <pc:docMk/>
            <pc:sldMk cId="718247741" sldId="256"/>
            <ac:spMk id="202" creationId="{A4904921-2C39-428A-927F-3F9C3E7236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2" creationId="{DDDBCFC4-8689-405F-A588-503014BF077E}"/>
          </ac:spMkLst>
        </pc:spChg>
        <pc:spChg chg="mod">
          <ac:chgData name="남 상현" userId="03ad4a8e8f7310f3" providerId="LiveId" clId="{9DB41C36-6DAA-4EB7-A822-E7959FD2274E}" dt="2022-01-24T05:50:45.883" v="645" actId="14100"/>
          <ac:spMkLst>
            <pc:docMk/>
            <pc:sldMk cId="718247741" sldId="256"/>
            <ac:spMk id="203" creationId="{5222FF92-0303-491C-AAA4-36EA9461810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3" creationId="{5E81CA18-D57F-4AFE-932B-960324162C8F}"/>
          </ac:spMkLst>
        </pc:spChg>
        <pc:spChg chg="add del mod">
          <ac:chgData name="남 상현" userId="03ad4a8e8f7310f3" providerId="LiveId" clId="{9DB41C36-6DAA-4EB7-A822-E7959FD2274E}" dt="2022-01-26T07:41:54.919" v="3040" actId="478"/>
          <ac:spMkLst>
            <pc:docMk/>
            <pc:sldMk cId="718247741" sldId="256"/>
            <ac:spMk id="203" creationId="{F16E19BC-14D1-4F52-A48C-158907836C91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04" creationId="{6248FA26-C4AF-4F18-99CC-CA538CED8F0C}"/>
          </ac:spMkLst>
        </pc:spChg>
        <pc:spChg chg="add del mod">
          <ac:chgData name="남 상현" userId="03ad4a8e8f7310f3" providerId="LiveId" clId="{9DB41C36-6DAA-4EB7-A822-E7959FD2274E}" dt="2022-01-26T07:41:53.832" v="3039" actId="478"/>
          <ac:spMkLst>
            <pc:docMk/>
            <pc:sldMk cId="718247741" sldId="256"/>
            <ac:spMk id="204" creationId="{98EC4A13-C4DA-463D-9D1C-1DE80248F6A3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4" creationId="{C98C884B-821D-41B4-B686-E013CA8ECD0B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5" creationId="{5531FE21-3770-49C0-8436-DCACAA8C04FC}"/>
          </ac:spMkLst>
        </pc:spChg>
        <pc:spChg chg="add del mod">
          <ac:chgData name="남 상현" userId="03ad4a8e8f7310f3" providerId="LiveId" clId="{9DB41C36-6DAA-4EB7-A822-E7959FD2274E}" dt="2022-01-26T07:41:57.055" v="3042" actId="478"/>
          <ac:spMkLst>
            <pc:docMk/>
            <pc:sldMk cId="718247741" sldId="256"/>
            <ac:spMk id="205" creationId="{88AAD008-CDE9-4934-B498-9756D5A16865}"/>
          </ac:spMkLst>
        </pc:spChg>
        <pc:spChg chg="add del mod">
          <ac:chgData name="남 상현" userId="03ad4a8e8f7310f3" providerId="LiveId" clId="{9DB41C36-6DAA-4EB7-A822-E7959FD2274E}" dt="2022-01-26T07:41:56.008" v="3041" actId="478"/>
          <ac:spMkLst>
            <pc:docMk/>
            <pc:sldMk cId="718247741" sldId="256"/>
            <ac:spMk id="206" creationId="{2A932311-2C67-4CD3-8825-5BB3FBA72052}"/>
          </ac:spMkLst>
        </pc:spChg>
        <pc:spChg chg="mod">
          <ac:chgData name="남 상현" userId="03ad4a8e8f7310f3" providerId="LiveId" clId="{9DB41C36-6DAA-4EB7-A822-E7959FD2274E}" dt="2022-01-24T05:53:03.500" v="687" actId="1038"/>
          <ac:spMkLst>
            <pc:docMk/>
            <pc:sldMk cId="718247741" sldId="256"/>
            <ac:spMk id="206" creationId="{4CA964D0-2FC5-4E09-8484-28AD929D823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6" creationId="{C3E65931-BE38-46F6-ACB6-1AC5A2519493}"/>
          </ac:spMkLst>
        </pc:spChg>
        <pc:spChg chg="add mod ord topLvl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207" creationId="{ED621FAD-6C8A-4300-869D-3F243630712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7" creationId="{FBF24717-95C4-47D4-B04F-5501AC777B72}"/>
          </ac:spMkLst>
        </pc:spChg>
        <pc:spChg chg="mod">
          <ac:chgData name="남 상현" userId="03ad4a8e8f7310f3" providerId="LiveId" clId="{9DB41C36-6DAA-4EB7-A822-E7959FD2274E}" dt="2022-01-24T05:53:02.905" v="686" actId="1038"/>
          <ac:spMkLst>
            <pc:docMk/>
            <pc:sldMk cId="718247741" sldId="256"/>
            <ac:spMk id="207" creationId="{FCCBA936-D627-4DD5-94D5-E0342A8EFCD5}"/>
          </ac:spMkLst>
        </pc:spChg>
        <pc:spChg chg="mod">
          <ac:chgData name="남 상현" userId="03ad4a8e8f7310f3" providerId="LiveId" clId="{9DB41C36-6DAA-4EB7-A822-E7959FD2274E}" dt="2022-01-24T05:53:01.388" v="685" actId="1038"/>
          <ac:spMkLst>
            <pc:docMk/>
            <pc:sldMk cId="718247741" sldId="256"/>
            <ac:spMk id="208" creationId="{17817E47-E175-42C0-95CD-3B053F20CE4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8" creationId="{3B3201DE-3364-4305-94D9-84F6C4DF91FA}"/>
          </ac:spMkLst>
        </pc:spChg>
        <pc:spChg chg="mod">
          <ac:chgData name="남 상현" userId="03ad4a8e8f7310f3" providerId="LiveId" clId="{9DB41C36-6DAA-4EB7-A822-E7959FD2274E}" dt="2022-01-24T05:52:59.583" v="684" actId="1038"/>
          <ac:spMkLst>
            <pc:docMk/>
            <pc:sldMk cId="718247741" sldId="256"/>
            <ac:spMk id="209" creationId="{11790E28-1594-46C2-A3CC-80D44A643E5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9" creationId="{62415E82-B46B-4D79-A155-78433993EC15}"/>
          </ac:spMkLst>
        </pc:spChg>
        <pc:spChg chg="mod">
          <ac:chgData name="남 상현" userId="03ad4a8e8f7310f3" providerId="LiveId" clId="{9DB41C36-6DAA-4EB7-A822-E7959FD2274E}" dt="2022-01-24T05:53:07.638" v="688" actId="1038"/>
          <ac:spMkLst>
            <pc:docMk/>
            <pc:sldMk cId="718247741" sldId="256"/>
            <ac:spMk id="210" creationId="{6631974C-F8F8-408F-A8D3-084983009DC6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210" creationId="{841A125A-EF41-4D5E-B590-0B04A9A9CAC2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0" creationId="{C2222166-03B7-420C-AA25-458D7CE6BABE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1" creationId="{22434DB7-9A3B-4D74-A9C4-021F36079120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211" creationId="{C71A1FF4-875B-4CC4-9C2A-76A7B6F3FBF3}"/>
          </ac:spMkLst>
        </pc:spChg>
        <pc:spChg chg="mod">
          <ac:chgData name="남 상현" userId="03ad4a8e8f7310f3" providerId="LiveId" clId="{9DB41C36-6DAA-4EB7-A822-E7959FD2274E}" dt="2022-01-24T05:52:55.296" v="683" actId="1038"/>
          <ac:spMkLst>
            <pc:docMk/>
            <pc:sldMk cId="718247741" sldId="256"/>
            <ac:spMk id="211" creationId="{F452E4FD-4101-45F4-8956-933E94CDBFFA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2" creationId="{4DFD7272-1991-49B5-9569-BCF1B3C1684D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212" creationId="{96143D19-4F5F-4F4C-B186-CB4EE609190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2" creationId="{DF11AADC-9FE2-44B2-9D1A-42C09AC158E0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213" creationId="{45C7E3DD-8A4E-4467-BBB9-31D1B0FC3C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3" creationId="{6EBB9982-5530-4039-BFF9-DA2BB6C0D846}"/>
          </ac:spMkLst>
        </pc:spChg>
        <pc:spChg chg="mod">
          <ac:chgData name="남 상현" userId="03ad4a8e8f7310f3" providerId="LiveId" clId="{9DB41C36-6DAA-4EB7-A822-E7959FD2274E}" dt="2022-01-24T05:53:11.552" v="689" actId="1038"/>
          <ac:spMkLst>
            <pc:docMk/>
            <pc:sldMk cId="718247741" sldId="256"/>
            <ac:spMk id="213" creationId="{9E91FC14-018C-4438-982E-C9099F51191E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214" creationId="{101BF97D-1652-4C7E-A94D-9E6DBA58C7FA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4" creationId="{1044B5A2-D3C7-458E-8565-5C2298B74C6E}"/>
          </ac:spMkLst>
        </pc:spChg>
        <pc:spChg chg="mod ord">
          <ac:chgData name="남 상현" userId="03ad4a8e8f7310f3" providerId="LiveId" clId="{9DB41C36-6DAA-4EB7-A822-E7959FD2274E}" dt="2022-01-24T05:55:01.668" v="758" actId="1037"/>
          <ac:spMkLst>
            <pc:docMk/>
            <pc:sldMk cId="718247741" sldId="256"/>
            <ac:spMk id="214" creationId="{4681FD5F-C88F-49AD-BBF3-1C1A7A951403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5" creationId="{0C6483B9-9655-4FCE-BA77-3143809031C3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215" creationId="{1FF868EB-A8C4-45BF-AA06-9E440311CE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5" creationId="{F3027377-5DFF-4FD2-88ED-B6C4B4C34951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216" creationId="{6E610D13-F3A2-4C53-BD52-1F2325F99807}"/>
          </ac:spMkLst>
        </pc:spChg>
        <pc:spChg chg="mod">
          <ac:chgData name="남 상현" userId="03ad4a8e8f7310f3" providerId="LiveId" clId="{9DB41C36-6DAA-4EB7-A822-E7959FD2274E}" dt="2022-01-24T05:54:37.845" v="745" actId="14100"/>
          <ac:spMkLst>
            <pc:docMk/>
            <pc:sldMk cId="718247741" sldId="256"/>
            <ac:spMk id="216" creationId="{DBA99565-5127-44CA-A595-DFA76F48314F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7" creationId="{9988DBCD-5A91-45E5-A77C-75B9D064C076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217" creationId="{FBF734B0-4DC9-49E4-82C3-0C4B7C5FCC91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218" creationId="{8807E5D5-AE1A-4776-86DB-384B4FDEE43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18" creationId="{97353CBF-E56A-4F48-958A-AE9094BD7A27}"/>
          </ac:spMkLst>
        </pc:spChg>
        <pc:spChg chg="mod">
          <ac:chgData name="남 상현" userId="03ad4a8e8f7310f3" providerId="LiveId" clId="{9DB41C36-6DAA-4EB7-A822-E7959FD2274E}" dt="2022-01-24T05:53:33.496" v="702" actId="1038"/>
          <ac:spMkLst>
            <pc:docMk/>
            <pc:sldMk cId="718247741" sldId="256"/>
            <ac:spMk id="219" creationId="{10A49198-6EF4-43B3-B5DD-BEE8EBA5C263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219" creationId="{1D98197E-2F82-4987-BBEB-9A62A109CFC4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220" creationId="{28D3366D-A35B-4D7F-9778-957DA9550345}"/>
          </ac:spMkLst>
        </pc:spChg>
        <pc:spChg chg="mod">
          <ac:chgData name="남 상현" userId="03ad4a8e8f7310f3" providerId="LiveId" clId="{9DB41C36-6DAA-4EB7-A822-E7959FD2274E}" dt="2022-01-24T05:53:28.187" v="698" actId="1038"/>
          <ac:spMkLst>
            <pc:docMk/>
            <pc:sldMk cId="718247741" sldId="256"/>
            <ac:spMk id="220" creationId="{76F8B38C-6655-43E5-BB2F-D4F38B80A891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221" creationId="{76459BF9-5163-48D5-BC30-3FACCD50FB88}"/>
          </ac:spMkLst>
        </pc:spChg>
        <pc:spChg chg="mod">
          <ac:chgData name="남 상현" userId="03ad4a8e8f7310f3" providerId="LiveId" clId="{9DB41C36-6DAA-4EB7-A822-E7959FD2274E}" dt="2022-01-24T05:53:34.064" v="703" actId="1038"/>
          <ac:spMkLst>
            <pc:docMk/>
            <pc:sldMk cId="718247741" sldId="256"/>
            <ac:spMk id="221" creationId="{D4D9F5A0-8BC7-408C-8885-38DD031D69AD}"/>
          </ac:spMkLst>
        </pc:spChg>
        <pc:spChg chg="mod">
          <ac:chgData name="남 상현" userId="03ad4a8e8f7310f3" providerId="LiveId" clId="{9DB41C36-6DAA-4EB7-A822-E7959FD2274E}" dt="2022-01-24T05:53:28.723" v="699" actId="1038"/>
          <ac:spMkLst>
            <pc:docMk/>
            <pc:sldMk cId="718247741" sldId="256"/>
            <ac:spMk id="222" creationId="{1F0BEBD4-63DD-4025-B539-2C0C88E577FA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2" creationId="{75B9185C-FBBA-477F-B2E6-05D5D7DE1F2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3" creationId="{1F1D52F5-1F79-499F-8136-FC82406C6E0D}"/>
          </ac:spMkLst>
        </pc:spChg>
        <pc:spChg chg="mod">
          <ac:chgData name="남 상현" userId="03ad4a8e8f7310f3" providerId="LiveId" clId="{9DB41C36-6DAA-4EB7-A822-E7959FD2274E}" dt="2022-01-24T05:53:26.345" v="696" actId="1038"/>
          <ac:spMkLst>
            <pc:docMk/>
            <pc:sldMk cId="718247741" sldId="256"/>
            <ac:spMk id="223" creationId="{65721E88-28C5-4FD7-8DC1-37397891D961}"/>
          </ac:spMkLst>
        </pc:spChg>
        <pc:spChg chg="add mod topLvl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223" creationId="{871D655A-A0CD-4B3C-9C47-9307DA4351EE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4" creationId="{2ACE3311-63FD-489D-9667-14DE5E5D8BE0}"/>
          </ac:spMkLst>
        </pc:spChg>
        <pc:spChg chg="mod">
          <ac:chgData name="남 상현" userId="03ad4a8e8f7310f3" providerId="LiveId" clId="{9DB41C36-6DAA-4EB7-A822-E7959FD2274E}" dt="2022-01-24T05:53:26.911" v="697" actId="1038"/>
          <ac:spMkLst>
            <pc:docMk/>
            <pc:sldMk cId="718247741" sldId="256"/>
            <ac:spMk id="224" creationId="{54F6BAFF-AE80-445F-8FAA-B2FAEFADA577}"/>
          </ac:spMkLst>
        </pc:spChg>
        <pc:spChg chg="mod">
          <ac:chgData name="남 상현" userId="03ad4a8e8f7310f3" providerId="LiveId" clId="{9DB41C36-6DAA-4EB7-A822-E7959FD2274E}" dt="2022-01-24T05:53:24.630" v="695" actId="1038"/>
          <ac:spMkLst>
            <pc:docMk/>
            <pc:sldMk cId="718247741" sldId="256"/>
            <ac:spMk id="225" creationId="{16B2E53D-9B77-46B6-A70C-EB921A916A4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5" creationId="{91E8B234-46B2-474D-A6DA-2198C40574EB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225" creationId="{FCA88CA5-70F8-4C2D-9CEA-D6E0DE66D30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6" creationId="{4CBE7E37-9511-4CF4-906E-009BB912A63E}"/>
          </ac:spMkLst>
        </pc:spChg>
        <pc:spChg chg="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226" creationId="{78993855-DB5E-408B-84A8-EFD0AB00A383}"/>
          </ac:spMkLst>
        </pc:spChg>
        <pc:spChg chg="mod">
          <ac:chgData name="남 상현" userId="03ad4a8e8f7310f3" providerId="LiveId" clId="{9DB41C36-6DAA-4EB7-A822-E7959FD2274E}" dt="2022-01-24T05:53:23.973" v="694" actId="1038"/>
          <ac:spMkLst>
            <pc:docMk/>
            <pc:sldMk cId="718247741" sldId="256"/>
            <ac:spMk id="226" creationId="{7A46D2A6-3721-4FCC-8297-53ABC842492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7" creationId="{4D8DACA8-36EF-42EE-928A-82B8809CCDC2}"/>
          </ac:spMkLst>
        </pc:spChg>
        <pc:spChg chg="mod">
          <ac:chgData name="남 상현" userId="03ad4a8e8f7310f3" providerId="LiveId" clId="{9DB41C36-6DAA-4EB7-A822-E7959FD2274E}" dt="2022-01-24T05:54:56.208" v="754" actId="1037"/>
          <ac:spMkLst>
            <pc:docMk/>
            <pc:sldMk cId="718247741" sldId="256"/>
            <ac:spMk id="227" creationId="{9436469C-5220-4C17-9538-4AE5BEAACE39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8" creationId="{1275CBF0-91F6-44D2-86B4-E0AF1F931BE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8" creationId="{B1323EBB-CFC5-468B-AF4C-4E222DA27935}"/>
          </ac:spMkLst>
        </pc:spChg>
        <pc:spChg chg="mod">
          <ac:chgData name="남 상현" userId="03ad4a8e8f7310f3" providerId="LiveId" clId="{9DB41C36-6DAA-4EB7-A822-E7959FD2274E}" dt="2022-01-24T05:54:51.740" v="753" actId="1038"/>
          <ac:spMkLst>
            <pc:docMk/>
            <pc:sldMk cId="718247741" sldId="256"/>
            <ac:spMk id="228" creationId="{EE70BB05-4D10-44B0-BDCC-917098E321A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9" creationId="{366BA63D-3BDC-4743-B54A-BEDDE8E62C13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9" creationId="{455985C7-7D45-4AA4-B4FC-CBA7B22DC1DF}"/>
          </ac:spMkLst>
        </pc:spChg>
        <pc:spChg chg="mod">
          <ac:chgData name="남 상현" userId="03ad4a8e8f7310f3" providerId="LiveId" clId="{9DB41C36-6DAA-4EB7-A822-E7959FD2274E}" dt="2022-01-24T05:54:59.594" v="757" actId="1037"/>
          <ac:spMkLst>
            <pc:docMk/>
            <pc:sldMk cId="718247741" sldId="256"/>
            <ac:spMk id="229" creationId="{6D443D07-6DC9-4D70-9AA5-4B8C9A918CA4}"/>
          </ac:spMkLst>
        </pc:spChg>
        <pc:spChg chg="add 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230" creationId="{38D3E3B4-58BE-4D7F-9136-4141370F1FA0}"/>
          </ac:spMkLst>
        </pc:spChg>
        <pc:spChg chg="mod">
          <ac:chgData name="남 상현" userId="03ad4a8e8f7310f3" providerId="LiveId" clId="{9DB41C36-6DAA-4EB7-A822-E7959FD2274E}" dt="2022-01-24T05:54:51.208" v="752" actId="1038"/>
          <ac:spMkLst>
            <pc:docMk/>
            <pc:sldMk cId="718247741" sldId="256"/>
            <ac:spMk id="230" creationId="{A04CF5A6-0F14-411B-9CE6-A247A7181B7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0" creationId="{C3E98E0D-F743-455E-9BA1-B47F9F8216BC}"/>
          </ac:spMkLst>
        </pc:spChg>
        <pc:spChg chg="add mod">
          <ac:chgData name="남 상현" userId="03ad4a8e8f7310f3" providerId="LiveId" clId="{9DB41C36-6DAA-4EB7-A822-E7959FD2274E}" dt="2022-01-26T08:00:17.480" v="3145"/>
          <ac:spMkLst>
            <pc:docMk/>
            <pc:sldMk cId="718247741" sldId="256"/>
            <ac:spMk id="231" creationId="{BBDC1841-F172-404B-BC9F-C3AFE7DC335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1" creationId="{E3A1B05C-DE81-4DF3-9902-36CB83244FE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2" creationId="{0446CC79-A8DF-42F7-B34D-0AE4798F56A5}"/>
          </ac:spMkLst>
        </pc:spChg>
        <pc:spChg chg="mod">
          <ac:chgData name="남 상현" userId="03ad4a8e8f7310f3" providerId="LiveId" clId="{9DB41C36-6DAA-4EB7-A822-E7959FD2274E}" dt="2022-01-24T05:54:15.229" v="735" actId="1038"/>
          <ac:spMkLst>
            <pc:docMk/>
            <pc:sldMk cId="718247741" sldId="256"/>
            <ac:spMk id="232" creationId="{200E95ED-CC74-49CC-9CAF-A62F98B8F215}"/>
          </ac:spMkLst>
        </pc:spChg>
        <pc:spChg chg="add mod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232" creationId="{D7146C63-EEA3-43A1-8D34-257EEF02D52C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3" creationId="{82AE3991-DD23-4960-A2C5-06C234301C94}"/>
          </ac:spMkLst>
        </pc:spChg>
        <pc:spChg chg="mod">
          <ac:chgData name="남 상현" userId="03ad4a8e8f7310f3" providerId="LiveId" clId="{9DB41C36-6DAA-4EB7-A822-E7959FD2274E}" dt="2022-01-24T05:54:12.076" v="731" actId="1037"/>
          <ac:spMkLst>
            <pc:docMk/>
            <pc:sldMk cId="718247741" sldId="256"/>
            <ac:spMk id="233" creationId="{B471CA79-F42A-47D4-B68F-5FBEFC4BB4A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4" creationId="{621C6A9A-4FAC-4A4E-8D1C-F1C8BFACE88A}"/>
          </ac:spMkLst>
        </pc:spChg>
        <pc:spChg chg="mod">
          <ac:chgData name="남 상현" userId="03ad4a8e8f7310f3" providerId="LiveId" clId="{9DB41C36-6DAA-4EB7-A822-E7959FD2274E}" dt="2022-01-24T05:54:14.864" v="734" actId="1038"/>
          <ac:spMkLst>
            <pc:docMk/>
            <pc:sldMk cId="718247741" sldId="256"/>
            <ac:spMk id="234" creationId="{F108D784-949B-480D-9181-974B6A55F11E}"/>
          </ac:spMkLst>
        </pc:spChg>
        <pc:spChg chg="mod">
          <ac:chgData name="남 상현" userId="03ad4a8e8f7310f3" providerId="LiveId" clId="{9DB41C36-6DAA-4EB7-A822-E7959FD2274E}" dt="2022-01-24T05:54:11.685" v="730" actId="1037"/>
          <ac:spMkLst>
            <pc:docMk/>
            <pc:sldMk cId="718247741" sldId="256"/>
            <ac:spMk id="235" creationId="{5284E6DF-3ACB-4BD2-B518-45C059A308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5" creationId="{ABE55AAF-445E-40BE-B149-8408EA9A9B4A}"/>
          </ac:spMkLst>
        </pc:spChg>
        <pc:spChg chg="mod">
          <ac:chgData name="남 상현" userId="03ad4a8e8f7310f3" providerId="LiveId" clId="{9DB41C36-6DAA-4EB7-A822-E7959FD2274E}" dt="2022-01-24T05:54:07.351" v="727" actId="1038"/>
          <ac:spMkLst>
            <pc:docMk/>
            <pc:sldMk cId="718247741" sldId="256"/>
            <ac:spMk id="236" creationId="{1CE468FD-F41C-4588-9285-33C889E7FAC0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6" creationId="{6DB57609-2B9B-4B25-B271-CBFE10404659}"/>
          </ac:spMkLst>
        </pc:spChg>
        <pc:spChg chg="mod">
          <ac:chgData name="남 상현" userId="03ad4a8e8f7310f3" providerId="LiveId" clId="{9DB41C36-6DAA-4EB7-A822-E7959FD2274E}" dt="2022-01-26T08:02:49.976" v="3196"/>
          <ac:spMkLst>
            <pc:docMk/>
            <pc:sldMk cId="718247741" sldId="256"/>
            <ac:spMk id="236" creationId="{7C72284C-6842-4630-9F8B-44F85F973B46}"/>
          </ac:spMkLst>
        </pc:spChg>
        <pc:spChg chg="mod">
          <ac:chgData name="남 상현" userId="03ad4a8e8f7310f3" providerId="LiveId" clId="{9DB41C36-6DAA-4EB7-A822-E7959FD2274E}" dt="2022-01-26T08:02:49.976" v="3196"/>
          <ac:spMkLst>
            <pc:docMk/>
            <pc:sldMk cId="718247741" sldId="256"/>
            <ac:spMk id="237" creationId="{104D8D4B-AA9A-4BD4-ADD1-0BE349370822}"/>
          </ac:spMkLst>
        </pc:spChg>
        <pc:spChg chg="mod">
          <ac:chgData name="남 상현" userId="03ad4a8e8f7310f3" providerId="LiveId" clId="{9DB41C36-6DAA-4EB7-A822-E7959FD2274E}" dt="2022-01-24T05:54:06.587" v="726" actId="1038"/>
          <ac:spMkLst>
            <pc:docMk/>
            <pc:sldMk cId="718247741" sldId="256"/>
            <ac:spMk id="237" creationId="{3C639B4A-BEE5-4EF0-BD7F-38E5F04DAFD8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7" creationId="{9EC8B961-46C7-4B4E-B556-22783B4F4E2B}"/>
          </ac:spMkLst>
        </pc:spChg>
        <pc:spChg chg="mod">
          <ac:chgData name="남 상현" userId="03ad4a8e8f7310f3" providerId="LiveId" clId="{9DB41C36-6DAA-4EB7-A822-E7959FD2274E}" dt="2022-01-24T05:53:55.359" v="715" actId="1038"/>
          <ac:spMkLst>
            <pc:docMk/>
            <pc:sldMk cId="718247741" sldId="256"/>
            <ac:spMk id="238" creationId="{7232E5F2-82E9-457A-918C-E42072D18FCF}"/>
          </ac:spMkLst>
        </pc:spChg>
        <pc:spChg chg="mod">
          <ac:chgData name="남 상현" userId="03ad4a8e8f7310f3" providerId="LiveId" clId="{9DB41C36-6DAA-4EB7-A822-E7959FD2274E}" dt="2022-01-26T08:02:49.976" v="3196"/>
          <ac:spMkLst>
            <pc:docMk/>
            <pc:sldMk cId="718247741" sldId="256"/>
            <ac:spMk id="238" creationId="{B1B8DC34-EB80-4499-B88D-7215E106DAC1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8" creationId="{B6DFC5A5-891D-447D-A0C5-C78472D79322}"/>
          </ac:spMkLst>
        </pc:spChg>
        <pc:spChg chg="mod">
          <ac:chgData name="남 상현" userId="03ad4a8e8f7310f3" providerId="LiveId" clId="{9DB41C36-6DAA-4EB7-A822-E7959FD2274E}" dt="2022-01-26T08:02:49.976" v="3196"/>
          <ac:spMkLst>
            <pc:docMk/>
            <pc:sldMk cId="718247741" sldId="256"/>
            <ac:spMk id="239" creationId="{02D36B40-D444-4511-B912-9EAE00C15193}"/>
          </ac:spMkLst>
        </pc:spChg>
        <pc:spChg chg="mod">
          <ac:chgData name="남 상현" userId="03ad4a8e8f7310f3" providerId="LiveId" clId="{9DB41C36-6DAA-4EB7-A822-E7959FD2274E}" dt="2022-01-24T05:53:53.732" v="714" actId="1038"/>
          <ac:spMkLst>
            <pc:docMk/>
            <pc:sldMk cId="718247741" sldId="256"/>
            <ac:spMk id="239" creationId="{CD6A6856-5266-4C11-AD26-BE794EEBC2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9" creationId="{F80FD61A-8732-44E2-BBE8-EDF8FF81AF68}"/>
          </ac:spMkLst>
        </pc:spChg>
        <pc:spChg chg="mod">
          <ac:chgData name="남 상현" userId="03ad4a8e8f7310f3" providerId="LiveId" clId="{9DB41C36-6DAA-4EB7-A822-E7959FD2274E}" dt="2022-01-24T05:54:22.559" v="741" actId="1035"/>
          <ac:spMkLst>
            <pc:docMk/>
            <pc:sldMk cId="718247741" sldId="256"/>
            <ac:spMk id="240" creationId="{63D3053B-E566-476C-8A60-FED20CA96D6A}"/>
          </ac:spMkLst>
        </pc:spChg>
        <pc:spChg chg="mod">
          <ac:chgData name="남 상현" userId="03ad4a8e8f7310f3" providerId="LiveId" clId="{9DB41C36-6DAA-4EB7-A822-E7959FD2274E}" dt="2022-01-26T08:02:49.976" v="3196"/>
          <ac:spMkLst>
            <pc:docMk/>
            <pc:sldMk cId="718247741" sldId="256"/>
            <ac:spMk id="240" creationId="{A793A6AD-28FF-4D8B-8127-14D8922BA331}"/>
          </ac:spMkLst>
        </pc:spChg>
        <pc:spChg chg="mod">
          <ac:chgData name="남 상현" userId="03ad4a8e8f7310f3" providerId="LiveId" clId="{9DB41C36-6DAA-4EB7-A822-E7959FD2274E}" dt="2022-01-26T08:02:49.976" v="3196"/>
          <ac:spMkLst>
            <pc:docMk/>
            <pc:sldMk cId="718247741" sldId="256"/>
            <ac:spMk id="241" creationId="{DA153CA9-8F64-4646-B677-6095BEB28E02}"/>
          </ac:spMkLst>
        </pc:spChg>
        <pc:spChg chg="mod">
          <ac:chgData name="남 상현" userId="03ad4a8e8f7310f3" providerId="LiveId" clId="{9DB41C36-6DAA-4EB7-A822-E7959FD2274E}" dt="2022-01-24T05:54:26.537" v="743" actId="1038"/>
          <ac:spMkLst>
            <pc:docMk/>
            <pc:sldMk cId="718247741" sldId="256"/>
            <ac:spMk id="241" creationId="{E10C738E-77A8-4F9A-AB76-A7275677DC57}"/>
          </ac:spMkLst>
        </pc:spChg>
        <pc:spChg chg="mod">
          <ac:chgData name="남 상현" userId="03ad4a8e8f7310f3" providerId="LiveId" clId="{9DB41C36-6DAA-4EB7-A822-E7959FD2274E}" dt="2022-01-24T05:54:19.377" v="738" actId="1036"/>
          <ac:spMkLst>
            <pc:docMk/>
            <pc:sldMk cId="718247741" sldId="256"/>
            <ac:spMk id="242" creationId="{B0EB9852-18CD-4902-A5FF-47034E16909D}"/>
          </ac:spMkLst>
        </pc:spChg>
        <pc:spChg chg="mod">
          <ac:chgData name="남 상현" userId="03ad4a8e8f7310f3" providerId="LiveId" clId="{9DB41C36-6DAA-4EB7-A822-E7959FD2274E}" dt="2022-01-26T08:02:49.976" v="3196"/>
          <ac:spMkLst>
            <pc:docMk/>
            <pc:sldMk cId="718247741" sldId="256"/>
            <ac:spMk id="242" creationId="{E5C65610-398C-4C80-865F-7865E8B07BD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2" creationId="{F7E646B4-3F57-4609-A28C-87163022AD88}"/>
          </ac:spMkLst>
        </pc:spChg>
        <pc:spChg chg="mod">
          <ac:chgData name="남 상현" userId="03ad4a8e8f7310f3" providerId="LiveId" clId="{9DB41C36-6DAA-4EB7-A822-E7959FD2274E}" dt="2022-01-24T05:54:25.198" v="742" actId="1038"/>
          <ac:spMkLst>
            <pc:docMk/>
            <pc:sldMk cId="718247741" sldId="256"/>
            <ac:spMk id="243" creationId="{6C6B2645-E925-4FF0-B0A5-B800E8CD0FD8}"/>
          </ac:spMkLst>
        </pc:spChg>
        <pc:spChg chg="mod">
          <ac:chgData name="남 상현" userId="03ad4a8e8f7310f3" providerId="LiveId" clId="{9DB41C36-6DAA-4EB7-A822-E7959FD2274E}" dt="2022-01-26T08:02:49.976" v="3196"/>
          <ac:spMkLst>
            <pc:docMk/>
            <pc:sldMk cId="718247741" sldId="256"/>
            <ac:spMk id="243" creationId="{FD49A326-70C3-4932-B263-E07BAC94EEB0}"/>
          </ac:spMkLst>
        </pc:spChg>
        <pc:spChg chg="mod">
          <ac:chgData name="남 상현" userId="03ad4a8e8f7310f3" providerId="LiveId" clId="{9DB41C36-6DAA-4EB7-A822-E7959FD2274E}" dt="2022-01-26T08:02:49.976" v="3196"/>
          <ac:spMkLst>
            <pc:docMk/>
            <pc:sldMk cId="718247741" sldId="256"/>
            <ac:spMk id="244" creationId="{BEAE4EFD-9C96-4FBC-B3D0-08B6D6B40FD5}"/>
          </ac:spMkLst>
        </pc:spChg>
        <pc:spChg chg="add del">
          <ac:chgData name="남 상현" userId="03ad4a8e8f7310f3" providerId="LiveId" clId="{9DB41C36-6DAA-4EB7-A822-E7959FD2274E}" dt="2022-01-24T06:02:48.678" v="767" actId="478"/>
          <ac:spMkLst>
            <pc:docMk/>
            <pc:sldMk cId="718247741" sldId="256"/>
            <ac:spMk id="244" creationId="{CC172593-327B-42A3-9F64-A12D1A8CF8E3}"/>
          </ac:spMkLst>
        </pc:spChg>
        <pc:spChg chg="add del">
          <ac:chgData name="남 상현" userId="03ad4a8e8f7310f3" providerId="LiveId" clId="{9DB41C36-6DAA-4EB7-A822-E7959FD2274E}" dt="2022-01-24T06:02:48.358" v="766" actId="478"/>
          <ac:spMkLst>
            <pc:docMk/>
            <pc:sldMk cId="718247741" sldId="256"/>
            <ac:spMk id="245" creationId="{9A228E19-A23B-47C9-B49B-1C3EF312968F}"/>
          </ac:spMkLst>
        </pc:spChg>
        <pc:spChg chg="mod">
          <ac:chgData name="남 상현" userId="03ad4a8e8f7310f3" providerId="LiveId" clId="{9DB41C36-6DAA-4EB7-A822-E7959FD2274E}" dt="2022-01-26T08:02:49.976" v="3196"/>
          <ac:spMkLst>
            <pc:docMk/>
            <pc:sldMk cId="718247741" sldId="256"/>
            <ac:spMk id="245" creationId="{C6EBD8B5-5D4A-42FF-BAF2-638B5EF93D6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6" creationId="{2332B72D-D280-4B4C-BD29-1EB2E2543C95}"/>
          </ac:spMkLst>
        </pc:spChg>
        <pc:spChg chg="add del mod">
          <ac:chgData name="남 상현" userId="03ad4a8e8f7310f3" providerId="LiveId" clId="{9DB41C36-6DAA-4EB7-A822-E7959FD2274E}" dt="2022-01-24T06:03:06.881" v="771" actId="478"/>
          <ac:spMkLst>
            <pc:docMk/>
            <pc:sldMk cId="718247741" sldId="256"/>
            <ac:spMk id="246" creationId="{306F0BE5-9E3C-4EB4-8183-A9D44646B366}"/>
          </ac:spMkLst>
        </pc:spChg>
        <pc:spChg chg="mod">
          <ac:chgData name="남 상현" userId="03ad4a8e8f7310f3" providerId="LiveId" clId="{9DB41C36-6DAA-4EB7-A822-E7959FD2274E}" dt="2022-01-26T08:02:49.976" v="3196"/>
          <ac:spMkLst>
            <pc:docMk/>
            <pc:sldMk cId="718247741" sldId="256"/>
            <ac:spMk id="246" creationId="{9AD7B6C4-F7C4-4146-9430-30169AB08587}"/>
          </ac:spMkLst>
        </pc:spChg>
        <pc:spChg chg="add del mod">
          <ac:chgData name="남 상현" userId="03ad4a8e8f7310f3" providerId="LiveId" clId="{9DB41C36-6DAA-4EB7-A822-E7959FD2274E}" dt="2022-01-24T06:04:49.318" v="781" actId="478"/>
          <ac:spMkLst>
            <pc:docMk/>
            <pc:sldMk cId="718247741" sldId="256"/>
            <ac:spMk id="247" creationId="{20905BD7-FF48-4255-8359-1CF1B42C88D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7" creationId="{470315D5-62D5-49F2-8CCD-F82264C0785D}"/>
          </ac:spMkLst>
        </pc:spChg>
        <pc:spChg chg="mod">
          <ac:chgData name="남 상현" userId="03ad4a8e8f7310f3" providerId="LiveId" clId="{9DB41C36-6DAA-4EB7-A822-E7959FD2274E}" dt="2022-01-26T08:02:49.976" v="3196"/>
          <ac:spMkLst>
            <pc:docMk/>
            <pc:sldMk cId="718247741" sldId="256"/>
            <ac:spMk id="247" creationId="{858E1C7A-DD6E-4F97-A02A-B44EB53F9B92}"/>
          </ac:spMkLst>
        </pc:spChg>
        <pc:spChg chg="add del mod">
          <ac:chgData name="남 상현" userId="03ad4a8e8f7310f3" providerId="LiveId" clId="{9DB41C36-6DAA-4EB7-A822-E7959FD2274E}" dt="2022-01-24T06:06:20.215" v="792" actId="478"/>
          <ac:spMkLst>
            <pc:docMk/>
            <pc:sldMk cId="718247741" sldId="256"/>
            <ac:spMk id="248" creationId="{06EF54DE-928E-4CF1-B0D6-4C5D5E5E113F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8" creationId="{C9B89012-AA26-4789-9B9B-A9939477B00E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9" creationId="{937D05E9-F295-4E22-9248-9AED1FE4CF45}"/>
          </ac:spMkLst>
        </pc:spChg>
        <pc:spChg chg="mod">
          <ac:chgData name="남 상현" userId="03ad4a8e8f7310f3" providerId="LiveId" clId="{9DB41C36-6DAA-4EB7-A822-E7959FD2274E}" dt="2022-01-26T08:03:43.299" v="3238" actId="164"/>
          <ac:spMkLst>
            <pc:docMk/>
            <pc:sldMk cId="718247741" sldId="256"/>
            <ac:spMk id="250" creationId="{0DA5892F-FF0F-479D-9CA8-3B0C3B3DFA39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0" creationId="{34442608-C78A-40A0-9D07-452ACC0DFA04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0" creationId="{6EC9939A-81DC-4DCB-8A8A-8B9F33CFEF6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1" creationId="{38B6019F-A8A0-4B52-8D9E-17FB8D49D75A}"/>
          </ac:spMkLst>
        </pc:spChg>
        <pc:spChg chg="mod">
          <ac:chgData name="남 상현" userId="03ad4a8e8f7310f3" providerId="LiveId" clId="{9DB41C36-6DAA-4EB7-A822-E7959FD2274E}" dt="2022-01-26T08:03:43.299" v="3238" actId="164"/>
          <ac:spMkLst>
            <pc:docMk/>
            <pc:sldMk cId="718247741" sldId="256"/>
            <ac:spMk id="251" creationId="{C0435F3C-12B6-45BD-8EE4-50978981466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1" creationId="{DC0B1C24-D8C1-4391-B149-0ABEEED9774D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2" creationId="{39FE5893-DD1E-45A8-8E66-FEB1E6049EA0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2" creationId="{8D9AB3C4-E0A5-4C0C-A230-88C32060C0B5}"/>
          </ac:spMkLst>
        </pc:spChg>
        <pc:spChg chg="mod">
          <ac:chgData name="남 상현" userId="03ad4a8e8f7310f3" providerId="LiveId" clId="{9DB41C36-6DAA-4EB7-A822-E7959FD2274E}" dt="2022-01-26T08:04:10.257" v="3253" actId="1038"/>
          <ac:spMkLst>
            <pc:docMk/>
            <pc:sldMk cId="718247741" sldId="256"/>
            <ac:spMk id="252" creationId="{CC7BF47D-AF9F-4B10-9BE1-D8BDD782B882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3" creationId="{3A768153-2022-4740-A409-59DD8F3ECB10}"/>
          </ac:spMkLst>
        </pc:spChg>
        <pc:spChg chg="mod">
          <ac:chgData name="남 상현" userId="03ad4a8e8f7310f3" providerId="LiveId" clId="{9DB41C36-6DAA-4EB7-A822-E7959FD2274E}" dt="2022-01-26T08:04:08.284" v="3252" actId="1038"/>
          <ac:spMkLst>
            <pc:docMk/>
            <pc:sldMk cId="718247741" sldId="256"/>
            <ac:spMk id="253" creationId="{6902217B-4109-42EE-9000-55F3193EC25F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3" creationId="{70BBFD35-78D0-4D7A-AA09-C28AB876C3A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4" creationId="{1508094C-507A-45E8-AF9B-07BA543EEA54}"/>
          </ac:spMkLst>
        </pc:spChg>
        <pc:spChg chg="mod">
          <ac:chgData name="남 상현" userId="03ad4a8e8f7310f3" providerId="LiveId" clId="{9DB41C36-6DAA-4EB7-A822-E7959FD2274E}" dt="2022-01-26T08:03:43.299" v="3238" actId="164"/>
          <ac:spMkLst>
            <pc:docMk/>
            <pc:sldMk cId="718247741" sldId="256"/>
            <ac:spMk id="254" creationId="{69B28539-A662-4F2E-B2B1-75C8C090A64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4" creationId="{F3E593AB-D2A4-4D2C-84D4-EB79A22ADCC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5" creationId="{9B3BD055-A0C0-44D6-8F99-F57E952C3B59}"/>
          </ac:spMkLst>
        </pc:spChg>
        <pc:spChg chg="mod">
          <ac:chgData name="남 상현" userId="03ad4a8e8f7310f3" providerId="LiveId" clId="{9DB41C36-6DAA-4EB7-A822-E7959FD2274E}" dt="2022-01-26T08:03:43.299" v="3238" actId="164"/>
          <ac:spMkLst>
            <pc:docMk/>
            <pc:sldMk cId="718247741" sldId="256"/>
            <ac:spMk id="255" creationId="{B709F3AA-5605-4BA5-9C81-342AB891C11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5" creationId="{BA902C63-988E-4BE2-9118-74336B9624A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6" creationId="{5193CFB6-FD6A-48B7-988E-240B174D3E3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6" creationId="{5C42807C-1A3A-434E-8C38-D0B2150AB2E8}"/>
          </ac:spMkLst>
        </pc:spChg>
        <pc:spChg chg="mod">
          <ac:chgData name="남 상현" userId="03ad4a8e8f7310f3" providerId="LiveId" clId="{9DB41C36-6DAA-4EB7-A822-E7959FD2274E}" dt="2022-01-26T08:03:43.299" v="3238" actId="164"/>
          <ac:spMkLst>
            <pc:docMk/>
            <pc:sldMk cId="718247741" sldId="256"/>
            <ac:spMk id="256" creationId="{C2E520C6-5AED-4894-943D-214F73CF969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7" creationId="{29C6745F-F4C3-4A0D-9E3C-A71A27862736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7" creationId="{887506B9-F80A-4C51-9BBC-EC72E9DEB0B7}"/>
          </ac:spMkLst>
        </pc:spChg>
        <pc:spChg chg="mod">
          <ac:chgData name="남 상현" userId="03ad4a8e8f7310f3" providerId="LiveId" clId="{9DB41C36-6DAA-4EB7-A822-E7959FD2274E}" dt="2022-01-26T08:03:49.118" v="3241" actId="1035"/>
          <ac:spMkLst>
            <pc:docMk/>
            <pc:sldMk cId="718247741" sldId="256"/>
            <ac:spMk id="257" creationId="{DA652C38-407E-4BB1-A92C-AC722D23F2E9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8" creationId="{512E2734-C2CE-4EC3-BC09-D6F76807FA18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8" creationId="{CBD792F5-23AF-43D8-9D55-A6CB6176F012}"/>
          </ac:spMkLst>
        </pc:spChg>
        <pc:spChg chg="mod">
          <ac:chgData name="남 상현" userId="03ad4a8e8f7310f3" providerId="LiveId" clId="{9DB41C36-6DAA-4EB7-A822-E7959FD2274E}" dt="2022-01-26T08:03:43.299" v="3238" actId="164"/>
          <ac:spMkLst>
            <pc:docMk/>
            <pc:sldMk cId="718247741" sldId="256"/>
            <ac:spMk id="258" creationId="{D3E7CB1E-1896-49C4-B5B9-F7CB905BF3D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9" creationId="{5F5015FF-BDB6-40F3-8288-BC6D113DCAB9}"/>
          </ac:spMkLst>
        </pc:spChg>
        <pc:spChg chg="mod">
          <ac:chgData name="남 상현" userId="03ad4a8e8f7310f3" providerId="LiveId" clId="{9DB41C36-6DAA-4EB7-A822-E7959FD2274E}" dt="2022-01-26T08:03:43.299" v="3238" actId="164"/>
          <ac:spMkLst>
            <pc:docMk/>
            <pc:sldMk cId="718247741" sldId="256"/>
            <ac:spMk id="259" creationId="{974F5BB6-8C2F-4185-A60A-B24637BE288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9" creationId="{CF160368-5409-4D01-8B32-1286FA666295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0" creationId="{2155463E-5680-464F-9796-2BA251855FA6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0" creationId="{2CC50E35-05B9-4F25-99C3-36EF49A05CE1}"/>
          </ac:spMkLst>
        </pc:spChg>
        <pc:spChg chg="mod">
          <ac:chgData name="남 상현" userId="03ad4a8e8f7310f3" providerId="LiveId" clId="{9DB41C36-6DAA-4EB7-A822-E7959FD2274E}" dt="2022-01-26T08:04:11.772" v="3254" actId="1038"/>
          <ac:spMkLst>
            <pc:docMk/>
            <pc:sldMk cId="718247741" sldId="256"/>
            <ac:spMk id="260" creationId="{EEFD17EF-DB5F-42B4-8E62-CA7592B9C30C}"/>
          </ac:spMkLst>
        </pc:spChg>
        <pc:spChg chg="mod">
          <ac:chgData name="남 상현" userId="03ad4a8e8f7310f3" providerId="LiveId" clId="{9DB41C36-6DAA-4EB7-A822-E7959FD2274E}" dt="2022-01-26T08:03:43.299" v="3238" actId="164"/>
          <ac:spMkLst>
            <pc:docMk/>
            <pc:sldMk cId="718247741" sldId="256"/>
            <ac:spMk id="261" creationId="{409AB2A2-4ED2-4F7B-8510-532286ECECBD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1" creationId="{6DEF2070-16B6-43BD-B5AF-4F4410F5C46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1" creationId="{F3D69058-6D06-49A9-AC19-05F83240FC7B}"/>
          </ac:spMkLst>
        </pc:spChg>
        <pc:spChg chg="add mod ord">
          <ac:chgData name="남 상현" userId="03ad4a8e8f7310f3" providerId="LiveId" clId="{9DB41C36-6DAA-4EB7-A822-E7959FD2274E}" dt="2022-01-26T07:39:18.524" v="2987" actId="164"/>
          <ac:spMkLst>
            <pc:docMk/>
            <pc:sldMk cId="718247741" sldId="256"/>
            <ac:spMk id="262" creationId="{10B0B532-7AE6-49C2-B1F4-0B7C2532203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2" creationId="{8B47E934-6062-4382-8504-C98A83995CDF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3" creationId="{8610B63E-9B96-4D2D-A9FC-615A7A5B696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3" creationId="{B564592C-5FFA-432C-A773-5892CF53D8A9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4" creationId="{D137A42A-27B0-4728-9824-3D3B838954E1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5" creationId="{47790B01-4D05-4042-94A6-30E8B7FDDFC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66" creationId="{17552687-680B-402B-BB08-0AC703ECE5B9}"/>
          </ac:spMkLst>
        </pc:spChg>
        <pc:spChg chg="mod">
          <ac:chgData name="남 상현" userId="03ad4a8e8f7310f3" providerId="LiveId" clId="{9DB41C36-6DAA-4EB7-A822-E7959FD2274E}" dt="2022-01-26T08:05:42.493" v="3255"/>
          <ac:spMkLst>
            <pc:docMk/>
            <pc:sldMk cId="718247741" sldId="256"/>
            <ac:spMk id="266" creationId="{352A973F-5842-4AC3-961F-0934DB15B768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6" creationId="{4108E172-1C4F-496E-8E19-344180F5C3C8}"/>
          </ac:spMkLst>
        </pc:spChg>
        <pc:spChg chg="mod">
          <ac:chgData name="남 상현" userId="03ad4a8e8f7310f3" providerId="LiveId" clId="{9DB41C36-6DAA-4EB7-A822-E7959FD2274E}" dt="2022-01-26T08:05:42.493" v="3255"/>
          <ac:spMkLst>
            <pc:docMk/>
            <pc:sldMk cId="718247741" sldId="256"/>
            <ac:spMk id="267" creationId="{6CEC2051-A226-418A-A878-E3447332FC9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8" creationId="{A51480D6-0260-4331-BA00-DBAA3CA8D4E1}"/>
          </ac:spMkLst>
        </pc:spChg>
        <pc:spChg chg="mod">
          <ac:chgData name="남 상현" userId="03ad4a8e8f7310f3" providerId="LiveId" clId="{9DB41C36-6DAA-4EB7-A822-E7959FD2274E}" dt="2022-01-26T08:05:42.493" v="3255"/>
          <ac:spMkLst>
            <pc:docMk/>
            <pc:sldMk cId="718247741" sldId="256"/>
            <ac:spMk id="268" creationId="{BD4070E2-BCFE-4400-9D65-0310CC6719D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9" creationId="{67BC1011-0C47-4C89-B36E-9FC8A43ABBDA}"/>
          </ac:spMkLst>
        </pc:spChg>
        <pc:spChg chg="mod">
          <ac:chgData name="남 상현" userId="03ad4a8e8f7310f3" providerId="LiveId" clId="{9DB41C36-6DAA-4EB7-A822-E7959FD2274E}" dt="2022-01-26T08:05:42.493" v="3255"/>
          <ac:spMkLst>
            <pc:docMk/>
            <pc:sldMk cId="718247741" sldId="256"/>
            <ac:spMk id="269" creationId="{A8C90123-DE1B-4A77-BEE3-3E7B58BFC633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0" creationId="{0B3C9129-1EF2-4300-87FC-3D62210D9E5F}"/>
          </ac:spMkLst>
        </pc:spChg>
        <pc:spChg chg="mod">
          <ac:chgData name="남 상현" userId="03ad4a8e8f7310f3" providerId="LiveId" clId="{9DB41C36-6DAA-4EB7-A822-E7959FD2274E}" dt="2022-01-26T08:05:42.493" v="3255"/>
          <ac:spMkLst>
            <pc:docMk/>
            <pc:sldMk cId="718247741" sldId="256"/>
            <ac:spMk id="270" creationId="{24EE2749-3786-446C-BD9C-BC18A1FD7C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0" creationId="{6BCCF7D1-9E00-4672-B28C-74FB85BF3B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1" creationId="{09896DB1-4268-4BAD-96B9-8CC2225570B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1" creationId="{DCF61355-D4E0-4728-B45B-2DBBC7F0F496}"/>
          </ac:spMkLst>
        </pc:spChg>
        <pc:spChg chg="mod">
          <ac:chgData name="남 상현" userId="03ad4a8e8f7310f3" providerId="LiveId" clId="{9DB41C36-6DAA-4EB7-A822-E7959FD2274E}" dt="2022-01-26T08:05:42.493" v="3255"/>
          <ac:spMkLst>
            <pc:docMk/>
            <pc:sldMk cId="718247741" sldId="256"/>
            <ac:spMk id="271" creationId="{E0C4010D-30FF-4486-9BCA-C249257A1638}"/>
          </ac:spMkLst>
        </pc:spChg>
        <pc:spChg chg="mod">
          <ac:chgData name="남 상현" userId="03ad4a8e8f7310f3" providerId="LiveId" clId="{9DB41C36-6DAA-4EB7-A822-E7959FD2274E}" dt="2022-01-26T08:05:42.493" v="3255"/>
          <ac:spMkLst>
            <pc:docMk/>
            <pc:sldMk cId="718247741" sldId="256"/>
            <ac:spMk id="272" creationId="{D46400FA-BA2C-4D26-BABF-AF314054067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2" creationId="{DC8CF066-159E-4413-9712-7B6C645669E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2" creationId="{E0A3D0E9-A62D-4474-BA15-3F1F4E0DD02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3" creationId="{00D43D92-8DD5-4637-BEF7-35E53523A0C8}"/>
          </ac:spMkLst>
        </pc:spChg>
        <pc:spChg chg="mod">
          <ac:chgData name="남 상현" userId="03ad4a8e8f7310f3" providerId="LiveId" clId="{9DB41C36-6DAA-4EB7-A822-E7959FD2274E}" dt="2022-01-26T08:05:42.493" v="3255"/>
          <ac:spMkLst>
            <pc:docMk/>
            <pc:sldMk cId="718247741" sldId="256"/>
            <ac:spMk id="273" creationId="{3F575296-918B-4692-A770-3790C0B8926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3" creationId="{D982F23D-47C3-46FC-8D34-0E3A2F33BC0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4" creationId="{1B765504-56E2-4F30-ABFA-2CDFDA24DDB2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4" creationId="{4C2A29C5-FD08-44B9-A468-2E9DD8AD6A37}"/>
          </ac:spMkLst>
        </pc:spChg>
        <pc:spChg chg="mod">
          <ac:chgData name="남 상현" userId="03ad4a8e8f7310f3" providerId="LiveId" clId="{9DB41C36-6DAA-4EB7-A822-E7959FD2274E}" dt="2022-01-26T08:05:42.493" v="3255"/>
          <ac:spMkLst>
            <pc:docMk/>
            <pc:sldMk cId="718247741" sldId="256"/>
            <ac:spMk id="274" creationId="{7C85D856-CB5A-4EB5-AC9D-D397CE6B4AEF}"/>
          </ac:spMkLst>
        </pc:spChg>
        <pc:spChg chg="mod">
          <ac:chgData name="남 상현" userId="03ad4a8e8f7310f3" providerId="LiveId" clId="{9DB41C36-6DAA-4EB7-A822-E7959FD2274E}" dt="2022-01-26T08:05:42.493" v="3255"/>
          <ac:spMkLst>
            <pc:docMk/>
            <pc:sldMk cId="718247741" sldId="256"/>
            <ac:spMk id="275" creationId="{82C26D61-354B-4992-AB7A-B23F5147C47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5" creationId="{C05AA461-BFE4-41A3-AFEF-557900CA4C9A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5" creationId="{D05B4715-D876-4E23-BC18-81C10FFC2A4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6" creationId="{55A8BB6C-ADC8-4409-B285-4B8FACE4AA02}"/>
          </ac:spMkLst>
        </pc:spChg>
        <pc:spChg chg="mod">
          <ac:chgData name="남 상현" userId="03ad4a8e8f7310f3" providerId="LiveId" clId="{9DB41C36-6DAA-4EB7-A822-E7959FD2274E}" dt="2022-01-26T08:05:42.493" v="3255"/>
          <ac:spMkLst>
            <pc:docMk/>
            <pc:sldMk cId="718247741" sldId="256"/>
            <ac:spMk id="276" creationId="{660E111C-D14B-4EF8-A72A-478A294621A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6" creationId="{F3B78149-6A91-4A1B-BF29-CA51E618F3E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7" creationId="{6D089AC8-99CC-44F5-A72F-CB0DB3FE1D7B}"/>
          </ac:spMkLst>
        </pc:spChg>
        <pc:spChg chg="mod">
          <ac:chgData name="남 상현" userId="03ad4a8e8f7310f3" providerId="LiveId" clId="{9DB41C36-6DAA-4EB7-A822-E7959FD2274E}" dt="2022-01-26T08:05:42.493" v="3255"/>
          <ac:spMkLst>
            <pc:docMk/>
            <pc:sldMk cId="718247741" sldId="256"/>
            <ac:spMk id="277" creationId="{7033D70C-F0BA-4486-80DC-E82A296AC3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7" creationId="{E6C679D9-5858-4092-946D-9DAE65CBF13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8" creationId="{426BF609-4D40-4A53-8DD7-51A48B9A4EB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8" creationId="{7999273E-7541-4487-8F6F-8EA861374C8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9" creationId="{21C61D9B-17CB-4475-979A-3CD5F51171C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9" creationId="{48C34547-26BC-4740-AE4E-39DE53D5CC5A}"/>
          </ac:spMkLst>
        </pc:spChg>
        <pc:spChg chg="add mod">
          <ac:chgData name="남 상현" userId="03ad4a8e8f7310f3" providerId="LiveId" clId="{9DB41C36-6DAA-4EB7-A822-E7959FD2274E}" dt="2022-01-26T08:06:31.083" v="3278" actId="1076"/>
          <ac:spMkLst>
            <pc:docMk/>
            <pc:sldMk cId="718247741" sldId="256"/>
            <ac:spMk id="279" creationId="{7A0471DE-1510-4DB1-A235-19DF89A733D6}"/>
          </ac:spMkLst>
        </pc:spChg>
        <pc:spChg chg="add mod">
          <ac:chgData name="남 상현" userId="03ad4a8e8f7310f3" providerId="LiveId" clId="{9DB41C36-6DAA-4EB7-A822-E7959FD2274E}" dt="2022-01-26T08:07:14.046" v="3285" actId="1076"/>
          <ac:spMkLst>
            <pc:docMk/>
            <pc:sldMk cId="718247741" sldId="256"/>
            <ac:spMk id="280" creationId="{0D27D37D-D8D3-482B-81D1-30A3D5D34C8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0" creationId="{E081E88A-CE59-43FE-A40B-51930EA40C80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1" creationId="{3CA14FE6-7126-4FA6-8139-A39E4B9C22D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1" creationId="{A078BB9B-F94D-4886-BFB7-5817ABEE2F61}"/>
          </ac:spMkLst>
        </pc:spChg>
        <pc:spChg chg="add mod">
          <ac:chgData name="남 상현" userId="03ad4a8e8f7310f3" providerId="LiveId" clId="{9DB41C36-6DAA-4EB7-A822-E7959FD2274E}" dt="2022-01-26T08:08:16.423" v="3293" actId="164"/>
          <ac:spMkLst>
            <pc:docMk/>
            <pc:sldMk cId="718247741" sldId="256"/>
            <ac:spMk id="281" creationId="{CC7F8E7B-B751-4675-9B13-8DF4F0F22E4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2" creationId="{41EE40A6-29D8-49A1-A536-3895F2BF7A5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2" creationId="{E1F92B19-F208-41A2-9956-CA775A335FB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3" creationId="{0606A441-A5BF-430D-A8DD-C4157D96DAD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3" creationId="{9DB0C9E5-B7F4-4DD3-95A1-3FA7FF4C29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4" creationId="{09302AA2-DD28-49FA-9002-95A4D8556B85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4" creationId="{C9D59E1D-336C-4548-92F3-719D720C20C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5" creationId="{261D5BC8-B804-41BC-80FA-BEF7CE65A822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5" creationId="{D03D3795-FCC5-49D1-A70E-B9DFA353B97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6" creationId="{292C4F0D-F46F-4647-914B-2F855966792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6" creationId="{6790535D-070C-44AC-AD49-0AC3C9410979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6" creationId="{85A7E4EF-AB21-4C31-AB67-B0F0A6B3313A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7" creationId="{0058AF4E-0A5C-4667-9323-60A8E92A1D0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7" creationId="{A948B3A6-E6BA-403C-ADE7-0452F0C8113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7" creationId="{EA172FB2-0D04-4976-A8B8-D50470E953E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8" creationId="{07803663-4280-4EFA-9A3F-F599B903A96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8" creationId="{FF009CF6-C965-4306-854E-DD2DD1607ADB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9" creationId="{05A1C645-974D-4E23-B1FA-9099258B57A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9" creationId="{8705C983-23F0-4386-B3B6-CE6E5947823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0" creationId="{3B234ABA-C672-4AE5-99AC-BB54BB06E5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0" creationId="{6A8AE7E5-0BA6-42DE-8240-ABCEBBF0A3C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0" creationId="{CEFF3FF7-33B8-4336-998E-B00EAAF37C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1" creationId="{16FE44B3-CF0B-4D46-B85B-26C25EB07DFE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1" creationId="{D398B0E9-6559-44EA-8677-71BC5B6435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2" creationId="{5E6CFA03-1112-4AB3-96AB-C1ED1349690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2" creationId="{C452ED3B-9354-4ECC-AED6-B64C2BDBD2CA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3" creationId="{739F66F8-1B4D-4990-8A69-46CAC05AA32A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4" creationId="{420FBF73-B645-43B8-924E-18CCF522756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4" creationId="{983F69FB-90E4-4F76-9CA1-DA4DEB02B36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4" creationId="{AC2BDFEB-6819-458A-80D0-24B03B14049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5" creationId="{167A40B4-7FC8-4109-97E9-682E3B1D3C2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5" creationId="{43F94658-C50F-4ED4-BD2A-E425C0DF67E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5" creationId="{537CFD03-C766-4AAB-9B6D-E2805FE62786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6" creationId="{08698EE8-13E6-44F1-A88C-CA10431FD83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6" creationId="{5AABA6E7-EEF9-4529-B45B-4C7647D1CB1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6" creationId="{DC6574DE-CFEC-4451-AE12-045DF42CBE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7" creationId="{9621E215-0F61-4391-BEBD-D162D7F87CE4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7" creationId="{C58F7B6B-1C95-48E3-AE77-0D2586288323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7" creationId="{CB3D77CB-4252-4E0D-A2AF-B7CC857140F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8" creationId="{2CDAF8D4-7B47-48BF-A425-11E837E6B1D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8" creationId="{B3C10242-963D-41E2-8782-2AFD8A3F69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9" creationId="{201F0B26-9E0E-4CC0-A81B-283C7F27CBEB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9" creationId="{E943C623-F54E-4466-8960-3F343CE9F99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9" creationId="{FB78AB6A-5134-49C4-83A7-DD7D6D20527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0" creationId="{98A21428-C5C3-4A38-A75D-FECB4016217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0" creationId="{A7902586-2F6D-4729-B086-D8D4EA4D055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0" creationId="{D5CDFD00-6E38-4C6F-BE67-6683C48272F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1" creationId="{80E05F86-13C1-4E2E-B574-C0563A6E92D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1" creationId="{89CAF952-D4D0-49E9-BE0B-E13798DB05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1" creationId="{ED11C997-4383-4429-AE70-EF536FB9DDF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2" creationId="{A657F15F-4CFD-4DF3-A26F-5B314D20778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2" creationId="{B70946CA-EE45-4127-A259-D473FFD01A7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2" creationId="{EBBA2C22-7025-4DCF-B6B9-B10982D896A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3" creationId="{171BB200-BFE4-4EE0-8CF0-27656D897522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3" creationId="{BCCFD602-3DED-4281-8AD8-D16295488EC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3" creationId="{EED5D679-B48F-4699-AA5B-D9FE821569D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4" creationId="{68981760-9771-4420-B3A6-1AE14052ED6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4" creationId="{BAEEC3D4-F8C0-4A8D-9590-0BC93F6F600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4" creationId="{FF9C5C3A-7015-42EF-9D4C-16B9B30C741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5" creationId="{10DFDE69-0F50-4BFE-97A5-5946781108C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5" creationId="{2543CA49-96DB-457E-A111-11D4889A6187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5" creationId="{7ED0FCFC-707A-4276-939B-AEFC1CC75797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6" creationId="{77E6F427-A172-4BA2-9C71-5FB6F973600E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6" creationId="{8EB924D9-6E94-4444-A2CE-84BCFC6CE4A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7" creationId="{67C6E1A5-BFA7-4ACC-88A4-5BD2BA2D65C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7" creationId="{69D051E4-D7A3-4827-9E11-213AF92666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7" creationId="{F7CEA948-8E0A-4C0C-A16E-A118CCA8BFE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8" creationId="{0508FE18-D257-47B8-BDE1-A42506817430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8" creationId="{7315123B-B648-49F8-AA4E-370CB492A8E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8" creationId="{CC37CBC7-3297-4E45-8B85-FD05B9351E7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9" creationId="{8723801A-A92E-4F2E-9E39-369C0FD3E88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9" creationId="{A20AE0E1-95F1-4A3E-91B8-36AEFD446331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9" creationId="{AA460F39-43E5-486F-8625-931A94BDC3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0" creationId="{0B43F200-D9FE-4877-9650-8580763682A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0" creationId="{9653A897-1F05-43FA-8C31-1A81DC9105D6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0" creationId="{ED015CE8-A6FA-4E2D-8D0B-D896DEB20390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1" creationId="{1365127F-2CA7-486F-852A-99604CE5C8E8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1" creationId="{5EB0A68E-CA69-4B7D-907E-D3736194244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1" creationId="{D3BE0AD9-08A3-457F-8117-F5C13654F19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2" creationId="{569E92C4-A08F-42DB-9041-7304AB97C63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2" creationId="{B1DCD9EF-F94C-4D57-8FED-FE2020F343B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3" creationId="{34BE7199-9F4C-41EB-8638-D1C740DE9C9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3" creationId="{BCDF2613-CAD8-49AB-BD12-F4DB6A1A2667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4" creationId="{29BC0ED0-3641-4E13-AA31-FA788A82D3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4" creationId="{61B2AD8B-3EFE-4763-B117-17C41BA987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4" creationId="{65AC32C6-1060-4BF5-B99E-D27BD35A720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5" creationId="{3095971E-2387-42B6-8097-6D6E87D85E77}"/>
          </ac:spMkLst>
        </pc:spChg>
        <pc:spChg chg="mod">
          <ac:chgData name="남 상현" userId="03ad4a8e8f7310f3" providerId="LiveId" clId="{9DB41C36-6DAA-4EB7-A822-E7959FD2274E}" dt="2022-01-26T08:09:04.269" v="3313"/>
          <ac:spMkLst>
            <pc:docMk/>
            <pc:sldMk cId="718247741" sldId="256"/>
            <ac:spMk id="316" creationId="{53688C73-729E-40C4-BB0B-FBEF4BA5FE5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6" creationId="{E6314ADA-9D57-451E-A5E4-49CFE85EC92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7" creationId="{85D5425A-AB6B-41EB-A2E6-EC5CAE42611E}"/>
          </ac:spMkLst>
        </pc:spChg>
        <pc:spChg chg="mod">
          <ac:chgData name="남 상현" userId="03ad4a8e8f7310f3" providerId="LiveId" clId="{9DB41C36-6DAA-4EB7-A822-E7959FD2274E}" dt="2022-01-26T08:09:04.269" v="3313"/>
          <ac:spMkLst>
            <pc:docMk/>
            <pc:sldMk cId="718247741" sldId="256"/>
            <ac:spMk id="317" creationId="{C1F39F66-86E6-49DE-BA08-BB258645A01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8" creationId="{4526AB40-2316-4605-828E-56F897387EC1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8" creationId="{67ED57A0-0DBB-4DE7-B7EA-9AFAA9F8FDF8}"/>
          </ac:spMkLst>
        </pc:spChg>
        <pc:spChg chg="mod">
          <ac:chgData name="남 상현" userId="03ad4a8e8f7310f3" providerId="LiveId" clId="{9DB41C36-6DAA-4EB7-A822-E7959FD2274E}" dt="2022-01-26T08:09:04.269" v="3313"/>
          <ac:spMkLst>
            <pc:docMk/>
            <pc:sldMk cId="718247741" sldId="256"/>
            <ac:spMk id="318" creationId="{692CB6C9-D9C2-4FCF-889C-57D12F4F92F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9" creationId="{37EBB09B-3CA4-4D7C-8924-6DC8E3033ED2}"/>
          </ac:spMkLst>
        </pc:spChg>
        <pc:spChg chg="mod">
          <ac:chgData name="남 상현" userId="03ad4a8e8f7310f3" providerId="LiveId" clId="{9DB41C36-6DAA-4EB7-A822-E7959FD2274E}" dt="2022-01-26T08:09:04.269" v="3313"/>
          <ac:spMkLst>
            <pc:docMk/>
            <pc:sldMk cId="718247741" sldId="256"/>
            <ac:spMk id="319" creationId="{5076097F-E7C9-4ABA-8F5E-05FAAE88CC0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0" creationId="{01FC03D7-853C-44C9-B01E-3E20589A28AD}"/>
          </ac:spMkLst>
        </pc:spChg>
        <pc:spChg chg="mod">
          <ac:chgData name="남 상현" userId="03ad4a8e8f7310f3" providerId="LiveId" clId="{9DB41C36-6DAA-4EB7-A822-E7959FD2274E}" dt="2022-01-26T08:09:04.269" v="3313"/>
          <ac:spMkLst>
            <pc:docMk/>
            <pc:sldMk cId="718247741" sldId="256"/>
            <ac:spMk id="320" creationId="{BA89C560-8D66-4F3F-BE36-7F23E274FA3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0" creationId="{DF6E6384-2C2E-40B4-B4F7-7C42811BC53F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1" creationId="{24135011-0A13-4067-8A15-42279DEC48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1" creationId="{2B97333F-F5E9-4D7B-A745-CE9A07795A88}"/>
          </ac:spMkLst>
        </pc:spChg>
        <pc:spChg chg="mod">
          <ac:chgData name="남 상현" userId="03ad4a8e8f7310f3" providerId="LiveId" clId="{9DB41C36-6DAA-4EB7-A822-E7959FD2274E}" dt="2022-01-26T08:09:04.269" v="3313"/>
          <ac:spMkLst>
            <pc:docMk/>
            <pc:sldMk cId="718247741" sldId="256"/>
            <ac:spMk id="321" creationId="{67D6914D-46BD-43BF-BC95-48E000507F69}"/>
          </ac:spMkLst>
        </pc:spChg>
        <pc:spChg chg="mod">
          <ac:chgData name="남 상현" userId="03ad4a8e8f7310f3" providerId="LiveId" clId="{9DB41C36-6DAA-4EB7-A822-E7959FD2274E}" dt="2022-01-26T08:09:04.269" v="3313"/>
          <ac:spMkLst>
            <pc:docMk/>
            <pc:sldMk cId="718247741" sldId="256"/>
            <ac:spMk id="322" creationId="{A25A8B92-85E8-4484-88D8-9CD4F43330C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2" creationId="{EE1781C3-8919-471A-9C74-786A497397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2" creationId="{F05E445D-E85D-4BF3-884A-ABEC5C499A1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3" creationId="{27B0FB11-B5BE-47A1-92AF-8F36B7D1719F}"/>
          </ac:spMkLst>
        </pc:spChg>
        <pc:spChg chg="mod">
          <ac:chgData name="남 상현" userId="03ad4a8e8f7310f3" providerId="LiveId" clId="{9DB41C36-6DAA-4EB7-A822-E7959FD2274E}" dt="2022-01-26T08:09:04.269" v="3313"/>
          <ac:spMkLst>
            <pc:docMk/>
            <pc:sldMk cId="718247741" sldId="256"/>
            <ac:spMk id="323" creationId="{49B72C0B-A794-4A1E-9473-CB92CE3B329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3" creationId="{756CC791-F3C2-4A49-9A5D-743F33762082}"/>
          </ac:spMkLst>
        </pc:spChg>
        <pc:spChg chg="mod">
          <ac:chgData name="남 상현" userId="03ad4a8e8f7310f3" providerId="LiveId" clId="{9DB41C36-6DAA-4EB7-A822-E7959FD2274E}" dt="2022-01-26T08:09:04.269" v="3313"/>
          <ac:spMkLst>
            <pc:docMk/>
            <pc:sldMk cId="718247741" sldId="256"/>
            <ac:spMk id="324" creationId="{1EEA9B6C-3FF2-4AD7-9B20-4C2EC8B944D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4" creationId="{32CA622C-10EC-48AB-AD92-1AFDD89F18B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4" creationId="{9F12AF91-BF14-47A2-9151-824AD1B1CCA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5" creationId="{31D1FB83-502C-4198-B362-ECE583BE19F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5" creationId="{7A03B8E5-C62A-4CC7-95D6-3FBB783BAF0B}"/>
          </ac:spMkLst>
        </pc:spChg>
        <pc:spChg chg="mod">
          <ac:chgData name="남 상현" userId="03ad4a8e8f7310f3" providerId="LiveId" clId="{9DB41C36-6DAA-4EB7-A822-E7959FD2274E}" dt="2022-01-26T08:09:04.269" v="3313"/>
          <ac:spMkLst>
            <pc:docMk/>
            <pc:sldMk cId="718247741" sldId="256"/>
            <ac:spMk id="325" creationId="{9F298607-F464-4CF2-98B0-137CE24AFACC}"/>
          </ac:spMkLst>
        </pc:spChg>
        <pc:spChg chg="mod">
          <ac:chgData name="남 상현" userId="03ad4a8e8f7310f3" providerId="LiveId" clId="{9DB41C36-6DAA-4EB7-A822-E7959FD2274E}" dt="2022-01-26T08:09:04.269" v="3313"/>
          <ac:spMkLst>
            <pc:docMk/>
            <pc:sldMk cId="718247741" sldId="256"/>
            <ac:spMk id="326" creationId="{20EBA08C-BBA7-4AF5-B560-68B85127171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6" creationId="{CA438D6E-4BCC-46FD-A2AF-EE8F11A5A55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6" creationId="{E73BE6CC-AFBC-4BA5-A1C5-9C72F481D68D}"/>
          </ac:spMkLst>
        </pc:spChg>
        <pc:spChg chg="mod">
          <ac:chgData name="남 상현" userId="03ad4a8e8f7310f3" providerId="LiveId" clId="{9DB41C36-6DAA-4EB7-A822-E7959FD2274E}" dt="2022-01-26T08:09:04.269" v="3313"/>
          <ac:spMkLst>
            <pc:docMk/>
            <pc:sldMk cId="718247741" sldId="256"/>
            <ac:spMk id="327" creationId="{3379A23F-E3A8-4C4A-9D46-A2E2DD79F1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7" creationId="{E52A4B14-7DF9-40A0-B0F2-451C9ECA281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7" creationId="{F38BDD90-A7E7-43D9-A352-79A04A3E115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8" creationId="{0C4F9B00-4E94-40CF-AC0F-7A1668F4938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8" creationId="{DEC0BA45-459F-4D65-AAA2-2E25BB419DD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9" creationId="{4875FBCE-7528-4368-8390-09577AF0F8EE}"/>
          </ac:spMkLst>
        </pc:spChg>
        <pc:spChg chg="mod">
          <ac:chgData name="남 상현" userId="03ad4a8e8f7310f3" providerId="LiveId" clId="{9DB41C36-6DAA-4EB7-A822-E7959FD2274E}" dt="2022-01-26T08:09:09.517" v="3315"/>
          <ac:spMkLst>
            <pc:docMk/>
            <pc:sldMk cId="718247741" sldId="256"/>
            <ac:spMk id="329" creationId="{8E644B82-D217-46B5-BB74-D028CCDD062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9" creationId="{8EADF095-2841-43CB-A063-0E080DC3043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0" creationId="{298D24DA-B744-4BB2-9821-D834A3CD6E5C}"/>
          </ac:spMkLst>
        </pc:spChg>
        <pc:spChg chg="mod">
          <ac:chgData name="남 상현" userId="03ad4a8e8f7310f3" providerId="LiveId" clId="{9DB41C36-6DAA-4EB7-A822-E7959FD2274E}" dt="2022-01-26T08:09:09.517" v="3315"/>
          <ac:spMkLst>
            <pc:docMk/>
            <pc:sldMk cId="718247741" sldId="256"/>
            <ac:spMk id="330" creationId="{67B1FC23-D46F-4CB6-A222-A0A23DB947A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0" creationId="{EDF80554-1037-4852-900A-1A4D89D572DA}"/>
          </ac:spMkLst>
        </pc:spChg>
        <pc:spChg chg="mod">
          <ac:chgData name="남 상현" userId="03ad4a8e8f7310f3" providerId="LiveId" clId="{9DB41C36-6DAA-4EB7-A822-E7959FD2274E}" dt="2022-01-26T08:09:09.517" v="3315"/>
          <ac:spMkLst>
            <pc:docMk/>
            <pc:sldMk cId="718247741" sldId="256"/>
            <ac:spMk id="331" creationId="{23C8FAE1-13C0-45AC-B5A9-A5F5A1A7F6F7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1" creationId="{54ADF00C-2EEE-4237-8383-B37A4F631D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1" creationId="{618CA865-5637-4B0D-ADE2-BDA79BB4AA6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2" creationId="{1A25DC90-CCD5-45F7-88C4-1989FF6312D4}"/>
          </ac:spMkLst>
        </pc:spChg>
        <pc:spChg chg="mod">
          <ac:chgData name="남 상현" userId="03ad4a8e8f7310f3" providerId="LiveId" clId="{9DB41C36-6DAA-4EB7-A822-E7959FD2274E}" dt="2022-01-26T08:09:09.517" v="3315"/>
          <ac:spMkLst>
            <pc:docMk/>
            <pc:sldMk cId="718247741" sldId="256"/>
            <ac:spMk id="332" creationId="{B14315AC-2054-4A5D-B629-0AA3ACB17520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3" creationId="{50CF634F-95CF-4FA2-B32C-7CE441A14979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4" creationId="{5AEF39BF-8AC3-4B6A-8D80-BD33806ED863}"/>
          </ac:spMkLst>
        </pc:spChg>
        <pc:spChg chg="mod">
          <ac:chgData name="남 상현" userId="03ad4a8e8f7310f3" providerId="LiveId" clId="{9DB41C36-6DAA-4EB7-A822-E7959FD2274E}" dt="2022-01-26T08:09:09.517" v="3315"/>
          <ac:spMkLst>
            <pc:docMk/>
            <pc:sldMk cId="718247741" sldId="256"/>
            <ac:spMk id="334" creationId="{CC8AA8AD-1E20-4EA3-B1C7-1987BF9EFDD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5" creationId="{D8F5D507-8DB6-47E3-BF8E-BF2228B007D7}"/>
          </ac:spMkLst>
        </pc:spChg>
        <pc:spChg chg="mod">
          <ac:chgData name="남 상현" userId="03ad4a8e8f7310f3" providerId="LiveId" clId="{9DB41C36-6DAA-4EB7-A822-E7959FD2274E}" dt="2022-01-26T08:09:09.517" v="3315"/>
          <ac:spMkLst>
            <pc:docMk/>
            <pc:sldMk cId="718247741" sldId="256"/>
            <ac:spMk id="335" creationId="{EE26A10B-595F-45B8-927A-AA52090DE554}"/>
          </ac:spMkLst>
        </pc:spChg>
        <pc:spChg chg="mod">
          <ac:chgData name="남 상현" userId="03ad4a8e8f7310f3" providerId="LiveId" clId="{9DB41C36-6DAA-4EB7-A822-E7959FD2274E}" dt="2022-01-26T08:09:09.517" v="3315"/>
          <ac:spMkLst>
            <pc:docMk/>
            <pc:sldMk cId="718247741" sldId="256"/>
            <ac:spMk id="337" creationId="{AF2D7635-D82D-4E8F-8F2E-2C351A24B004}"/>
          </ac:spMkLst>
        </pc:spChg>
        <pc:spChg chg="mod">
          <ac:chgData name="남 상현" userId="03ad4a8e8f7310f3" providerId="LiveId" clId="{9DB41C36-6DAA-4EB7-A822-E7959FD2274E}" dt="2022-01-26T08:09:09.517" v="3315"/>
          <ac:spMkLst>
            <pc:docMk/>
            <pc:sldMk cId="718247741" sldId="256"/>
            <ac:spMk id="338" creationId="{5C45690F-2BC4-4D45-BFF9-7DBB89ADDDF3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38" creationId="{6C27B024-C2DA-4600-8F8A-662C9F052385}"/>
          </ac:spMkLst>
        </pc:spChg>
        <pc:spChg chg="mod">
          <ac:chgData name="남 상현" userId="03ad4a8e8f7310f3" providerId="LiveId" clId="{9DB41C36-6DAA-4EB7-A822-E7959FD2274E}" dt="2022-01-26T08:09:09.517" v="3315"/>
          <ac:spMkLst>
            <pc:docMk/>
            <pc:sldMk cId="718247741" sldId="256"/>
            <ac:spMk id="340" creationId="{FB4F1DFF-B7D2-495A-93E4-8FBE2B47598D}"/>
          </ac:spMkLst>
        </pc:spChg>
        <pc:spChg chg="add mod ord topLvl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341" creationId="{548C52FA-2BF1-4293-87F2-643E16FFC23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2" creationId="{2347D4D2-513A-485E-A0B9-C94A0DA84D14}"/>
          </ac:spMkLst>
        </pc:spChg>
        <pc:spChg chg="add mod">
          <ac:chgData name="남 상현" userId="03ad4a8e8f7310f3" providerId="LiveId" clId="{9DB41C36-6DAA-4EB7-A822-E7959FD2274E}" dt="2022-01-24T07:25:37.558" v="1155" actId="20577"/>
          <ac:spMkLst>
            <pc:docMk/>
            <pc:sldMk cId="718247741" sldId="256"/>
            <ac:spMk id="342" creationId="{6AA38AF0-68B1-4FDB-8F4D-8E17DD7A6CC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3" creationId="{679FF40A-8E7F-4EE0-B502-C732FA06E2A7}"/>
          </ac:spMkLst>
        </pc:spChg>
        <pc:spChg chg="add mod">
          <ac:chgData name="남 상현" userId="03ad4a8e8f7310f3" providerId="LiveId" clId="{9DB41C36-6DAA-4EB7-A822-E7959FD2274E}" dt="2022-01-26T08:08:16.423" v="3293" actId="164"/>
          <ac:spMkLst>
            <pc:docMk/>
            <pc:sldMk cId="718247741" sldId="256"/>
            <ac:spMk id="343" creationId="{774E8295-16FA-4845-9DB7-FECCC46BC868}"/>
          </ac:spMkLst>
        </pc:spChg>
        <pc:spChg chg="mod">
          <ac:chgData name="남 상현" userId="03ad4a8e8f7310f3" providerId="LiveId" clId="{9DB41C36-6DAA-4EB7-A822-E7959FD2274E}" dt="2022-01-26T08:09:09.517" v="3315"/>
          <ac:spMkLst>
            <pc:docMk/>
            <pc:sldMk cId="718247741" sldId="256"/>
            <ac:spMk id="344" creationId="{E9FFAA76-BB27-4796-B193-9F270D249A5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4" creationId="{ECCC1D61-64F5-4565-B0B8-2484411D0AC6}"/>
          </ac:spMkLst>
        </pc:spChg>
        <pc:spChg chg="mod">
          <ac:chgData name="남 상현" userId="03ad4a8e8f7310f3" providerId="LiveId" clId="{9DB41C36-6DAA-4EB7-A822-E7959FD2274E}" dt="2022-01-26T08:09:09.517" v="3315"/>
          <ac:spMkLst>
            <pc:docMk/>
            <pc:sldMk cId="718247741" sldId="256"/>
            <ac:spMk id="345" creationId="{2064E7AF-702E-4A3F-9107-0BD3FC0351A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5" creationId="{F2735C25-3BCA-4FD4-99B8-8D53ECF7FB51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6" creationId="{929E16AC-F958-48F2-8261-9F99EAD508B1}"/>
          </ac:spMkLst>
        </pc:spChg>
        <pc:spChg chg="add mod topLvl">
          <ac:chgData name="남 상현" userId="03ad4a8e8f7310f3" providerId="LiveId" clId="{9DB41C36-6DAA-4EB7-A822-E7959FD2274E}" dt="2022-01-26T08:00:52.740" v="3178" actId="165"/>
          <ac:spMkLst>
            <pc:docMk/>
            <pc:sldMk cId="718247741" sldId="256"/>
            <ac:spMk id="346" creationId="{982CE0A8-3657-49F7-94FD-0178A860447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7" creationId="{3ECF5D33-58BA-4B2E-912F-F6BE8A910FE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8" creationId="{1B45AB06-0703-4ACC-86CC-02ADA0C22920}"/>
          </ac:spMkLst>
        </pc:spChg>
        <pc:spChg chg="mod">
          <ac:chgData name="남 상현" userId="03ad4a8e8f7310f3" providerId="LiveId" clId="{9DB41C36-6DAA-4EB7-A822-E7959FD2274E}" dt="2022-01-26T08:09:09.517" v="3315"/>
          <ac:spMkLst>
            <pc:docMk/>
            <pc:sldMk cId="718247741" sldId="256"/>
            <ac:spMk id="348" creationId="{B5897A7D-27E6-4E21-879A-4DD01A551FE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9" creationId="{FA9F2EAE-FB3F-4601-AB96-1A12F878ECC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0" creationId="{A5876E26-5819-4146-81BA-75F0A55D34F2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1" creationId="{8F4D0E05-693A-461F-8320-3DD9BBE40194}"/>
          </ac:spMkLst>
        </pc:spChg>
        <pc:spChg chg="add mod">
          <ac:chgData name="남 상현" userId="03ad4a8e8f7310f3" providerId="LiveId" clId="{9DB41C36-6DAA-4EB7-A822-E7959FD2274E}" dt="2022-01-26T08:08:28.901" v="3303" actId="1076"/>
          <ac:spMkLst>
            <pc:docMk/>
            <pc:sldMk cId="718247741" sldId="256"/>
            <ac:spMk id="351" creationId="{A8067E1F-00F8-4FA4-A2E8-1D32D524D7E7}"/>
          </ac:spMkLst>
        </pc:spChg>
        <pc:spChg chg="add mod">
          <ac:chgData name="남 상현" userId="03ad4a8e8f7310f3" providerId="LiveId" clId="{9DB41C36-6DAA-4EB7-A822-E7959FD2274E}" dt="2022-01-24T08:05:37.328" v="1641" actId="207"/>
          <ac:spMkLst>
            <pc:docMk/>
            <pc:sldMk cId="718247741" sldId="256"/>
            <ac:spMk id="352" creationId="{38BA23E4-92A6-4992-A792-8B2C7D24123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2" creationId="{D308160A-F81F-479F-8111-5DF266A0FBB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3" creationId="{DB5A0533-42F2-48AA-841C-681231AFB9E6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4" creationId="{438F15B8-C265-43BA-B472-F3C134EFE560}"/>
          </ac:spMkLst>
        </pc:spChg>
        <pc:spChg chg="mod">
          <ac:chgData name="남 상현" userId="03ad4a8e8f7310f3" providerId="LiveId" clId="{9DB41C36-6DAA-4EB7-A822-E7959FD2274E}" dt="2022-01-26T08:03:43.299" v="3238" actId="164"/>
          <ac:spMkLst>
            <pc:docMk/>
            <pc:sldMk cId="718247741" sldId="256"/>
            <ac:spMk id="355" creationId="{7179D7FA-552E-4959-AC66-6C1A0A6D01D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5" creationId="{EB57020E-3532-42EB-92BF-EF6CA342E0E7}"/>
          </ac:spMkLst>
        </pc:spChg>
        <pc:spChg chg="mod">
          <ac:chgData name="남 상현" userId="03ad4a8e8f7310f3" providerId="LiveId" clId="{9DB41C36-6DAA-4EB7-A822-E7959FD2274E}" dt="2022-01-26T08:03:43.299" v="3238" actId="164"/>
          <ac:spMkLst>
            <pc:docMk/>
            <pc:sldMk cId="718247741" sldId="256"/>
            <ac:spMk id="356" creationId="{2AABA9D3-1673-49B2-BB00-A1E21F9DB15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6" creationId="{3ABCBF43-1277-4401-83EB-BC9F879781BC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7" creationId="{1E6CECF5-4B4D-45A2-9F80-49659F303C1C}"/>
          </ac:spMkLst>
        </pc:spChg>
        <pc:spChg chg="mod">
          <ac:chgData name="남 상현" userId="03ad4a8e8f7310f3" providerId="LiveId" clId="{9DB41C36-6DAA-4EB7-A822-E7959FD2274E}" dt="2022-01-24T08:05:53.768" v="1649"/>
          <ac:spMkLst>
            <pc:docMk/>
            <pc:sldMk cId="718247741" sldId="256"/>
            <ac:spMk id="358" creationId="{4036D457-2FBC-4626-AEBD-B1FBBCED379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8" creationId="{FDD3A87A-84D7-46B8-BC68-FD3E11312F5A}"/>
          </ac:spMkLst>
        </pc:spChg>
        <pc:spChg chg="mod">
          <ac:chgData name="남 상현" userId="03ad4a8e8f7310f3" providerId="LiveId" clId="{9DB41C36-6DAA-4EB7-A822-E7959FD2274E}" dt="2022-01-24T08:05:57.804" v="1652" actId="20577"/>
          <ac:spMkLst>
            <pc:docMk/>
            <pc:sldMk cId="718247741" sldId="256"/>
            <ac:spMk id="359" creationId="{862FFC64-FBE9-41CD-A2C1-FFC6470FDB6B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9" creationId="{929247E5-A11B-4E79-B14D-7E8B4C986751}"/>
          </ac:spMkLst>
        </pc:spChg>
        <pc:spChg chg="mod">
          <ac:chgData name="남 상현" userId="03ad4a8e8f7310f3" providerId="LiveId" clId="{9DB41C36-6DAA-4EB7-A822-E7959FD2274E}" dt="2022-01-24T08:05:58.643" v="1653"/>
          <ac:spMkLst>
            <pc:docMk/>
            <pc:sldMk cId="718247741" sldId="256"/>
            <ac:spMk id="361" creationId="{6C8A187D-119F-47DC-ABBE-5E0A2E658F36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2" creationId="{3DAA9D0F-09DF-4F6E-9EBA-45F4616B2FE0}"/>
          </ac:spMkLst>
        </pc:spChg>
        <pc:spChg chg="mod">
          <ac:chgData name="남 상현" userId="03ad4a8e8f7310f3" providerId="LiveId" clId="{9DB41C36-6DAA-4EB7-A822-E7959FD2274E}" dt="2022-01-24T08:06:03.016" v="1657" actId="20577"/>
          <ac:spMkLst>
            <pc:docMk/>
            <pc:sldMk cId="718247741" sldId="256"/>
            <ac:spMk id="362" creationId="{737131C4-7130-488A-993A-2B3117013B8F}"/>
          </ac:spMkLst>
        </pc:spChg>
        <pc:spChg chg="mod">
          <ac:chgData name="남 상현" userId="03ad4a8e8f7310f3" providerId="LiveId" clId="{9DB41C36-6DAA-4EB7-A822-E7959FD2274E}" dt="2022-01-24T08:06:06.224" v="1659"/>
          <ac:spMkLst>
            <pc:docMk/>
            <pc:sldMk cId="718247741" sldId="256"/>
            <ac:spMk id="364" creationId="{23B44D34-F134-4E30-BFC2-6454C3981DEE}"/>
          </ac:spMkLst>
        </pc:spChg>
        <pc:spChg chg="mod">
          <ac:chgData name="남 상현" userId="03ad4a8e8f7310f3" providerId="LiveId" clId="{9DB41C36-6DAA-4EB7-A822-E7959FD2274E}" dt="2022-01-24T08:06:11.460" v="1663" actId="20577"/>
          <ac:spMkLst>
            <pc:docMk/>
            <pc:sldMk cId="718247741" sldId="256"/>
            <ac:spMk id="365" creationId="{AC5479D1-2345-487D-BACC-BFD9BD6BD304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6" creationId="{B4C9020C-10D7-4680-B2E1-76D0764ECDE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7" creationId="{3CEFC698-B73D-4B80-9382-69C2D3A64970}"/>
          </ac:spMkLst>
        </pc:spChg>
        <pc:spChg chg="mod">
          <ac:chgData name="남 상현" userId="03ad4a8e8f7310f3" providerId="LiveId" clId="{9DB41C36-6DAA-4EB7-A822-E7959FD2274E}" dt="2022-01-24T08:06:14.035" v="1664"/>
          <ac:spMkLst>
            <pc:docMk/>
            <pc:sldMk cId="718247741" sldId="256"/>
            <ac:spMk id="367" creationId="{6C9C25A3-CA1D-44F1-8FB2-4D621F3DA558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8" creationId="{0AEDD22E-0D1D-4865-8CFE-234EA85DD233}"/>
          </ac:spMkLst>
        </pc:spChg>
        <pc:spChg chg="mod">
          <ac:chgData name="남 상현" userId="03ad4a8e8f7310f3" providerId="LiveId" clId="{9DB41C36-6DAA-4EB7-A822-E7959FD2274E}" dt="2022-01-24T08:06:21.560" v="1668" actId="20577"/>
          <ac:spMkLst>
            <pc:docMk/>
            <pc:sldMk cId="718247741" sldId="256"/>
            <ac:spMk id="368" creationId="{9A5B235A-8FF9-4A56-8A50-02F0E348F5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9" creationId="{CD7B7B44-E26E-4E79-92C4-90FD1CC4222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0" creationId="{B979D22D-8BC2-4F54-8110-14E80384204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1" creationId="{31496B89-0A7A-469B-A6FB-64B736EF603A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2" creationId="{1E73D587-7AA1-4C3A-A806-48DE9F40BE0A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3" creationId="{D6A60375-EF39-4E71-AD15-E11B67E188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4" creationId="{DAF87067-F1FA-4106-A65F-C038DA47169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5" creationId="{E7E60AB1-5AA8-49BF-B737-E4B8BEC56A9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6" creationId="{B230A989-ECFC-4376-8BDB-EDD14C0FA53E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7" creationId="{D6580BC8-5DA5-4209-9291-6BB6D00483E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8" creationId="{23E3C46F-1BC6-4F59-9166-3D09E88211B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9" creationId="{024448E9-FD32-4761-AE7F-90EA709BB730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0" creationId="{94629926-C802-43CE-8501-C506E3FA35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1" creationId="{F2D8DC40-DE28-4AAF-B70A-3A82558F3EEC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2" creationId="{67DADEC8-4A3B-454F-A9AB-0362D8355D1E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3" creationId="{C5915323-6441-4DE4-8ACD-EA33C852571C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86" creationId="{9321772C-AE60-4C64-83EB-1DAAA6E9FA7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0" creationId="{F7EAFCA5-8749-4196-BFB7-56355D53651B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1" creationId="{CBE02D2E-C3DE-4A30-907A-C5BB8BEBA4C9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2" creationId="{6C9DCAE4-0AAF-4511-B6D1-0FB88131C50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3" creationId="{D7E605DA-08C7-48E0-B02D-8F652F4347AB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4" creationId="{23D67931-0F2E-4E6B-B5A3-D33F23F25B8D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5" creationId="{8690D1B8-258E-4C5A-A89F-3F5356CDDFA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6" creationId="{302920CC-78E4-4BDD-BF7E-4BA313E618C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7" creationId="{85BBE9F0-C515-4909-A88A-3B8F427F3679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8" creationId="{4BDCF6E6-3E1C-483C-8585-458BF33F2F94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9" creationId="{3B133E20-5299-49FE-AFB1-8209AC26CE8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0" creationId="{ADD92E92-3C84-4DAE-8806-0FEC8E1E1DD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1" creationId="{415F13EA-7551-443F-A2A9-C1658A3D81F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2" creationId="{8290D642-1315-47DB-BF55-3266B11507A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3" creationId="{EF411768-A818-4113-97DB-6B841922FF87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4" creationId="{F4E996C0-9274-4BC3-9EA4-292B44A0122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5" creationId="{694EC896-6B96-4F74-B922-F5C270B30C3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6" creationId="{2359EBCD-E0C4-49B8-832A-D0BF71D7E75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7" creationId="{C0AE8C1D-FB89-4DDF-BBA7-9AE42F5BA1FF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0" creationId="{F87A0A8B-2560-478B-96AC-F2B1E1618B8B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4" creationId="{0DFF1DDC-6659-4BA9-A3E9-B398F580DE5F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5" creationId="{1DB82575-03A8-4B98-8F86-337D5082955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6" creationId="{A76F46B2-351B-47AA-878B-9CE73C65C390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7" creationId="{119693FD-C4F2-453B-BCDF-555B0F065023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8" creationId="{40AE6806-FD96-4A38-9553-4F32F5F7869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9" creationId="{CA85DB47-3A19-4F84-AB29-CCBBE8CB287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0" creationId="{D65E71A3-8431-4763-BCA6-A8D30629902E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1" creationId="{AA8A4922-D0A5-42A4-ABD0-790AA92C6AD3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2" creationId="{3317B458-532C-4E9E-8840-3285202097A4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3" creationId="{2F0D7B4D-A1A3-4BC9-86C8-5A3E25C322C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4" creationId="{35E8359C-1428-484C-AB56-FE5F9F3E9C13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5" creationId="{D5016573-BA36-4C4D-BA75-36AAF383775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6" creationId="{509CDA2A-C7EB-4269-B932-DAE85624843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7" creationId="{8837CD31-FE2D-4F27-9A61-5F91FBC2143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8" creationId="{9727B8A1-CE5C-4D9E-8956-EFD033C99DB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9" creationId="{D5D0A64E-F57C-4387-BE13-016F2E54C75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0" creationId="{D973130E-9EBA-48B2-B93A-0EB27C14374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1" creationId="{8E12FCF8-E953-4444-B798-16CB033C747A}"/>
          </ac:spMkLst>
        </pc:spChg>
        <pc:grpChg chg="add mod">
          <ac:chgData name="남 상현" userId="03ad4a8e8f7310f3" providerId="LiveId" clId="{9DB41C36-6DAA-4EB7-A822-E7959FD2274E}" dt="2022-01-26T07:39:20.492" v="2988" actId="1076"/>
          <ac:grpSpMkLst>
            <pc:docMk/>
            <pc:sldMk cId="718247741" sldId="256"/>
            <ac:grpSpMk id="2" creationId="{8F5F7B42-A680-4A2E-9EDE-DA0DABF7CC7D}"/>
          </ac:grpSpMkLst>
        </pc:grpChg>
        <pc:grpChg chg="del mod topLvl">
          <ac:chgData name="남 상현" userId="03ad4a8e8f7310f3" providerId="LiveId" clId="{9DB41C36-6DAA-4EB7-A822-E7959FD2274E}" dt="2022-01-24T04:47:02.714" v="123" actId="165"/>
          <ac:grpSpMkLst>
            <pc:docMk/>
            <pc:sldMk cId="718247741" sldId="256"/>
            <ac:grpSpMk id="4" creationId="{27540078-C804-4EF6-8537-2E39F9782CA1}"/>
          </ac:grpSpMkLst>
        </pc:grpChg>
        <pc:grpChg chg="mod topLvl">
          <ac:chgData name="남 상현" userId="03ad4a8e8f7310f3" providerId="LiveId" clId="{9DB41C36-6DAA-4EB7-A822-E7959FD2274E}" dt="2022-01-26T08:05:54.498" v="3267" actId="164"/>
          <ac:grpSpMkLst>
            <pc:docMk/>
            <pc:sldMk cId="718247741" sldId="256"/>
            <ac:grpSpMk id="17" creationId="{1C97BB9F-D1E2-4DC7-9962-39296426C104}"/>
          </ac:grpSpMkLst>
        </pc:grpChg>
        <pc:grpChg chg="mod topLvl">
          <ac:chgData name="남 상현" userId="03ad4a8e8f7310f3" providerId="LiveId" clId="{9DB41C36-6DAA-4EB7-A822-E7959FD2274E}" dt="2022-01-26T08:03:08.349" v="3205" actId="164"/>
          <ac:grpSpMkLst>
            <pc:docMk/>
            <pc:sldMk cId="718247741" sldId="256"/>
            <ac:grpSpMk id="30" creationId="{68E719F7-C192-43B1-B02E-7C4B6DC632E8}"/>
          </ac:grpSpMkLst>
        </pc:grpChg>
        <pc:grpChg chg="mod topLvl">
          <ac:chgData name="남 상현" userId="03ad4a8e8f7310f3" providerId="LiveId" clId="{9DB41C36-6DAA-4EB7-A822-E7959FD2274E}" dt="2022-01-26T08:00:52.740" v="3178" actId="165"/>
          <ac:grpSpMkLst>
            <pc:docMk/>
            <pc:sldMk cId="718247741" sldId="256"/>
            <ac:grpSpMk id="43" creationId="{ED804D1C-B426-4733-9AED-7BF5EF09E595}"/>
          </ac:grpSpMkLst>
        </pc:grpChg>
        <pc:grpChg chg="del mod">
          <ac:chgData name="남 상현" userId="03ad4a8e8f7310f3" providerId="LiveId" clId="{9DB41C36-6DAA-4EB7-A822-E7959FD2274E}" dt="2022-01-26T07:42:00.012" v="3045" actId="478"/>
          <ac:grpSpMkLst>
            <pc:docMk/>
            <pc:sldMk cId="718247741" sldId="256"/>
            <ac:grpSpMk id="45" creationId="{F0F3A6CB-348F-4AF2-8547-A1BB9AD07CD6}"/>
          </ac:grpSpMkLst>
        </pc:grpChg>
        <pc:grpChg chg="del mod">
          <ac:chgData name="남 상현" userId="03ad4a8e8f7310f3" providerId="LiveId" clId="{9DB41C36-6DAA-4EB7-A822-E7959FD2274E}" dt="2022-01-26T07:41:58.095" v="3043" actId="478"/>
          <ac:grpSpMkLst>
            <pc:docMk/>
            <pc:sldMk cId="718247741" sldId="256"/>
            <ac:grpSpMk id="46" creationId="{19304BE7-54F7-49AF-A6E8-8C1AADE19C89}"/>
          </ac:grpSpMkLst>
        </pc:grpChg>
        <pc:grpChg chg="mod">
          <ac:chgData name="남 상현" userId="03ad4a8e8f7310f3" providerId="LiveId" clId="{9DB41C36-6DAA-4EB7-A822-E7959FD2274E}" dt="2022-01-26T08:00:52.740" v="3178" actId="165"/>
          <ac:grpSpMkLst>
            <pc:docMk/>
            <pc:sldMk cId="718247741" sldId="256"/>
            <ac:grpSpMk id="47" creationId="{C0E98333-AE20-45DD-AD3F-8B4F28D52BCB}"/>
          </ac:grpSpMkLst>
        </pc:grpChg>
        <pc:grpChg chg="add mod ord topLvl">
          <ac:chgData name="남 상현" userId="03ad4a8e8f7310f3" providerId="LiveId" clId="{9DB41C36-6DAA-4EB7-A822-E7959FD2274E}" dt="2022-01-26T08:08:54.515" v="3307" actId="165"/>
          <ac:grpSpMkLst>
            <pc:docMk/>
            <pc:sldMk cId="718247741" sldId="256"/>
            <ac:grpSpMk id="5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4T06:51:05.175" v="819" actId="164"/>
          <ac:grpSpMkLst>
            <pc:docMk/>
            <pc:sldMk cId="718247741" sldId="256"/>
            <ac:grpSpMk id="66" creationId="{195671DA-F9F5-4D52-9C59-CA0D0B8D6342}"/>
          </ac:grpSpMkLst>
        </pc:grpChg>
        <pc:grpChg chg="add mod">
          <ac:chgData name="남 상현" userId="03ad4a8e8f7310f3" providerId="LiveId" clId="{9DB41C36-6DAA-4EB7-A822-E7959FD2274E}" dt="2022-01-26T07:39:37.249" v="2995" actId="164"/>
          <ac:grpSpMkLst>
            <pc:docMk/>
            <pc:sldMk cId="718247741" sldId="256"/>
            <ac:grpSpMk id="67" creationId="{23DB2759-52B3-448C-AB60-35AEC114E544}"/>
          </ac:grpSpMkLst>
        </pc:grpChg>
        <pc:grpChg chg="add mod">
          <ac:chgData name="남 상현" userId="03ad4a8e8f7310f3" providerId="LiveId" clId="{9DB41C36-6DAA-4EB7-A822-E7959FD2274E}" dt="2022-01-24T05:48:04.258" v="585" actId="164"/>
          <ac:grpSpMkLst>
            <pc:docMk/>
            <pc:sldMk cId="718247741" sldId="256"/>
            <ac:grpSpMk id="71" creationId="{3F98B975-AF38-41DF-B20A-1CAFD2E85832}"/>
          </ac:grpSpMkLst>
        </pc:grpChg>
        <pc:grpChg chg="add mod">
          <ac:chgData name="남 상현" userId="03ad4a8e8f7310f3" providerId="LiveId" clId="{9DB41C36-6DAA-4EB7-A822-E7959FD2274E}" dt="2022-01-26T08:08:38.295" v="3304" actId="1076"/>
          <ac:grpSpMkLst>
            <pc:docMk/>
            <pc:sldMk cId="718247741" sldId="256"/>
            <ac:grpSpMk id="71" creationId="{F31C86A1-5F41-482F-B622-B159DFDBE7C9}"/>
          </ac:grpSpMkLst>
        </pc:grpChg>
        <pc:grpChg chg="mod topLvl">
          <ac:chgData name="남 상현" userId="03ad4a8e8f7310f3" providerId="LiveId" clId="{9DB41C36-6DAA-4EB7-A822-E7959FD2274E}" dt="2022-01-26T08:00:52.740" v="3178" actId="165"/>
          <ac:grpSpMkLst>
            <pc:docMk/>
            <pc:sldMk cId="718247741" sldId="256"/>
            <ac:grpSpMk id="72" creationId="{62D7BEF1-26EC-415F-AFC4-E80C8312A2E9}"/>
          </ac:grpSpMkLst>
        </pc:grpChg>
        <pc:grpChg chg="add mod ord">
          <ac:chgData name="남 상현" userId="03ad4a8e8f7310f3" providerId="LiveId" clId="{9DB41C36-6DAA-4EB7-A822-E7959FD2274E}" dt="2022-01-26T08:01:01.310" v="3192" actId="1037"/>
          <ac:grpSpMkLst>
            <pc:docMk/>
            <pc:sldMk cId="718247741" sldId="256"/>
            <ac:grpSpMk id="86" creationId="{05F51213-8975-4585-BFDE-182EBC771280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86" creationId="{187EA492-F4A4-49BB-8F74-3B2A0F1D8695}"/>
          </ac:grpSpMkLst>
        </pc:grpChg>
        <pc:grpChg chg="add del mod topLvl">
          <ac:chgData name="남 상현" userId="03ad4a8e8f7310f3" providerId="LiveId" clId="{9DB41C36-6DAA-4EB7-A822-E7959FD2274E}" dt="2022-01-26T08:08:54.515" v="3307" actId="165"/>
          <ac:grpSpMkLst>
            <pc:docMk/>
            <pc:sldMk cId="718247741" sldId="256"/>
            <ac:grpSpMk id="88" creationId="{41751034-04B5-49F9-8AE8-A0E595FCAC27}"/>
          </ac:grpSpMkLst>
        </pc:grpChg>
        <pc:grpChg chg="add del mod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88" creationId="{D9066153-1101-4C54-B624-CE82607F711C}"/>
          </ac:grpSpMkLst>
        </pc:grpChg>
        <pc:grpChg chg="add mod ord">
          <ac:chgData name="남 상현" userId="03ad4a8e8f7310f3" providerId="LiveId" clId="{9DB41C36-6DAA-4EB7-A822-E7959FD2274E}" dt="2022-01-26T08:00:52.740" v="3178" actId="165"/>
          <ac:grpSpMkLst>
            <pc:docMk/>
            <pc:sldMk cId="718247741" sldId="256"/>
            <ac:grpSpMk id="89" creationId="{1E981DBA-9B52-4004-9FC3-AEA31823EE1F}"/>
          </ac:grpSpMkLst>
        </pc:grpChg>
        <pc:grpChg chg="add mod topLvl">
          <ac:chgData name="남 상현" userId="03ad4a8e8f7310f3" providerId="LiveId" clId="{9DB41C36-6DAA-4EB7-A822-E7959FD2274E}" dt="2022-01-26T08:00:52.740" v="3178" actId="165"/>
          <ac:grpSpMkLst>
            <pc:docMk/>
            <pc:sldMk cId="718247741" sldId="256"/>
            <ac:grpSpMk id="91" creationId="{18C47DFD-F3FA-47EF-9615-80A4D12FC862}"/>
          </ac:grpSpMkLst>
        </pc:grpChg>
        <pc:grpChg chg="add mod topLvl">
          <ac:chgData name="남 상현" userId="03ad4a8e8f7310f3" providerId="LiveId" clId="{9DB41C36-6DAA-4EB7-A822-E7959FD2274E}" dt="2022-01-26T08:00:52.740" v="3178" actId="165"/>
          <ac:grpSpMkLst>
            <pc:docMk/>
            <pc:sldMk cId="718247741" sldId="256"/>
            <ac:grpSpMk id="94" creationId="{2C59C940-D551-4724-90FC-D93852D2396D}"/>
          </ac:grpSpMkLst>
        </pc:grpChg>
        <pc:grpChg chg="mod topLvl">
          <ac:chgData name="남 상현" userId="03ad4a8e8f7310f3" providerId="LiveId" clId="{9DB41C36-6DAA-4EB7-A822-E7959FD2274E}" dt="2022-01-26T08:03:45.002" v="3239" actId="164"/>
          <ac:grpSpMkLst>
            <pc:docMk/>
            <pc:sldMk cId="718247741" sldId="256"/>
            <ac:grpSpMk id="96" creationId="{F139ED33-5EC4-413F-8E84-1050DB1C9D9A}"/>
          </ac:grpSpMkLst>
        </pc:grpChg>
        <pc:grpChg chg="add del mod">
          <ac:chgData name="남 상현" userId="03ad4a8e8f7310f3" providerId="LiveId" clId="{9DB41C36-6DAA-4EB7-A822-E7959FD2274E}" dt="2022-01-26T08:00:52.740" v="3178" actId="165"/>
          <ac:grpSpMkLst>
            <pc:docMk/>
            <pc:sldMk cId="718247741" sldId="256"/>
            <ac:grpSpMk id="112" creationId="{4D001895-CC3B-4744-A5BA-C862ED11477C}"/>
          </ac:grpSpMkLst>
        </pc:grpChg>
        <pc:grpChg chg="add mod">
          <ac:chgData name="남 상현" userId="03ad4a8e8f7310f3" providerId="LiveId" clId="{9DB41C36-6DAA-4EB7-A822-E7959FD2274E}" dt="2022-01-26T08:03:10.555" v="3213" actId="1037"/>
          <ac:grpSpMkLst>
            <pc:docMk/>
            <pc:sldMk cId="718247741" sldId="256"/>
            <ac:grpSpMk id="116" creationId="{C768D561-0AA8-4DF1-A5F9-9728A5ED5911}"/>
          </ac:grpSpMkLst>
        </pc:grpChg>
        <pc:grpChg chg="add mod">
          <ac:chgData name="남 상현" userId="03ad4a8e8f7310f3" providerId="LiveId" clId="{9DB41C36-6DAA-4EB7-A822-E7959FD2274E}" dt="2022-01-26T08:03:34.380" v="3231" actId="164"/>
          <ac:grpSpMkLst>
            <pc:docMk/>
            <pc:sldMk cId="718247741" sldId="256"/>
            <ac:grpSpMk id="117" creationId="{7768B9A5-F88D-4F90-BF9F-12CAB9C7506A}"/>
          </ac:grpSpMkLst>
        </pc:grpChg>
        <pc:grpChg chg="add mod">
          <ac:chgData name="남 상현" userId="03ad4a8e8f7310f3" providerId="LiveId" clId="{9DB41C36-6DAA-4EB7-A822-E7959FD2274E}" dt="2022-01-26T08:03:43.299" v="3238" actId="164"/>
          <ac:grpSpMkLst>
            <pc:docMk/>
            <pc:sldMk cId="718247741" sldId="256"/>
            <ac:grpSpMk id="119" creationId="{7924452A-30E1-46B5-B4A4-D3E99C196C3A}"/>
          </ac:grpSpMkLst>
        </pc:grpChg>
        <pc:grpChg chg="add mod">
          <ac:chgData name="남 상현" userId="03ad4a8e8f7310f3" providerId="LiveId" clId="{9DB41C36-6DAA-4EB7-A822-E7959FD2274E}" dt="2022-01-26T08:04:00.206" v="3249" actId="1036"/>
          <ac:grpSpMkLst>
            <pc:docMk/>
            <pc:sldMk cId="718247741" sldId="256"/>
            <ac:grpSpMk id="122" creationId="{83362D40-F873-4AA3-8441-071DCCA9EEDD}"/>
          </ac:grpSpMkLst>
        </pc:grpChg>
        <pc:grpChg chg="add mod">
          <ac:chgData name="남 상현" userId="03ad4a8e8f7310f3" providerId="LiveId" clId="{9DB41C36-6DAA-4EB7-A822-E7959FD2274E}" dt="2022-01-26T08:05:59.995" v="3274" actId="1036"/>
          <ac:grpSpMkLst>
            <pc:docMk/>
            <pc:sldMk cId="718247741" sldId="256"/>
            <ac:grpSpMk id="123" creationId="{43809D16-1243-4E23-96C7-0151E7675AAF}"/>
          </ac:grpSpMkLst>
        </pc:grpChg>
        <pc:grpChg chg="add mod">
          <ac:chgData name="남 상현" userId="03ad4a8e8f7310f3" providerId="LiveId" clId="{9DB41C36-6DAA-4EB7-A822-E7959FD2274E}" dt="2022-01-26T08:08:16.423" v="3293" actId="164"/>
          <ac:grpSpMkLst>
            <pc:docMk/>
            <pc:sldMk cId="718247741" sldId="256"/>
            <ac:grpSpMk id="132" creationId="{E63EBDBC-79D0-4293-89C4-9440A42774F0}"/>
          </ac:grpSpMkLst>
        </pc:grpChg>
        <pc:grpChg chg="del">
          <ac:chgData name="남 상현" userId="03ad4a8e8f7310f3" providerId="LiveId" clId="{9DB41C36-6DAA-4EB7-A822-E7959FD2274E}" dt="2022-01-24T04:40:59.404" v="17" actId="165"/>
          <ac:grpSpMkLst>
            <pc:docMk/>
            <pc:sldMk cId="718247741" sldId="256"/>
            <ac:grpSpMk id="133" creationId="{17CF69FF-AE74-4B9C-9D79-2DAB4F99F120}"/>
          </ac:grpSpMkLst>
        </pc:grpChg>
        <pc:grpChg chg="add mod">
          <ac:chgData name="남 상현" userId="03ad4a8e8f7310f3" providerId="LiveId" clId="{9DB41C36-6DAA-4EB7-A822-E7959FD2274E}" dt="2022-01-24T05:30:17.398" v="529" actId="164"/>
          <ac:grpSpMkLst>
            <pc:docMk/>
            <pc:sldMk cId="718247741" sldId="256"/>
            <ac:grpSpMk id="133" creationId="{72FDFB06-D36E-49C0-B9F0-E364948B5AD8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4" creationId="{5C13A574-4A31-408E-ADCE-274B1CB0F863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5" creationId="{DC5CFC20-CB70-42D9-8F11-DEB66AD2476C}"/>
          </ac:grpSpMkLst>
        </pc:grpChg>
        <pc:grpChg chg="add mod">
          <ac:chgData name="남 상현" userId="03ad4a8e8f7310f3" providerId="LiveId" clId="{9DB41C36-6DAA-4EB7-A822-E7959FD2274E}" dt="2022-01-26T08:08:22.566" v="3299" actId="164"/>
          <ac:grpSpMkLst>
            <pc:docMk/>
            <pc:sldMk cId="718247741" sldId="256"/>
            <ac:grpSpMk id="146" creationId="{5A8DB5FE-09D8-4158-8FB4-F7587EF208A5}"/>
          </ac:grpSpMkLst>
        </pc:grpChg>
        <pc:grpChg chg="add del mod">
          <ac:chgData name="남 상현" userId="03ad4a8e8f7310f3" providerId="LiveId" clId="{9DB41C36-6DAA-4EB7-A822-E7959FD2274E}" dt="2022-01-24T05:23:34.224" v="437" actId="478"/>
          <ac:grpSpMkLst>
            <pc:docMk/>
            <pc:sldMk cId="718247741" sldId="256"/>
            <ac:grpSpMk id="147" creationId="{811A77A2-E796-4182-B79C-4956CA39DEE8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8" creationId="{45296E90-3171-4368-A77E-F7E4EBC4DCCE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9" creationId="{BA49198D-AF4A-42E2-BDFF-F07F712190F6}"/>
          </ac:grpSpMkLst>
        </pc:grpChg>
        <pc:grpChg chg="add del mod">
          <ac:chgData name="남 상현" userId="03ad4a8e8f7310f3" providerId="LiveId" clId="{9DB41C36-6DAA-4EB7-A822-E7959FD2274E}" dt="2022-01-24T05:23:50.485" v="440" actId="478"/>
          <ac:grpSpMkLst>
            <pc:docMk/>
            <pc:sldMk cId="718247741" sldId="256"/>
            <ac:grpSpMk id="168" creationId="{3DF5A09D-752E-4BA1-B2B4-5606B648F59B}"/>
          </ac:grpSpMkLst>
        </pc:grpChg>
        <pc:grpChg chg="add mod">
          <ac:chgData name="남 상현" userId="03ad4a8e8f7310f3" providerId="LiveId" clId="{9DB41C36-6DAA-4EB7-A822-E7959FD2274E}" dt="2022-01-26T07:39:31.166" v="2991"/>
          <ac:grpSpMkLst>
            <pc:docMk/>
            <pc:sldMk cId="718247741" sldId="256"/>
            <ac:grpSpMk id="169" creationId="{5E981AC8-0CB5-489A-AA46-BB66C93AEFF8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69" creationId="{D42A54AB-E06D-4E27-A8FF-5CA66B708813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2" creationId="{3FC6D7FD-0775-40C5-90B1-5B15960D9E9C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3" creationId="{FD26B641-17AD-4E12-BC47-EF61AB331431}"/>
          </ac:grpSpMkLst>
        </pc:grpChg>
        <pc:grpChg chg="add del mod topLvl">
          <ac:chgData name="남 상현" userId="03ad4a8e8f7310f3" providerId="LiveId" clId="{9DB41C36-6DAA-4EB7-A822-E7959FD2274E}" dt="2022-01-26T08:09:02.677" v="3312" actId="165"/>
          <ac:grpSpMkLst>
            <pc:docMk/>
            <pc:sldMk cId="718247741" sldId="256"/>
            <ac:grpSpMk id="185" creationId="{F4B8C890-2373-401A-8D29-05CADA9A6761}"/>
          </ac:grpSpMkLst>
        </pc:grpChg>
        <pc:grpChg chg="add del mod">
          <ac:chgData name="남 상현" userId="03ad4a8e8f7310f3" providerId="LiveId" clId="{9DB41C36-6DAA-4EB7-A822-E7959FD2274E}" dt="2022-01-24T05:25:23.276" v="453" actId="478"/>
          <ac:grpSpMkLst>
            <pc:docMk/>
            <pc:sldMk cId="718247741" sldId="256"/>
            <ac:grpSpMk id="192" creationId="{9365B776-2A36-4151-9869-9948D399360A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192" creationId="{EAEC40BE-8AF3-4E5F-821F-CA4689C862BB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3" creationId="{9F76937D-64B2-4C49-8F79-C30ACE53C7CC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6" creationId="{F657C773-66F6-4C17-B3C6-2BB7961E0C75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7" creationId="{98105C84-A76D-4CD4-8825-95349927C40E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05" creationId="{1DDFDFD0-CB74-4102-A9DE-533768E7AE2B}"/>
          </ac:grpSpMkLst>
        </pc:grpChg>
        <pc:grpChg chg="add mod">
          <ac:chgData name="남 상현" userId="03ad4a8e8f7310f3" providerId="LiveId" clId="{9DB41C36-6DAA-4EB7-A822-E7959FD2274E}" dt="2022-01-26T08:00:52.740" v="3178" actId="165"/>
          <ac:grpSpMkLst>
            <pc:docMk/>
            <pc:sldMk cId="718247741" sldId="256"/>
            <ac:grpSpMk id="209" creationId="{AE663643-2275-4C83-BEBB-E165A8EF6AE8}"/>
          </ac:grpSpMkLst>
        </pc:grpChg>
        <pc:grpChg chg="add del mod">
          <ac:chgData name="남 상현" userId="03ad4a8e8f7310f3" providerId="LiveId" clId="{9DB41C36-6DAA-4EB7-A822-E7959FD2274E}" dt="2022-01-24T05:25:00.277" v="450" actId="478"/>
          <ac:grpSpMkLst>
            <pc:docMk/>
            <pc:sldMk cId="718247741" sldId="256"/>
            <ac:grpSpMk id="216" creationId="{C162D118-472C-4182-B039-79C979F1AC29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17" creationId="{6AD8F3F5-07FF-4B4F-9439-EEDEE4608303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18" creationId="{14C30528-9520-4313-BCF1-C86C7FD32E87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0" creationId="{3F979AD6-1F91-4DEC-AEB0-FDDDC73086C0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1" creationId="{48BCA806-685F-4587-9C6F-E681D9BEC67F}"/>
          </ac:grpSpMkLst>
        </pc:grpChg>
        <pc:grpChg chg="add mod topLvl">
          <ac:chgData name="남 상현" userId="03ad4a8e8f7310f3" providerId="LiveId" clId="{9DB41C36-6DAA-4EB7-A822-E7959FD2274E}" dt="2022-01-26T08:01:25.369" v="3195" actId="1076"/>
          <ac:grpSpMkLst>
            <pc:docMk/>
            <pc:sldMk cId="718247741" sldId="256"/>
            <ac:grpSpMk id="224" creationId="{83C5A131-27CD-499F-8A75-25C4AE317C32}"/>
          </ac:grpSpMkLst>
        </pc:grpChg>
        <pc:grpChg chg="add del mod">
          <ac:chgData name="남 상현" userId="03ad4a8e8f7310f3" providerId="LiveId" clId="{9DB41C36-6DAA-4EB7-A822-E7959FD2274E}" dt="2022-01-26T07:59:26.220" v="3128" actId="478"/>
          <ac:grpSpMkLst>
            <pc:docMk/>
            <pc:sldMk cId="718247741" sldId="256"/>
            <ac:grpSpMk id="227" creationId="{E531EA4A-2DF7-48A3-BC9B-096E20A65C55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31" creationId="{D3F168D3-3AC5-4EAB-AD26-077BEFB16172}"/>
          </ac:grpSpMkLst>
        </pc:grpChg>
        <pc:grpChg chg="add mod ord">
          <ac:chgData name="남 상현" userId="03ad4a8e8f7310f3" providerId="LiveId" clId="{9DB41C36-6DAA-4EB7-A822-E7959FD2274E}" dt="2022-01-26T08:03:08.349" v="3205" actId="164"/>
          <ac:grpSpMkLst>
            <pc:docMk/>
            <pc:sldMk cId="718247741" sldId="256"/>
            <ac:grpSpMk id="235" creationId="{20235EE8-0CCD-43E6-AEEA-CF33636AC95C}"/>
          </ac:grpSpMkLst>
        </pc:grpChg>
        <pc:grpChg chg="add del mod">
          <ac:chgData name="남 상현" userId="03ad4a8e8f7310f3" providerId="LiveId" clId="{9DB41C36-6DAA-4EB7-A822-E7959FD2274E}" dt="2022-01-24T05:25:21.803" v="452" actId="478"/>
          <ac:grpSpMkLst>
            <pc:docMk/>
            <pc:sldMk cId="718247741" sldId="256"/>
            <ac:grpSpMk id="240" creationId="{1D39DC3A-5431-4BAD-A545-3B6536B4A0B7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1" creationId="{4E40D5FF-B01F-4BD5-A288-BC592E8D787D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4" creationId="{C7B05FBF-9B5C-4F56-B8A2-F7E04A055006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5" creationId="{8BF4BE1B-70FF-4C40-8069-C0349C41ED89}"/>
          </ac:grpSpMkLst>
        </pc:grpChg>
        <pc:grpChg chg="add del mod">
          <ac:chgData name="남 상현" userId="03ad4a8e8f7310f3" providerId="LiveId" clId="{9DB41C36-6DAA-4EB7-A822-E7959FD2274E}" dt="2022-01-24T06:08:35.521" v="798" actId="478"/>
          <ac:grpSpMkLst>
            <pc:docMk/>
            <pc:sldMk cId="718247741" sldId="256"/>
            <ac:grpSpMk id="249" creationId="{09822CE7-077B-4869-9893-3D12C729D09A}"/>
          </ac:grpSpMkLst>
        </pc:grpChg>
        <pc:grpChg chg="add mod ord">
          <ac:chgData name="남 상현" userId="03ad4a8e8f7310f3" providerId="LiveId" clId="{9DB41C36-6DAA-4EB7-A822-E7959FD2274E}" dt="2022-01-26T08:03:45.002" v="3239" actId="164"/>
          <ac:grpSpMkLst>
            <pc:docMk/>
            <pc:sldMk cId="718247741" sldId="256"/>
            <ac:grpSpMk id="249" creationId="{1FD2220F-4728-4EF0-8497-C63BB99F9A90}"/>
          </ac:grpSpMkLst>
        </pc:grpChg>
        <pc:grpChg chg="add del mod">
          <ac:chgData name="남 상현" userId="03ad4a8e8f7310f3" providerId="LiveId" clId="{9DB41C36-6DAA-4EB7-A822-E7959FD2274E}" dt="2022-01-24T05:25:26.120" v="467"/>
          <ac:grpSpMkLst>
            <pc:docMk/>
            <pc:sldMk cId="718247741" sldId="256"/>
            <ac:grpSpMk id="264" creationId="{49D0AD71-E7B6-4DB1-B6BF-20F378321F26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5" creationId="{7E16DE20-9112-41CC-BC2E-CD4D7C41E8AF}"/>
          </ac:grpSpMkLst>
        </pc:grpChg>
        <pc:grpChg chg="add mod ord">
          <ac:chgData name="남 상현" userId="03ad4a8e8f7310f3" providerId="LiveId" clId="{9DB41C36-6DAA-4EB7-A822-E7959FD2274E}" dt="2022-01-26T08:05:54.498" v="3267" actId="164"/>
          <ac:grpSpMkLst>
            <pc:docMk/>
            <pc:sldMk cId="718247741" sldId="256"/>
            <ac:grpSpMk id="265" creationId="{C7A8F4EE-ADE1-42E5-A8E8-176C35122FEE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67" creationId="{BE5F278E-2A3A-4D1F-B349-218F4EFC932F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8" creationId="{3070F15A-80FD-43F6-87A3-5CD94C82B853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9" creationId="{692490B1-3B85-47D6-A779-BBE4DA1DD806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80" creationId="{170AF1E7-54E8-4CB0-A827-DEB0F88EF432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85" creationId="{B682002B-E46C-4422-AE46-CB6BECCB83C4}"/>
          </ac:grpSpMkLst>
        </pc:grpChg>
        <pc:grpChg chg="add del mod">
          <ac:chgData name="남 상현" userId="03ad4a8e8f7310f3" providerId="LiveId" clId="{9DB41C36-6DAA-4EB7-A822-E7959FD2274E}" dt="2022-01-24T05:25:25.804" v="466"/>
          <ac:grpSpMkLst>
            <pc:docMk/>
            <pc:sldMk cId="718247741" sldId="256"/>
            <ac:grpSpMk id="288" creationId="{53AA09DA-CA4E-49D3-A410-E4530252F2B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89" creationId="{96250ACC-EEA1-4659-B6F7-50A28DBFEA7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2" creationId="{BCF3B170-797D-4995-BB13-E2A4824C501A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93" creationId="{0448C3F0-7323-4C26-BFD9-813AFCF23B2C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3" creationId="{A4F6D2B6-2FDE-4469-B377-989F48D95A1B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98" creationId="{A34FCFCD-03BD-446D-B2E2-2DF7BAC9A2FB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06" creationId="{B86BF127-3B12-4DE9-9A58-30178864ABA2}"/>
          </ac:grpSpMkLst>
        </pc:grpChg>
        <pc:grpChg chg="add del mod">
          <ac:chgData name="남 상현" userId="03ad4a8e8f7310f3" providerId="LiveId" clId="{9DB41C36-6DAA-4EB7-A822-E7959FD2274E}" dt="2022-01-24T05:25:25.568" v="465"/>
          <ac:grpSpMkLst>
            <pc:docMk/>
            <pc:sldMk cId="718247741" sldId="256"/>
            <ac:grpSpMk id="312" creationId="{2DE1BB1D-1E47-41EA-BD17-AA603D915AAD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3" creationId="{E28A6106-0DA2-49F5-9C09-13EA2F947EF0}"/>
          </ac:grpSpMkLst>
        </pc:grpChg>
        <pc:grpChg chg="add mod">
          <ac:chgData name="남 상현" userId="03ad4a8e8f7310f3" providerId="LiveId" clId="{9DB41C36-6DAA-4EB7-A822-E7959FD2274E}" dt="2022-01-26T08:09:09.165" v="3314" actId="1076"/>
          <ac:grpSpMkLst>
            <pc:docMk/>
            <pc:sldMk cId="718247741" sldId="256"/>
            <ac:grpSpMk id="315" creationId="{1445DF05-8B47-423D-97EF-3032E6D3D3B3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6" creationId="{AD4824EB-488F-46DF-9A9F-E3E0464B2672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7" creationId="{A459C982-5DA6-4AAE-9DF6-67E8DF89A16C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19" creationId="{F0282817-286D-415C-9482-7F16A79BF7CF}"/>
          </ac:grpSpMkLst>
        </pc:grpChg>
        <pc:grpChg chg="add mod">
          <ac:chgData name="남 상현" userId="03ad4a8e8f7310f3" providerId="LiveId" clId="{9DB41C36-6DAA-4EB7-A822-E7959FD2274E}" dt="2022-01-26T08:17:33.015" v="3351" actId="1036"/>
          <ac:grpSpMkLst>
            <pc:docMk/>
            <pc:sldMk cId="718247741" sldId="256"/>
            <ac:grpSpMk id="328" creationId="{AD6D4E45-B265-4893-9666-1EFE0BAAED59}"/>
          </ac:grpSpMkLst>
        </pc:grpChg>
        <pc:grpChg chg="add del mod">
          <ac:chgData name="남 상현" userId="03ad4a8e8f7310f3" providerId="LiveId" clId="{9DB41C36-6DAA-4EB7-A822-E7959FD2274E}" dt="2022-01-24T05:25:25.273" v="464"/>
          <ac:grpSpMkLst>
            <pc:docMk/>
            <pc:sldMk cId="718247741" sldId="256"/>
            <ac:grpSpMk id="336" creationId="{7798194E-6091-4541-9849-9AF03930A91C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37" creationId="{76595B42-9ECC-462C-8ACE-9F91837CBE96}"/>
          </ac:grpSpMkLst>
        </pc:grpChg>
        <pc:grpChg chg="add mod">
          <ac:chgData name="남 상현" userId="03ad4a8e8f7310f3" providerId="LiveId" clId="{9DB41C36-6DAA-4EB7-A822-E7959FD2274E}" dt="2022-01-24T06:51:05.175" v="819" actId="164"/>
          <ac:grpSpMkLst>
            <pc:docMk/>
            <pc:sldMk cId="718247741" sldId="256"/>
            <ac:grpSpMk id="339" creationId="{9CF67ADF-4855-497E-92AB-68FFC2AD20DA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0" creationId="{E8C66911-34DA-4417-A6EA-E73E47FB88C7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1" creationId="{F50A81DF-4A22-4A21-A614-BDA85590538E}"/>
          </ac:grpSpMkLst>
        </pc:grpChg>
        <pc:grpChg chg="add mod">
          <ac:chgData name="남 상현" userId="03ad4a8e8f7310f3" providerId="LiveId" clId="{9DB41C36-6DAA-4EB7-A822-E7959FD2274E}" dt="2022-01-24T08:05:29.786" v="1639" actId="164"/>
          <ac:grpSpMkLst>
            <pc:docMk/>
            <pc:sldMk cId="718247741" sldId="256"/>
            <ac:grpSpMk id="350" creationId="{D186944D-501B-41C3-8B85-08C0B7D082A3}"/>
          </ac:grpSpMkLst>
        </pc:grpChg>
        <pc:grpChg chg="add mod">
          <ac:chgData name="남 상현" userId="03ad4a8e8f7310f3" providerId="LiveId" clId="{9DB41C36-6DAA-4EB7-A822-E7959FD2274E}" dt="2022-01-26T08:07:37.518" v="3288" actId="1076"/>
          <ac:grpSpMkLst>
            <pc:docMk/>
            <pc:sldMk cId="718247741" sldId="256"/>
            <ac:grpSpMk id="35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6T08:07:37.518" v="3288" actId="1076"/>
          <ac:grpSpMkLst>
            <pc:docMk/>
            <pc:sldMk cId="718247741" sldId="256"/>
            <ac:grpSpMk id="357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6T08:06:48.354" v="3279" actId="1076"/>
          <ac:grpSpMkLst>
            <pc:docMk/>
            <pc:sldMk cId="718247741" sldId="256"/>
            <ac:grpSpMk id="360" creationId="{288C9A5F-E053-4754-BDFE-C9EA92E87A78}"/>
          </ac:grpSpMkLst>
        </pc:grpChg>
        <pc:grpChg chg="add del mod">
          <ac:chgData name="남 상현" userId="03ad4a8e8f7310f3" providerId="LiveId" clId="{9DB41C36-6DAA-4EB7-A822-E7959FD2274E}" dt="2022-01-24T05:25:25.023" v="463"/>
          <ac:grpSpMkLst>
            <pc:docMk/>
            <pc:sldMk cId="718247741" sldId="256"/>
            <ac:grpSpMk id="360" creationId="{49E52281-4825-4481-9815-E1BFCB3F092A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1" creationId="{E671661A-9F69-474D-8CC5-0FA5F9663828}"/>
          </ac:grpSpMkLst>
        </pc:grpChg>
        <pc:grpChg chg="add mod">
          <ac:chgData name="남 상현" userId="03ad4a8e8f7310f3" providerId="LiveId" clId="{9DB41C36-6DAA-4EB7-A822-E7959FD2274E}" dt="2022-01-24T08:06:08.298" v="1660" actId="1076"/>
          <ac:grpSpMkLst>
            <pc:docMk/>
            <pc:sldMk cId="718247741" sldId="256"/>
            <ac:grpSpMk id="363" creationId="{C0F00522-1AE9-4BC0-93CC-AAB2BAD1FAD8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4" creationId="{3202A881-0EA8-4C95-9D06-18C3CAF46785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5" creationId="{95FFE461-0588-4948-AF6D-D15F5C0A0780}"/>
          </ac:grpSpMkLst>
        </pc:grpChg>
        <pc:grpChg chg="add mod">
          <ac:chgData name="남 상현" userId="03ad4a8e8f7310f3" providerId="LiveId" clId="{9DB41C36-6DAA-4EB7-A822-E7959FD2274E}" dt="2022-01-24T08:06:19.477" v="1666" actId="1076"/>
          <ac:grpSpMkLst>
            <pc:docMk/>
            <pc:sldMk cId="718247741" sldId="256"/>
            <ac:grpSpMk id="366" creationId="{9B871CBF-6905-4131-A07F-9EBD40D9A209}"/>
          </ac:grpSpMkLst>
        </pc:grpChg>
        <pc:grpChg chg="add del mod">
          <ac:chgData name="남 상현" userId="03ad4a8e8f7310f3" providerId="LiveId" clId="{9DB41C36-6DAA-4EB7-A822-E7959FD2274E}" dt="2022-01-24T05:25:24.808" v="462"/>
          <ac:grpSpMkLst>
            <pc:docMk/>
            <pc:sldMk cId="718247741" sldId="256"/>
            <ac:grpSpMk id="384" creationId="{7D41525C-07E2-4015-AABD-932A85B4BBC3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5" creationId="{18D1F3AF-85E8-467F-AC4A-3EFCC3D95B12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8" creationId="{F812FC0E-9DA2-4741-933B-BBB7A46A8476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9" creationId="{8C4DA15D-EA8D-4BF3-8C37-3BEA169DB523}"/>
          </ac:grpSpMkLst>
        </pc:grpChg>
        <pc:grpChg chg="add del mod">
          <ac:chgData name="남 상현" userId="03ad4a8e8f7310f3" providerId="LiveId" clId="{9DB41C36-6DAA-4EB7-A822-E7959FD2274E}" dt="2022-01-24T05:25:24.545" v="461"/>
          <ac:grpSpMkLst>
            <pc:docMk/>
            <pc:sldMk cId="718247741" sldId="256"/>
            <ac:grpSpMk id="408" creationId="{9AEF7E0F-EA8A-43A9-B028-E81E5D5008A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09" creationId="{8A49A626-7AF4-4D80-B3BC-F54736DF7AB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2" creationId="{10705D99-D9ED-48FE-ADED-4F721A1DBD0A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3" creationId="{A5E979F2-B0D3-472A-86DA-AF584E635002}"/>
          </ac:grpSpMkLst>
        </pc:grpChg>
        <pc:picChg chg="add del">
          <ac:chgData name="남 상현" userId="03ad4a8e8f7310f3" providerId="LiveId" clId="{9DB41C36-6DAA-4EB7-A822-E7959FD2274E}" dt="2022-01-24T04:40:57.388" v="16" actId="22"/>
          <ac:picMkLst>
            <pc:docMk/>
            <pc:sldMk cId="718247741" sldId="256"/>
            <ac:picMk id="3" creationId="{81328275-D4AF-4D10-A693-5EAC7AD97A91}"/>
          </ac:picMkLst>
        </pc:picChg>
        <pc:picChg chg="add del mod">
          <ac:chgData name="남 상현" userId="03ad4a8e8f7310f3" providerId="LiveId" clId="{9DB41C36-6DAA-4EB7-A822-E7959FD2274E}" dt="2022-01-24T05:30:11.733" v="527" actId="478"/>
          <ac:picMkLst>
            <pc:docMk/>
            <pc:sldMk cId="718247741" sldId="256"/>
            <ac:picMk id="432" creationId="{503AF2D9-CC51-4F49-961A-1ACF513787C7}"/>
          </ac:picMkLst>
        </pc:picChg>
        <pc:cxnChg chg="add mod">
          <ac:chgData name="남 상현" userId="03ad4a8e8f7310f3" providerId="LiveId" clId="{9DB41C36-6DAA-4EB7-A822-E7959FD2274E}" dt="2022-01-24T06:51:05.175" v="819" actId="164"/>
          <ac:cxnSpMkLst>
            <pc:docMk/>
            <pc:sldMk cId="718247741" sldId="256"/>
            <ac:cxnSpMk id="3" creationId="{1C6B6A13-901C-4073-80CF-B243FD5DE379}"/>
          </ac:cxnSpMkLst>
        </pc:cxnChg>
        <pc:cxnChg chg="add del mod">
          <ac:chgData name="남 상현" userId="03ad4a8e8f7310f3" providerId="LiveId" clId="{9DB41C36-6DAA-4EB7-A822-E7959FD2274E}" dt="2022-01-24T06:08:38.709" v="799" actId="478"/>
          <ac:cxnSpMkLst>
            <pc:docMk/>
            <pc:sldMk cId="718247741" sldId="256"/>
            <ac:cxnSpMk id="112" creationId="{5125DF47-4E3E-4A35-B5A5-01B0C0F5F7A9}"/>
          </ac:cxnSpMkLst>
        </pc:cxnChg>
        <pc:cxnChg chg="mod">
          <ac:chgData name="남 상현" userId="03ad4a8e8f7310f3" providerId="LiveId" clId="{9DB41C36-6DAA-4EB7-A822-E7959FD2274E}" dt="2022-01-24T05:23:34.447" v="438"/>
          <ac:cxnSpMkLst>
            <pc:docMk/>
            <pc:sldMk cId="718247741" sldId="256"/>
            <ac:cxnSpMk id="171" creationId="{AA8BABEA-5B03-42CC-AC94-D3FD0C09A7DC}"/>
          </ac:cxnSpMkLst>
        </pc:cxnChg>
        <pc:cxnChg chg="mod">
          <ac:chgData name="남 상현" userId="03ad4a8e8f7310f3" providerId="LiveId" clId="{9DB41C36-6DAA-4EB7-A822-E7959FD2274E}" dt="2022-01-24T05:23:53.133" v="441"/>
          <ac:cxnSpMkLst>
            <pc:docMk/>
            <pc:sldMk cId="718247741" sldId="256"/>
            <ac:cxnSpMk id="195" creationId="{139F5A61-7A0D-4A98-B308-C996291619A3}"/>
          </ac:cxnSpMkLst>
        </pc:cxnChg>
        <pc:cxnChg chg="mod">
          <ac:chgData name="남 상현" userId="03ad4a8e8f7310f3" providerId="LiveId" clId="{9DB41C36-6DAA-4EB7-A822-E7959FD2274E}" dt="2022-01-24T05:24:32.183" v="448"/>
          <ac:cxnSpMkLst>
            <pc:docMk/>
            <pc:sldMk cId="718247741" sldId="256"/>
            <ac:cxnSpMk id="219" creationId="{FF7A23C2-7BBA-49A5-B4AB-D18FB1752665}"/>
          </ac:cxnSpMkLst>
        </pc:cxnChg>
        <pc:cxnChg chg="mod">
          <ac:chgData name="남 상현" userId="03ad4a8e8f7310f3" providerId="LiveId" clId="{9DB41C36-6DAA-4EB7-A822-E7959FD2274E}" dt="2022-01-24T05:25:20.732" v="451"/>
          <ac:cxnSpMkLst>
            <pc:docMk/>
            <pc:sldMk cId="718247741" sldId="256"/>
            <ac:cxnSpMk id="243" creationId="{55B6A199-CE9C-40DB-B9CA-B5DF2FA26E38}"/>
          </ac:cxnSpMkLst>
        </pc:cxnChg>
        <pc:cxnChg chg="mod">
          <ac:chgData name="남 상현" userId="03ad4a8e8f7310f3" providerId="LiveId" clId="{9DB41C36-6DAA-4EB7-A822-E7959FD2274E}" dt="2022-01-24T05:25:23.581" v="454"/>
          <ac:cxnSpMkLst>
            <pc:docMk/>
            <pc:sldMk cId="718247741" sldId="256"/>
            <ac:cxnSpMk id="267" creationId="{3B1BAF50-D341-4661-A918-18D27702E163}"/>
          </ac:cxnSpMkLst>
        </pc:cxnChg>
        <pc:cxnChg chg="add mod">
          <ac:chgData name="남 상현" userId="03ad4a8e8f7310f3" providerId="LiveId" clId="{9DB41C36-6DAA-4EB7-A822-E7959FD2274E}" dt="2022-01-26T08:08:27.215" v="3302" actId="1076"/>
          <ac:cxnSpMkLst>
            <pc:docMk/>
            <pc:sldMk cId="718247741" sldId="256"/>
            <ac:cxnSpMk id="284" creationId="{F12B67AE-521F-4CEF-9634-4A673ED7E817}"/>
          </ac:cxnSpMkLst>
        </pc:cxnChg>
        <pc:cxnChg chg="mod">
          <ac:chgData name="남 상현" userId="03ad4a8e8f7310f3" providerId="LiveId" clId="{9DB41C36-6DAA-4EB7-A822-E7959FD2274E}" dt="2022-01-24T05:25:24.087" v="455"/>
          <ac:cxnSpMkLst>
            <pc:docMk/>
            <pc:sldMk cId="718247741" sldId="256"/>
            <ac:cxnSpMk id="291" creationId="{64847142-C7FA-49D7-AF1A-2D45BB898F2C}"/>
          </ac:cxnSpMkLst>
        </pc:cxnChg>
        <pc:cxnChg chg="mod">
          <ac:chgData name="남 상현" userId="03ad4a8e8f7310f3" providerId="LiveId" clId="{9DB41C36-6DAA-4EB7-A822-E7959FD2274E}" dt="2022-01-24T05:25:24.115" v="456"/>
          <ac:cxnSpMkLst>
            <pc:docMk/>
            <pc:sldMk cId="718247741" sldId="256"/>
            <ac:cxnSpMk id="315" creationId="{88B321BA-C55B-4D66-8B7E-BD965E541965}"/>
          </ac:cxnSpMkLst>
        </pc:cxnChg>
        <pc:cxnChg chg="add mod ord">
          <ac:chgData name="남 상현" userId="03ad4a8e8f7310f3" providerId="LiveId" clId="{9DB41C36-6DAA-4EB7-A822-E7959FD2274E}" dt="2022-01-26T08:01:01.310" v="3192" actId="1037"/>
          <ac:cxnSpMkLst>
            <pc:docMk/>
            <pc:sldMk cId="718247741" sldId="256"/>
            <ac:cxnSpMk id="333" creationId="{591FCFB9-9A30-4B01-982E-32B7BE254F82}"/>
          </ac:cxnSpMkLst>
        </pc:cxnChg>
        <pc:cxnChg chg="add mod ord">
          <ac:chgData name="남 상현" userId="03ad4a8e8f7310f3" providerId="LiveId" clId="{9DB41C36-6DAA-4EB7-A822-E7959FD2274E}" dt="2022-01-26T07:39:18.524" v="2987" actId="164"/>
          <ac:cxnSpMkLst>
            <pc:docMk/>
            <pc:sldMk cId="718247741" sldId="256"/>
            <ac:cxnSpMk id="336" creationId="{9B8AFC61-06D4-4B73-A24B-81F35E6FB07A}"/>
          </ac:cxnSpMkLst>
        </pc:cxnChg>
        <pc:cxnChg chg="mod">
          <ac:chgData name="남 상현" userId="03ad4a8e8f7310f3" providerId="LiveId" clId="{9DB41C36-6DAA-4EB7-A822-E7959FD2274E}" dt="2022-01-24T05:25:24.158" v="457"/>
          <ac:cxnSpMkLst>
            <pc:docMk/>
            <pc:sldMk cId="718247741" sldId="256"/>
            <ac:cxnSpMk id="339" creationId="{2CE04BB0-6F32-4131-8C53-59ECC1D0FF6C}"/>
          </ac:cxnSpMkLst>
        </pc:cxnChg>
        <pc:cxnChg chg="add mod topLvl">
          <ac:chgData name="남 상현" userId="03ad4a8e8f7310f3" providerId="LiveId" clId="{9DB41C36-6DAA-4EB7-A822-E7959FD2274E}" dt="2022-01-26T08:00:52.740" v="3178" actId="165"/>
          <ac:cxnSpMkLst>
            <pc:docMk/>
            <pc:sldMk cId="718247741" sldId="256"/>
            <ac:cxnSpMk id="347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6T08:08:24.745" v="3300" actId="1076"/>
          <ac:cxnSpMkLst>
            <pc:docMk/>
            <pc:sldMk cId="718247741" sldId="256"/>
            <ac:cxnSpMk id="349" creationId="{6DDE0049-B5E9-4B1E-8F18-3E49BFC903DE}"/>
          </ac:cxnSpMkLst>
        </pc:cxnChg>
        <pc:cxnChg chg="mod">
          <ac:chgData name="남 상현" userId="03ad4a8e8f7310f3" providerId="LiveId" clId="{9DB41C36-6DAA-4EB7-A822-E7959FD2274E}" dt="2022-01-24T05:25:24.189" v="458"/>
          <ac:cxnSpMkLst>
            <pc:docMk/>
            <pc:sldMk cId="718247741" sldId="256"/>
            <ac:cxnSpMk id="363" creationId="{07162926-1C59-467A-BF72-DF187EF84009}"/>
          </ac:cxnSpMkLst>
        </pc:cxnChg>
        <pc:cxnChg chg="mod">
          <ac:chgData name="남 상현" userId="03ad4a8e8f7310f3" providerId="LiveId" clId="{9DB41C36-6DAA-4EB7-A822-E7959FD2274E}" dt="2022-01-24T05:25:24.218" v="459"/>
          <ac:cxnSpMkLst>
            <pc:docMk/>
            <pc:sldMk cId="718247741" sldId="256"/>
            <ac:cxnSpMk id="387" creationId="{D7781B9D-F249-4AEF-A4C8-6C90F06056E7}"/>
          </ac:cxnSpMkLst>
        </pc:cxnChg>
        <pc:cxnChg chg="mod">
          <ac:chgData name="남 상현" userId="03ad4a8e8f7310f3" providerId="LiveId" clId="{9DB41C36-6DAA-4EB7-A822-E7959FD2274E}" dt="2022-01-24T05:25:24.248" v="460"/>
          <ac:cxnSpMkLst>
            <pc:docMk/>
            <pc:sldMk cId="718247741" sldId="256"/>
            <ac:cxnSpMk id="411" creationId="{F30556EF-93D7-45CF-B671-72008770C316}"/>
          </ac:cxnSpMkLst>
        </pc:cxnChg>
      </pc:sldChg>
      <pc:sldChg chg="addSp delSp modSp mod ord">
        <pc:chgData name="남 상현" userId="03ad4a8e8f7310f3" providerId="LiveId" clId="{9DB41C36-6DAA-4EB7-A822-E7959FD2274E}" dt="2022-01-26T07:38:27.957" v="2984" actId="20577"/>
        <pc:sldMkLst>
          <pc:docMk/>
          <pc:sldMk cId="3649079601" sldId="257"/>
        </pc:sldMkLst>
        <pc:spChg chg="add del mod">
          <ac:chgData name="남 상현" userId="03ad4a8e8f7310f3" providerId="LiveId" clId="{9DB41C36-6DAA-4EB7-A822-E7959FD2274E}" dt="2022-01-24T07:41:30.437" v="1300" actId="478"/>
          <ac:spMkLst>
            <pc:docMk/>
            <pc:sldMk cId="3649079601" sldId="257"/>
            <ac:spMk id="2" creationId="{48B10DE2-9063-4278-BD0D-6E680EB80571}"/>
          </ac:spMkLst>
        </pc:spChg>
        <pc:spChg chg="add 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7" creationId="{385B2AC3-3F64-46B6-AF97-A181B9914CC5}"/>
          </ac:spMkLst>
        </pc:spChg>
        <pc:spChg chg="add 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8" creationId="{9E88B16B-EAB8-4CA8-81F2-89DD42E38989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1" creationId="{C8685ECF-ADA6-4E84-B532-69CC9F66F08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4" creationId="{F999355D-20DC-4133-A610-018D5C69901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5" creationId="{90394214-FB2C-4682-AE7B-448B3285682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6" creationId="{A7E3FDD1-C6EB-4B87-8E8A-A6084B7848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7" creationId="{37BCD421-E563-43FC-A23E-1095DDB2498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8" creationId="{9509A55B-5A57-449A-ABFA-9768FAEDF52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9" creationId="{A820EA49-FF58-4A53-9B5D-953C5C616C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0" creationId="{A7DF7713-0735-4037-BB42-03AFA929BBC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1" creationId="{ECC3506E-9529-4E8E-ABA4-547EB6E5D1FC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2" creationId="{95CDFE2D-F7F3-40C4-BD20-2173F8A0F1A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3" creationId="{3BC1A64F-FA07-47B8-863F-C1E0F4D222F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4" creationId="{3226891C-4C68-4E29-A1B0-8E2DB546412F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5" creationId="{81C2D82D-AB67-48BC-B956-4F540345E2C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6" creationId="{761C28C3-5007-4168-BDFD-982533168561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7" creationId="{E558D1E7-C620-451A-8128-2C0681055C65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8" creationId="{1DA36B0C-27C8-4A93-A340-8AEC5892D3E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9" creationId="{187487D9-1C44-46E7-B55E-75B9378BE05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0" creationId="{A778A20E-CAE4-4D07-96FE-CBA2840662D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1" creationId="{CC2B152C-455C-422B-B619-C61E5F3E5961}"/>
          </ac:spMkLst>
        </pc:spChg>
        <pc:spChg chg="mod topLvl">
          <ac:chgData name="남 상현" userId="03ad4a8e8f7310f3" providerId="LiveId" clId="{9DB41C36-6DAA-4EB7-A822-E7959FD2274E}" dt="2022-01-26T07:38:27.957" v="2984" actId="20577"/>
          <ac:spMkLst>
            <pc:docMk/>
            <pc:sldMk cId="3649079601" sldId="257"/>
            <ac:spMk id="36" creationId="{88EBB24A-048D-47B4-ABBC-EF4353B5FC7E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39" creationId="{C78477B5-CC75-4BEB-B7FA-A66591BE2777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0" creationId="{BF81E2A4-4EBD-4132-8D38-4A34B439150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1" creationId="{B03562B2-3844-465D-B487-D54540943092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2" creationId="{23FBD58D-2855-4FEA-B2C0-13912DDEF510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3" creationId="{7D5E4598-EAEA-4FDA-A9FD-CEC9A41746EF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44" creationId="{E41C0308-D886-43F3-9CCA-6A18E6B9C9A6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45" creationId="{9AB2D0D9-33C3-4907-8449-24B9B0B1D6B9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6" creationId="{9710EA41-3CC0-411C-BE53-D04DCC4FE22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7" creationId="{899F9166-73D9-411A-92E1-E715C905A4D0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8" creationId="{04A6DADC-0AB2-4EC3-AFF8-F8C2AF72A34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9" creationId="{FC1E816A-06CD-4E81-BDFE-F4291728647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0" creationId="{6BB503AA-8BA8-4018-8412-A4482D55F855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51" creationId="{789A08A0-9A65-44A7-A2C8-62DA45079DAB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52" creationId="{6413FB07-D843-4D2F-90BE-D3002A62837A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53" creationId="{5B043DC2-8B3C-4DC7-A683-C1A8E7A7127E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54" creationId="{001167B3-1013-41F2-8530-AF0C69E4141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55" creationId="{8AEEEE05-952B-4D60-873D-1AE26168D72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6" creationId="{4866B0A0-9ECA-41AE-A450-29FFFF75CC15}"/>
          </ac:spMkLst>
        </pc:spChg>
        <pc:spChg chg="add 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57" creationId="{8D23235F-79F5-4FCF-8192-995747278073}"/>
          </ac:spMkLst>
        </pc:spChg>
        <pc:spChg chg="add 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58" creationId="{B1985E98-5D98-40AA-AF23-35AA3E62921C}"/>
          </ac:spMkLst>
        </pc:spChg>
        <pc:spChg chg="add 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59" creationId="{4DA2EA7C-9E44-464F-A67E-5BB03194C8A3}"/>
          </ac:spMkLst>
        </pc:spChg>
        <pc:spChg chg="add 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60" creationId="{0CF46F69-1901-47D8-9F0F-E3E35B81A57F}"/>
          </ac:spMkLst>
        </pc:spChg>
        <pc:spChg chg="add 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61" creationId="{52A55106-BE61-485B-B4E7-85FA5E9A013C}"/>
          </ac:spMkLst>
        </pc:spChg>
        <pc:spChg chg="add 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62" creationId="{7A8B38E0-B9BC-4A0B-B2F2-8D39E9583AD8}"/>
          </ac:spMkLst>
        </pc:spChg>
        <pc:spChg chg="add 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63" creationId="{2AF7B999-EB25-4537-9DF1-1A5A1BE6DF57}"/>
          </ac:spMkLst>
        </pc:spChg>
        <pc:spChg chg="add 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64" creationId="{C783560B-9EE3-44A7-850F-6417316ED50F}"/>
          </ac:spMkLst>
        </pc:spChg>
        <pc:spChg chg="add 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65" creationId="{52E67FDF-7D24-4A77-B28C-C46E360AA493}"/>
          </ac:spMkLst>
        </pc:spChg>
        <pc:spChg chg="add 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66" creationId="{BEF23BB8-7F70-4A7F-87F9-998D471ACBCE}"/>
          </ac:spMkLst>
        </pc:spChg>
        <pc:spChg chg="add 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67" creationId="{0FBD5210-1D7B-49DB-BCE1-12108A8ADC23}"/>
          </ac:spMkLst>
        </pc:spChg>
        <pc:spChg chg="add 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68" creationId="{9BB552C5-3C3D-4660-A3D4-6AA7533AD340}"/>
          </ac:spMkLst>
        </pc:spChg>
        <pc:spChg chg="add 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69" creationId="{844C64EE-7433-43B5-9E50-AFEFB0889F45}"/>
          </ac:spMkLst>
        </pc:spChg>
        <pc:spChg chg="add 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70" creationId="{E22F75E8-F2A9-4323-B3B1-5A75EA61D2CB}"/>
          </ac:spMkLst>
        </pc:spChg>
        <pc:spChg chg="add del mod">
          <ac:chgData name="남 상현" userId="03ad4a8e8f7310f3" providerId="LiveId" clId="{9DB41C36-6DAA-4EB7-A822-E7959FD2274E}" dt="2022-01-24T07:41:31.171" v="1301" actId="478"/>
          <ac:spMkLst>
            <pc:docMk/>
            <pc:sldMk cId="3649079601" sldId="257"/>
            <ac:spMk id="71" creationId="{99EE82C6-377C-4F98-A696-F32DAE29EAA0}"/>
          </ac:spMkLst>
        </pc:spChg>
        <pc:spChg chg="add 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72" creationId="{09B7B0F2-5E40-464A-8DBD-D66F3058E584}"/>
          </ac:spMkLst>
        </pc:spChg>
        <pc:spChg chg="add 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73" creationId="{FA0BC638-8738-41F6-968C-C8E23294F33F}"/>
          </ac:spMkLst>
        </pc:spChg>
        <pc:spChg chg="add 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74" creationId="{CC4C6F05-DEE7-455C-875C-4A7DDE872234}"/>
          </ac:spMkLst>
        </pc:spChg>
        <pc:spChg chg="add 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75" creationId="{0E7DDF22-E061-4227-9500-30FF2347EE76}"/>
          </ac:spMkLst>
        </pc:spChg>
        <pc:spChg chg="add 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76" creationId="{2A678E29-A954-4754-A1CD-9960C483173F}"/>
          </ac:spMkLst>
        </pc:spChg>
        <pc:spChg chg="add 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77" creationId="{CBA09116-DC05-47E8-BF97-886B80BCC0B7}"/>
          </ac:spMkLst>
        </pc:spChg>
        <pc:spChg chg="add 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78" creationId="{1779225E-EE8E-4F31-9A20-4C9530898DF6}"/>
          </ac:spMkLst>
        </pc:spChg>
        <pc:spChg chg="add 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79" creationId="{12B595E8-DB44-457C-B7A3-A75164EC482B}"/>
          </ac:spMkLst>
        </pc:spChg>
        <pc:spChg chg="add 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80" creationId="{8824DE4E-E27B-4856-98F1-61B29C28F7B6}"/>
          </ac:spMkLst>
        </pc:spChg>
        <pc:spChg chg="add 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81" creationId="{ED5FD2BE-0898-4B96-919C-80F8921FA571}"/>
          </ac:spMkLst>
        </pc:spChg>
        <pc:spChg chg="add 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82" creationId="{691A1E36-F6A5-4DD0-AD11-E4CB8E047CE1}"/>
          </ac:spMkLst>
        </pc:spChg>
        <pc:spChg chg="add 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83" creationId="{6E756FF6-234A-458E-94D2-1B811E64089C}"/>
          </ac:spMkLst>
        </pc:spChg>
        <pc:spChg chg="add 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84" creationId="{9D9ACFC7-066E-4D41-B52D-B352CEC45649}"/>
          </ac:spMkLst>
        </pc:spChg>
        <pc:spChg chg="add 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85" creationId="{44B7D538-4CBF-4EE3-8030-5837BCB463E4}"/>
          </ac:spMkLst>
        </pc:spChg>
        <pc:spChg chg="add 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86" creationId="{77117DFA-3651-452F-B9CF-26F1D4F1631B}"/>
          </ac:spMkLst>
        </pc:spChg>
        <pc:spChg chg="add 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87" creationId="{8A56DAD2-B30D-45C6-A84E-7FD5FD45BFEE}"/>
          </ac:spMkLst>
        </pc:spChg>
        <pc:spChg chg="add 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89" creationId="{C51A4CB7-0C3B-4BBE-B0DD-290C81E65BDC}"/>
          </ac:spMkLst>
        </pc:spChg>
        <pc:spChg chg="add 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90" creationId="{4C7AE5E2-FA87-4705-B57E-72179CDEEA0B}"/>
          </ac:spMkLst>
        </pc:spChg>
        <pc:spChg chg="add 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91" creationId="{772C5B1C-1541-4B1B-9E70-739CAA03E844}"/>
          </ac:spMkLst>
        </pc:spChg>
        <pc:spChg chg="add 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92" creationId="{7154F80D-C1C8-4029-AE06-0A144759400D}"/>
          </ac:spMkLst>
        </pc:spChg>
        <pc:spChg chg="add 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93" creationId="{3F75A7E4-694A-4BC1-BBD3-CDEB8DC839BB}"/>
          </ac:spMkLst>
        </pc:spChg>
        <pc:spChg chg="add 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94" creationId="{0EFB57E1-5444-4A10-8E86-D213FD981055}"/>
          </ac:spMkLst>
        </pc:spChg>
        <pc:spChg chg="add 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95" creationId="{9F191B27-9967-44AF-80E2-73AC84A46586}"/>
          </ac:spMkLst>
        </pc:spChg>
        <pc:spChg chg="add 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96" creationId="{721147D8-DE36-4414-8C1B-700B52078629}"/>
          </ac:spMkLst>
        </pc:spChg>
        <pc:spChg chg="add 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97" creationId="{9F2B1977-7923-4F49-892D-9E88C85415EC}"/>
          </ac:spMkLst>
        </pc:spChg>
        <pc:spChg chg="add 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98" creationId="{503EC6F3-C870-45C8-9B99-3D2ACB0CBD53}"/>
          </ac:spMkLst>
        </pc:spChg>
        <pc:spChg chg="add 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99" creationId="{D2A419FC-CFF6-4B03-9CC3-CBC13E22C698}"/>
          </ac:spMkLst>
        </pc:spChg>
        <pc:spChg chg="add 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00" creationId="{9A290FF9-9C7E-4C1B-9EAF-B99F0DF12362}"/>
          </ac:spMkLst>
        </pc:spChg>
        <pc:spChg chg="add mod">
          <ac:chgData name="남 상현" userId="03ad4a8e8f7310f3" providerId="LiveId" clId="{9DB41C36-6DAA-4EB7-A822-E7959FD2274E}" dt="2022-01-24T07:28:17.913" v="1189" actId="20577"/>
          <ac:spMkLst>
            <pc:docMk/>
            <pc:sldMk cId="3649079601" sldId="257"/>
            <ac:spMk id="109" creationId="{B893B149-7AE4-4CA1-8616-25CA58D2E510}"/>
          </ac:spMkLst>
        </pc:spChg>
        <pc:spChg chg="add mod">
          <ac:chgData name="남 상현" userId="03ad4a8e8f7310f3" providerId="LiveId" clId="{9DB41C36-6DAA-4EB7-A822-E7959FD2274E}" dt="2022-01-24T07:29:04.799" v="1206" actId="1076"/>
          <ac:spMkLst>
            <pc:docMk/>
            <pc:sldMk cId="3649079601" sldId="257"/>
            <ac:spMk id="110" creationId="{4FBC9568-9059-4422-AF29-4E00899ABCE0}"/>
          </ac:spMkLst>
        </pc:spChg>
        <pc:spChg chg="add mod">
          <ac:chgData name="남 상현" userId="03ad4a8e8f7310f3" providerId="LiveId" clId="{9DB41C36-6DAA-4EB7-A822-E7959FD2274E}" dt="2022-01-24T08:04:29.336" v="1608" actId="20577"/>
          <ac:spMkLst>
            <pc:docMk/>
            <pc:sldMk cId="3649079601" sldId="257"/>
            <ac:spMk id="111" creationId="{C31A6EF9-C78A-4A69-AA85-E388B7FA7023}"/>
          </ac:spMkLst>
        </pc:spChg>
        <pc:spChg chg="add mod topLvl">
          <ac:chgData name="남 상현" userId="03ad4a8e8f7310f3" providerId="LiveId" clId="{9DB41C36-6DAA-4EB7-A822-E7959FD2274E}" dt="2022-01-26T07:36:27.982" v="2948" actId="14100"/>
          <ac:spMkLst>
            <pc:docMk/>
            <pc:sldMk cId="3649079601" sldId="257"/>
            <ac:spMk id="112" creationId="{509FFA5E-31E2-4217-B79D-7B1B799D27C0}"/>
          </ac:spMkLst>
        </pc:spChg>
        <pc:spChg chg="add mod or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13" creationId="{22CBF922-8A27-4E40-91A0-12B1A04856BC}"/>
          </ac:spMkLst>
        </pc:spChg>
        <pc:spChg chg="add mod or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15" creationId="{F3976C79-F3EC-4223-9EA0-95ED7DB05D09}"/>
          </ac:spMkLst>
        </pc:spChg>
        <pc:spChg chg="add 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16" creationId="{6F0F05C9-6CA7-4311-AA23-F53B28BB8C04}"/>
          </ac:spMkLst>
        </pc:spChg>
        <pc:spChg chg="add 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17" creationId="{32E67CF1-64CA-4886-B0A6-F4CF3DE1730C}"/>
          </ac:spMkLst>
        </pc:spChg>
        <pc:spChg chg="add 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18" creationId="{C470651D-3D88-4625-86F3-1B745D0DA75D}"/>
          </ac:spMkLst>
        </pc:spChg>
        <pc:spChg chg="add mod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22" creationId="{F47153D2-B9ED-4CAA-880F-12F30AE834D2}"/>
          </ac:spMkLst>
        </pc:spChg>
        <pc:spChg chg="add del mod">
          <ac:chgData name="남 상현" userId="03ad4a8e8f7310f3" providerId="LiveId" clId="{9DB41C36-6DAA-4EB7-A822-E7959FD2274E}" dt="2022-01-24T07:32:01.830" v="1259" actId="478"/>
          <ac:spMkLst>
            <pc:docMk/>
            <pc:sldMk cId="3649079601" sldId="257"/>
            <ac:spMk id="123" creationId="{5E325C1E-8604-483C-B708-C7E68B29D892}"/>
          </ac:spMkLst>
        </pc:spChg>
        <pc:spChg chg="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23" creationId="{D49266C7-C440-476D-AA7E-AB320F1F1D20}"/>
          </ac:spMkLst>
        </pc:spChg>
        <pc:spChg chg="add del mod">
          <ac:chgData name="남 상현" userId="03ad4a8e8f7310f3" providerId="LiveId" clId="{9DB41C36-6DAA-4EB7-A822-E7959FD2274E}" dt="2022-01-24T07:32:11.545" v="1262" actId="478"/>
          <ac:spMkLst>
            <pc:docMk/>
            <pc:sldMk cId="3649079601" sldId="257"/>
            <ac:spMk id="124" creationId="{623812D3-9AF1-4471-A29A-71E95DE5C0BC}"/>
          </ac:spMkLst>
        </pc:spChg>
        <pc:spChg chg="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24" creationId="{CA057F7E-397D-49D2-B6FE-A3018BDE5268}"/>
          </ac:spMkLst>
        </pc:spChg>
        <pc:spChg chg="add del mod">
          <ac:chgData name="남 상현" userId="03ad4a8e8f7310f3" providerId="LiveId" clId="{9DB41C36-6DAA-4EB7-A822-E7959FD2274E}" dt="2022-01-26T07:37:00.538" v="2957" actId="478"/>
          <ac:spMkLst>
            <pc:docMk/>
            <pc:sldMk cId="3649079601" sldId="257"/>
            <ac:spMk id="125" creationId="{E236D127-A961-4295-B74C-15C630BEB308}"/>
          </ac:spMkLst>
        </pc:spChg>
        <pc:spChg chg="add mod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26" creationId="{E87678DE-EE76-4AE1-9DDE-A1C51473090E}"/>
          </ac:spMkLst>
        </pc:spChg>
        <pc:spChg chg="add del mod">
          <ac:chgData name="남 상현" userId="03ad4a8e8f7310f3" providerId="LiveId" clId="{9DB41C36-6DAA-4EB7-A822-E7959FD2274E}" dt="2022-01-26T07:37:24.721" v="2964" actId="478"/>
          <ac:spMkLst>
            <pc:docMk/>
            <pc:sldMk cId="3649079601" sldId="257"/>
            <ac:spMk id="127" creationId="{A6068507-4048-46B3-B9F5-FE74C0CFBAA0}"/>
          </ac:spMkLst>
        </pc:spChg>
        <pc:spChg chg="add mod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28" creationId="{5C267A35-DF21-406C-84FF-632F568B2FFB}"/>
          </ac:spMkLst>
        </pc:spChg>
        <pc:spChg chg="add mod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29" creationId="{BB7E4246-704E-477F-956F-1E99EEF5D7FF}"/>
          </ac:spMkLst>
        </pc:spChg>
        <pc:spChg chg="add del mod">
          <ac:chgData name="남 상현" userId="03ad4a8e8f7310f3" providerId="LiveId" clId="{9DB41C36-6DAA-4EB7-A822-E7959FD2274E}" dt="2022-01-24T07:32:46.842" v="1285" actId="478"/>
          <ac:spMkLst>
            <pc:docMk/>
            <pc:sldMk cId="3649079601" sldId="257"/>
            <ac:spMk id="130" creationId="{2E34E9C5-3B1F-434C-8450-C399F84294E3}"/>
          </ac:spMkLst>
        </pc:spChg>
        <pc:spChg chg="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30" creationId="{92BCA64D-5C3E-4753-BD59-159BAFE8B21F}"/>
          </ac:spMkLst>
        </pc:spChg>
        <pc:spChg chg="add mod ord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31" creationId="{EC2B1766-67F5-4CBA-A3FE-97436181DA6A}"/>
          </ac:spMkLst>
        </pc:spChg>
        <pc:spChg chg="add mod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32" creationId="{132C6FE9-6DE4-421D-B0F1-B0DA393EC77A}"/>
          </ac:spMkLst>
        </pc:spChg>
        <pc:spChg chg="add mod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33" creationId="{C4D8174A-6768-4067-B607-1C3F176A7289}"/>
          </ac:spMkLst>
        </pc:spChg>
        <pc:spChg chg="add mod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34" creationId="{0CB0721B-1F96-4280-9A7F-2234CA923413}"/>
          </ac:spMkLst>
        </pc:spChg>
        <pc:spChg chg="add del mod">
          <ac:chgData name="남 상현" userId="03ad4a8e8f7310f3" providerId="LiveId" clId="{9DB41C36-6DAA-4EB7-A822-E7959FD2274E}" dt="2022-01-26T07:36:57.426" v="2955" actId="478"/>
          <ac:spMkLst>
            <pc:docMk/>
            <pc:sldMk cId="3649079601" sldId="257"/>
            <ac:spMk id="135" creationId="{5E985577-4B64-46BD-BCAC-B4A602AC91E4}"/>
          </ac:spMkLst>
        </pc:spChg>
        <pc:spChg chg="add mod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36" creationId="{772192C7-048E-45B5-A810-E28AB9C22A79}"/>
          </ac:spMkLst>
        </pc:spChg>
        <pc:spChg chg="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37" creationId="{F2906E26-DBCA-4F1B-90A6-DE47B7FEF0DF}"/>
          </ac:spMkLst>
        </pc:spChg>
        <pc:spChg chg="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38" creationId="{428FBE75-97FC-4651-9908-1CC8E793E27A}"/>
          </ac:spMkLst>
        </pc:spChg>
        <pc:spChg chg="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39" creationId="{5744365F-4B97-4F12-BD5C-A9D59EFD3AA3}"/>
          </ac:spMkLst>
        </pc:spChg>
        <pc:spChg chg="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40" creationId="{F2A869B3-3ADA-4BE3-AB36-4742CB8939FF}"/>
          </ac:spMkLst>
        </pc:spChg>
        <pc:spChg chg="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41" creationId="{3560D482-2597-4CD4-9045-7C7773060059}"/>
          </ac:spMkLst>
        </pc:spChg>
        <pc:spChg chg="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42" creationId="{AB132C42-EF14-486D-87B5-67B5736F6AE9}"/>
          </ac:spMkLst>
        </pc:spChg>
        <pc:spChg chg="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43" creationId="{E11A44FC-DA67-4EC0-BEDA-50EA89D51A3F}"/>
          </ac:spMkLst>
        </pc:spChg>
        <pc:spChg chg="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44" creationId="{6EAA3871-F510-44FD-BED5-16484C3B2E44}"/>
          </ac:spMkLst>
        </pc:spChg>
        <pc:spChg chg="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45" creationId="{02A0E04F-ABEE-4C7D-B712-D061B96984C1}"/>
          </ac:spMkLst>
        </pc:spChg>
        <pc:spChg chg="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46" creationId="{0E8AFDE3-7F02-4D87-A376-882D256CFA06}"/>
          </ac:spMkLst>
        </pc:spChg>
        <pc:spChg chg="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47" creationId="{5A243DD2-6DC5-42E1-A3F1-72CB0A56C7BB}"/>
          </ac:spMkLst>
        </pc:spChg>
        <pc:spChg chg="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48" creationId="{F7B19767-BA7F-488B-A005-026216595F51}"/>
          </ac:spMkLst>
        </pc:spChg>
        <pc:spChg chg="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49" creationId="{0E23779B-D9C5-41DC-BE92-90FE44F29EBF}"/>
          </ac:spMkLst>
        </pc:spChg>
        <pc:spChg chg="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50" creationId="{61F5A122-BE80-4BEB-960A-7563B70AF4F9}"/>
          </ac:spMkLst>
        </pc:spChg>
        <pc:spChg chg="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51" creationId="{C00CF887-C50A-4B4D-82B8-A6AB8ED085EB}"/>
          </ac:spMkLst>
        </pc:spChg>
        <pc:spChg chg="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52" creationId="{B40BB21C-A0F3-44DA-A74F-2BAEBF7F8247}"/>
          </ac:spMkLst>
        </pc:spChg>
        <pc:spChg chg="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53" creationId="{5118FF51-131B-477F-9BF8-005A1FD359CD}"/>
          </ac:spMkLst>
        </pc:spChg>
        <pc:spChg chg="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54" creationId="{F97855A9-2210-489B-9ABB-1ECADE4F13A6}"/>
          </ac:spMkLst>
        </pc:spChg>
        <pc:spChg chg="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55" creationId="{68CCCE96-3F92-48E3-B9A5-FD9D5085641A}"/>
          </ac:spMkLst>
        </pc:spChg>
        <pc:spChg chg="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56" creationId="{2E06FBF7-163B-46A1-BD4F-53E6E2C1EAA8}"/>
          </ac:spMkLst>
        </pc:spChg>
        <pc:spChg chg="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57" creationId="{33E652AB-16D0-4CE4-9439-8049B920A90D}"/>
          </ac:spMkLst>
        </pc:spChg>
        <pc:spChg chg="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58" creationId="{DC2102D1-6A30-4D0B-AFB2-660FF25B7C6D}"/>
          </ac:spMkLst>
        </pc:spChg>
        <pc:spChg chg="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59" creationId="{071C3DA8-D540-4CA1-ACAC-4BD7DF07353B}"/>
          </ac:spMkLst>
        </pc:spChg>
        <pc:spChg chg="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60" creationId="{E8BB5BD2-EF14-4E23-94E3-0A25AE95B57B}"/>
          </ac:spMkLst>
        </pc:spChg>
        <pc:spChg chg="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61" creationId="{943523FC-BE8D-4F69-8457-8EE3AA6C3F03}"/>
          </ac:spMkLst>
        </pc:spChg>
        <pc:spChg chg="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62" creationId="{4946C285-98C8-44DC-9A5E-25B19A6CC4F9}"/>
          </ac:spMkLst>
        </pc:spChg>
        <pc:spChg chg="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63" creationId="{A3401CA6-F27B-4C94-8C17-9EE29059131E}"/>
          </ac:spMkLst>
        </pc:spChg>
        <pc:spChg chg="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64" creationId="{8840FEA7-27A2-44DC-997E-E92ED7C69EBD}"/>
          </ac:spMkLst>
        </pc:spChg>
        <pc:spChg chg="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65" creationId="{4B20C621-41B3-4A06-9D75-93BE7567252D}"/>
          </ac:spMkLst>
        </pc:spChg>
        <pc:spChg chg="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66" creationId="{F41A0A46-4BDC-4D06-B746-D85C01C473D6}"/>
          </ac:spMkLst>
        </pc:spChg>
        <pc:spChg chg="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67" creationId="{9C905F0A-31EC-4D6A-8D28-5FF005332A3A}"/>
          </ac:spMkLst>
        </pc:spChg>
        <pc:spChg chg="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68" creationId="{EE08E3D6-1AE6-4064-8C11-ACCEFD4BD6CB}"/>
          </ac:spMkLst>
        </pc:spChg>
        <pc:spChg chg="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69" creationId="{C5D7140F-1462-4A4D-B8BD-8664C56CE739}"/>
          </ac:spMkLst>
        </pc:spChg>
        <pc:spChg chg="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70" creationId="{2C98D69C-662B-42E3-A0AD-5BCB942B1E02}"/>
          </ac:spMkLst>
        </pc:spChg>
        <pc:spChg chg="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71" creationId="{C4023DFA-A4D5-4544-820E-9EEB4F13785D}"/>
          </ac:spMkLst>
        </pc:spChg>
        <pc:spChg chg="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72" creationId="{4094FCAB-A1D5-46F9-B854-20F5104B989B}"/>
          </ac:spMkLst>
        </pc:spChg>
        <pc:spChg chg="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73" creationId="{F7E4DE45-2F35-4F7A-A861-44B26B394C42}"/>
          </ac:spMkLst>
        </pc:spChg>
        <pc:spChg chg="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74" creationId="{9177C402-4E35-4196-AEB0-5574BE0D1933}"/>
          </ac:spMkLst>
        </pc:spChg>
        <pc:spChg chg="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75" creationId="{BA517639-A462-49E5-BDCE-6C88C0EFAFB9}"/>
          </ac:spMkLst>
        </pc:spChg>
        <pc:spChg chg="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76" creationId="{222CAE3A-970F-443F-AD16-197D36928282}"/>
          </ac:spMkLst>
        </pc:spChg>
        <pc:spChg chg="mod topLvl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177" creationId="{D6DE6E31-D31B-42D7-81F8-38611D8104C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1" creationId="{E732A430-7749-4622-BC55-2183C9EE3DD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2" creationId="{D67422D6-DC7B-4A01-BC0F-6CF19CC8698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3" creationId="{F5187452-8400-4439-9FCC-B9D56C905BB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4" creationId="{51A0A918-C76A-4E04-8DC4-D7764AEFB0E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5" creationId="{8315136A-7173-498C-97E1-3807ABDC2E2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6" creationId="{F5CDB398-2B88-4924-BAAA-523B0531CFE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7" creationId="{BC0ACBBE-C5BE-41DD-8EFA-A41F16BE1EB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8" creationId="{E61AFE04-C55C-449F-A417-C8DCA3917B8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9" creationId="{9F47DB18-56BE-49EB-9484-5832F989121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0" creationId="{C36CB17B-325A-46CC-9042-0C38D650515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1" creationId="{02B3466E-0A0B-4CD0-92E0-C2B67A4ABA3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2" creationId="{682AC39A-6B0E-476B-99DB-3C4457DB13A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3" creationId="{3F69D219-D25A-4BB6-B44D-4AF42C715EF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4" creationId="{CBA37DC2-3457-46EC-A294-65B232CD2E1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5" creationId="{C9B5D8A6-51E0-4768-A2E8-F91CA4EBEA2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6" creationId="{16C2C039-5DA9-4B41-BFA7-A04A17646AA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7" creationId="{8F77525B-9FBB-461F-97A1-4A96E32E5E6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8" creationId="{CCCA34A3-2554-4729-B30B-0BFE919BCF4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9" creationId="{FFFC7628-FDC9-4E15-A1AD-7345142AF45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0" creationId="{C81BE1C5-3502-46DA-BE4C-3E8FE8987E9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1" creationId="{C16B7E1C-47FB-41DD-B34A-CF637210689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2" creationId="{9441541B-A614-46E6-8EF9-5AD3A933787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3" creationId="{0D47E862-C286-4622-BA70-14365161262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4" creationId="{5D6908D5-271F-4F6D-921B-1EEB14B3E90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5" creationId="{CBAFF4B5-8A4E-4533-8B69-D530CBB5ED7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6" creationId="{229DF073-8C36-4BEB-BC13-C2172182D5C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7" creationId="{FB978543-EF09-4221-849C-E49D273F36C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8" creationId="{F57A6F94-EA8D-4F4D-A658-D5A7D7AC2B9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9" creationId="{4B7A1E1B-E352-41B7-9198-AD92CDE4620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0" creationId="{FBC5F2CD-9687-4A40-A402-F5D0662B069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1" creationId="{3A785009-A2AA-4F51-85B3-5C4515A5534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2" creationId="{AFA2663E-17C0-4DC8-9DFE-44DE0A3E8F1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3" creationId="{1428829D-0677-4A9B-B5F5-ED11ED949EA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4" creationId="{BA5EA21F-52AF-4488-A07D-5A0BD99284D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5" creationId="{7E7EE0AE-E20F-4E69-B4EC-D9847021A49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6" creationId="{4E473370-7AC6-4ACA-89B5-EF8C32BEC06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7" creationId="{53F484C1-4059-40E8-B732-2BEA7D02987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8" creationId="{6D38642B-27F6-460A-BA35-F96F6570D24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9" creationId="{8527CF4F-1419-443C-BD70-E46C46980C1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0" creationId="{DE6CD5DD-B506-4822-A010-8DD5357BF56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1" creationId="{FDC83D46-C609-49F5-ABCC-69D1B0B0EFC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2" creationId="{6A3035A7-81D9-47DA-A80E-4DE13B5BFFD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3" creationId="{6E743720-26BF-465F-869E-5194990A47C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4" creationId="{5C98F9F4-CAD6-4156-AD5E-D2F89792391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5" creationId="{A8CB3BB0-9FEE-4353-A03A-74DB65DCDBC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6" creationId="{5DF20C03-C2F7-47D7-BE48-7646A8ABB24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7" creationId="{7527E6F5-FE01-4E48-A888-54D3B64CD1E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8" creationId="{FC417FFA-9FAE-4E43-9CA5-6D9F61FD4D7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9" creationId="{76EAA428-43C4-4C30-9798-0E557ACB3EE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0" creationId="{6D57159B-2149-41DF-83EB-C9A0093F398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1" creationId="{18A7506C-6E31-4F80-9A7E-A53AC1AE994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2" creationId="{50CCD84A-BC7A-492D-9081-7BA0FE2CC15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3" creationId="{F4BC7BA0-C34C-46C3-A14A-336A422864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4" creationId="{C9062C96-97B8-485A-AF5F-493E377B780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5" creationId="{9579E09A-A725-4FC0-8A58-1D70612F555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6" creationId="{D83EFB46-3EA6-4971-AEC5-56B3BA26F84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7" creationId="{C1D556EE-3B91-44F3-ABEB-75A632F5248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8" creationId="{AB52B15F-2803-4A6F-9355-ECC6B5FADDC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9" creationId="{0F363EC5-FA67-4AC8-ACFB-35FF2036438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0" creationId="{481472B8-6B9F-4D03-8D64-5EC70CD750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1" creationId="{0360ABBC-48EB-406B-8774-3F310079422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2" creationId="{B7EDAE25-2A61-423C-BB49-FB96B77840A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3" creationId="{D93CEED3-5223-4C1D-88A1-5C0A864707D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4" creationId="{6468C467-6716-4CB1-82DB-3A88C250D3A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5" creationId="{F97A3C81-1900-43E3-BE1D-3251B85A96F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6" creationId="{EB06FE4F-72A4-4341-8886-32117A14F3D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7" creationId="{5D3D44F2-12CF-4839-A7B4-27565ED735A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8" creationId="{AFF523C2-5C62-45FB-B02B-85459AD0083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9" creationId="{9D450686-5CFC-410B-B144-ACAD7C5F6CD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0" creationId="{57B1967F-8543-4FAA-9552-A1971149350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1" creationId="{10730E8C-7A0C-4368-BD45-E82B0CA7D8C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2" creationId="{1CE61D48-EE0B-42B5-AA1F-C5E2419C740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3" creationId="{EFBC6B4B-ED15-4D1D-B9DF-417BF061975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4" creationId="{92A54D94-ED9D-428D-B2FA-4E9DDD0D870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5" creationId="{0460C726-F87E-4A12-9AF0-98E4A6A7B6D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6" creationId="{A5E0EB02-81CC-49AE-939A-B50D804C662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7" creationId="{43CF81C5-DA03-4953-9B1F-53176D54195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8" creationId="{86A816AF-CD39-487C-A01E-316C03A08C1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9" creationId="{28309180-852D-435B-9D40-47AD14C8CAA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0" creationId="{D1FA1F9B-2B21-47F3-ACF4-F9AFA94A37E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1" creationId="{6E62EBBA-6395-40A0-9498-17A230970D1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2" creationId="{8D986521-4AF2-4F63-84B4-5F6582577D5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3" creationId="{BA2B3F5C-6531-41C9-A49C-0CE2830A84C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4" creationId="{D816DC3C-299B-4CC3-8FBA-6C2B53740C0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5" creationId="{7C679B83-7DBE-4E93-98AB-0066C93A602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6" creationId="{BA0CD4AE-758F-47ED-AAC2-C0A7B64B700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7" creationId="{B7A20B14-C028-4901-9424-FEDA0BDF840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8" creationId="{EBD8DFCB-611F-4377-BD7F-FF96858409E2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69" creationId="{B7C88F46-40A0-4B07-ADE1-CB499FF78B07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0" creationId="{6429DDDF-6823-46E6-A6D7-BC8C11BBEA8E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1" creationId="{492FC5B7-D5C9-4C72-B931-D04087DC5CC1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2" creationId="{404518C6-776E-4CEF-9514-BADB180C4C4A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3" creationId="{AD8FCCD6-160C-4C8F-91B0-3F19DBC52478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4" creationId="{3A8B30FF-7137-4F6F-B738-B5C9CC19169D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5" creationId="{93E9B701-F9AA-4FF9-BF45-90A50FA2916E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6" creationId="{C2274E59-E8B4-4E5F-B6AB-514EDE465A85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7" creationId="{49192865-415F-4F98-9116-02AE192C3825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8" creationId="{85173471-8C5A-4DC3-A55A-81496395279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9" creationId="{9CC07B70-D835-4786-B483-887ABCB1DBFE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80" creationId="{6098E097-7D43-4EA9-837B-FA33350EC639}"/>
          </ac:spMkLst>
        </pc:spChg>
        <pc:spChg chg="add mod">
          <ac:chgData name="남 상현" userId="03ad4a8e8f7310f3" providerId="LiveId" clId="{9DB41C36-6DAA-4EB7-A822-E7959FD2274E}" dt="2022-01-26T07:14:49.699" v="2769" actId="164"/>
          <ac:spMkLst>
            <pc:docMk/>
            <pc:sldMk cId="3649079601" sldId="257"/>
            <ac:spMk id="281" creationId="{36D1CB3E-7565-4C0D-9CDE-186B873569EB}"/>
          </ac:spMkLst>
        </pc:spChg>
        <pc:spChg chg="add mod">
          <ac:chgData name="남 상현" userId="03ad4a8e8f7310f3" providerId="LiveId" clId="{9DB41C36-6DAA-4EB7-A822-E7959FD2274E}" dt="2022-01-26T07:14:49.699" v="2769" actId="164"/>
          <ac:spMkLst>
            <pc:docMk/>
            <pc:sldMk cId="3649079601" sldId="257"/>
            <ac:spMk id="282" creationId="{82A17A2E-6F79-4C9C-A3EA-2E20002BFA99}"/>
          </ac:spMkLst>
        </pc:spChg>
        <pc:spChg chg="add mod">
          <ac:chgData name="남 상현" userId="03ad4a8e8f7310f3" providerId="LiveId" clId="{9DB41C36-6DAA-4EB7-A822-E7959FD2274E}" dt="2022-01-26T07:14:49.699" v="2769" actId="164"/>
          <ac:spMkLst>
            <pc:docMk/>
            <pc:sldMk cId="3649079601" sldId="257"/>
            <ac:spMk id="283" creationId="{00EF4ADB-7001-4B90-9DB9-9F60BA12317F}"/>
          </ac:spMkLst>
        </pc:spChg>
        <pc:spChg chg="add mod">
          <ac:chgData name="남 상현" userId="03ad4a8e8f7310f3" providerId="LiveId" clId="{9DB41C36-6DAA-4EB7-A822-E7959FD2274E}" dt="2022-01-26T07:14:49.699" v="2769" actId="164"/>
          <ac:spMkLst>
            <pc:docMk/>
            <pc:sldMk cId="3649079601" sldId="257"/>
            <ac:spMk id="284" creationId="{8085C966-02F0-4B45-B906-899B83781B8D}"/>
          </ac:spMkLst>
        </pc:spChg>
        <pc:spChg chg="add mod">
          <ac:chgData name="남 상현" userId="03ad4a8e8f7310f3" providerId="LiveId" clId="{9DB41C36-6DAA-4EB7-A822-E7959FD2274E}" dt="2022-01-26T07:14:49.699" v="2769" actId="164"/>
          <ac:spMkLst>
            <pc:docMk/>
            <pc:sldMk cId="3649079601" sldId="257"/>
            <ac:spMk id="285" creationId="{3767AC44-0E35-40E0-A0C2-4140AFD1CACD}"/>
          </ac:spMkLst>
        </pc:spChg>
        <pc:spChg chg="add mod">
          <ac:chgData name="남 상현" userId="03ad4a8e8f7310f3" providerId="LiveId" clId="{9DB41C36-6DAA-4EB7-A822-E7959FD2274E}" dt="2022-01-26T07:14:49.699" v="2769" actId="164"/>
          <ac:spMkLst>
            <pc:docMk/>
            <pc:sldMk cId="3649079601" sldId="257"/>
            <ac:spMk id="286" creationId="{71163336-1702-4FA8-9ADA-38BB636A151E}"/>
          </ac:spMkLst>
        </pc:spChg>
        <pc:spChg chg="add mod">
          <ac:chgData name="남 상현" userId="03ad4a8e8f7310f3" providerId="LiveId" clId="{9DB41C36-6DAA-4EB7-A822-E7959FD2274E}" dt="2022-01-26T07:14:49.699" v="2769" actId="164"/>
          <ac:spMkLst>
            <pc:docMk/>
            <pc:sldMk cId="3649079601" sldId="257"/>
            <ac:spMk id="287" creationId="{754EC2C7-2DE7-4702-84D6-16793C893B21}"/>
          </ac:spMkLst>
        </pc:spChg>
        <pc:spChg chg="add mod">
          <ac:chgData name="남 상현" userId="03ad4a8e8f7310f3" providerId="LiveId" clId="{9DB41C36-6DAA-4EB7-A822-E7959FD2274E}" dt="2022-01-26T07:14:49.699" v="2769" actId="164"/>
          <ac:spMkLst>
            <pc:docMk/>
            <pc:sldMk cId="3649079601" sldId="257"/>
            <ac:spMk id="288" creationId="{A9343560-D39F-4E07-9482-73D7915631B5}"/>
          </ac:spMkLst>
        </pc:spChg>
        <pc:spChg chg="add mod">
          <ac:chgData name="남 상현" userId="03ad4a8e8f7310f3" providerId="LiveId" clId="{9DB41C36-6DAA-4EB7-A822-E7959FD2274E}" dt="2022-01-26T07:14:49.699" v="2769" actId="164"/>
          <ac:spMkLst>
            <pc:docMk/>
            <pc:sldMk cId="3649079601" sldId="257"/>
            <ac:spMk id="289" creationId="{FCF012E6-486E-4A00-8A34-66B07D226C8F}"/>
          </ac:spMkLst>
        </pc:spChg>
        <pc:spChg chg="add mod">
          <ac:chgData name="남 상현" userId="03ad4a8e8f7310f3" providerId="LiveId" clId="{9DB41C36-6DAA-4EB7-A822-E7959FD2274E}" dt="2022-01-26T07:14:49.699" v="2769" actId="164"/>
          <ac:spMkLst>
            <pc:docMk/>
            <pc:sldMk cId="3649079601" sldId="257"/>
            <ac:spMk id="290" creationId="{53D894FD-2047-45D1-92AC-35FF53ABA7A0}"/>
          </ac:spMkLst>
        </pc:spChg>
        <pc:spChg chg="add mod">
          <ac:chgData name="남 상현" userId="03ad4a8e8f7310f3" providerId="LiveId" clId="{9DB41C36-6DAA-4EB7-A822-E7959FD2274E}" dt="2022-01-26T07:14:49.699" v="2769" actId="164"/>
          <ac:spMkLst>
            <pc:docMk/>
            <pc:sldMk cId="3649079601" sldId="257"/>
            <ac:spMk id="291" creationId="{23FE1650-2DC8-4F43-88FA-CF1B04CADA7B}"/>
          </ac:spMkLst>
        </pc:spChg>
        <pc:spChg chg="add mod">
          <ac:chgData name="남 상현" userId="03ad4a8e8f7310f3" providerId="LiveId" clId="{9DB41C36-6DAA-4EB7-A822-E7959FD2274E}" dt="2022-01-26T07:14:49.699" v="2769" actId="164"/>
          <ac:spMkLst>
            <pc:docMk/>
            <pc:sldMk cId="3649079601" sldId="257"/>
            <ac:spMk id="292" creationId="{D2AEF275-7C96-49AE-91D8-4426A7AB9795}"/>
          </ac:spMkLst>
        </pc:spChg>
        <pc:spChg chg="add mod">
          <ac:chgData name="남 상현" userId="03ad4a8e8f7310f3" providerId="LiveId" clId="{9DB41C36-6DAA-4EB7-A822-E7959FD2274E}" dt="2022-01-26T07:14:49.699" v="2769" actId="164"/>
          <ac:spMkLst>
            <pc:docMk/>
            <pc:sldMk cId="3649079601" sldId="257"/>
            <ac:spMk id="293" creationId="{25DD494C-CF2C-4B75-9F08-163B3AFF4428}"/>
          </ac:spMkLst>
        </pc:spChg>
        <pc:spChg chg="add mod">
          <ac:chgData name="남 상현" userId="03ad4a8e8f7310f3" providerId="LiveId" clId="{9DB41C36-6DAA-4EB7-A822-E7959FD2274E}" dt="2022-01-26T07:14:49.699" v="2769" actId="164"/>
          <ac:spMkLst>
            <pc:docMk/>
            <pc:sldMk cId="3649079601" sldId="257"/>
            <ac:spMk id="294" creationId="{9222EDAA-563C-4AA4-AA38-AE614A3B2199}"/>
          </ac:spMkLst>
        </pc:spChg>
        <pc:spChg chg="add mod">
          <ac:chgData name="남 상현" userId="03ad4a8e8f7310f3" providerId="LiveId" clId="{9DB41C36-6DAA-4EB7-A822-E7959FD2274E}" dt="2022-01-26T07:14:49.699" v="2769" actId="164"/>
          <ac:spMkLst>
            <pc:docMk/>
            <pc:sldMk cId="3649079601" sldId="257"/>
            <ac:spMk id="295" creationId="{3F16EF15-5A9C-4492-850E-644FDA558390}"/>
          </ac:spMkLst>
        </pc:spChg>
        <pc:spChg chg="add mod">
          <ac:chgData name="남 상현" userId="03ad4a8e8f7310f3" providerId="LiveId" clId="{9DB41C36-6DAA-4EB7-A822-E7959FD2274E}" dt="2022-01-26T07:14:49.699" v="2769" actId="164"/>
          <ac:spMkLst>
            <pc:docMk/>
            <pc:sldMk cId="3649079601" sldId="257"/>
            <ac:spMk id="296" creationId="{ADB633F3-8DAA-4F18-928E-A0013A7A9310}"/>
          </ac:spMkLst>
        </pc:spChg>
        <pc:spChg chg="add mod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297" creationId="{8AEDD19C-82E1-44A3-814A-3A695E1FC46F}"/>
          </ac:spMkLst>
        </pc:spChg>
        <pc:spChg chg="add mod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298" creationId="{6CEFBC31-BE63-43AA-9B8B-81AD0FB8051E}"/>
          </ac:spMkLst>
        </pc:spChg>
        <pc:spChg chg="mod">
          <ac:chgData name="남 상현" userId="03ad4a8e8f7310f3" providerId="LiveId" clId="{9DB41C36-6DAA-4EB7-A822-E7959FD2274E}" dt="2022-01-26T07:36:32.701" v="2950"/>
          <ac:spMkLst>
            <pc:docMk/>
            <pc:sldMk cId="3649079601" sldId="257"/>
            <ac:spMk id="300" creationId="{1DF35DD1-ACB9-4154-ACA1-785B5533245C}"/>
          </ac:spMkLst>
        </pc:spChg>
        <pc:spChg chg="add mod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302" creationId="{D618514F-85F6-4D15-B15E-CF7BDF855846}"/>
          </ac:spMkLst>
        </pc:spChg>
        <pc:spChg chg="add mod">
          <ac:chgData name="남 상현" userId="03ad4a8e8f7310f3" providerId="LiveId" clId="{9DB41C36-6DAA-4EB7-A822-E7959FD2274E}" dt="2022-01-26T07:37:55.863" v="2976" actId="164"/>
          <ac:spMkLst>
            <pc:docMk/>
            <pc:sldMk cId="3649079601" sldId="257"/>
            <ac:spMk id="303" creationId="{CE769FEF-AE2C-411B-8E4A-8A9D32C2855C}"/>
          </ac:spMkLst>
        </pc:spChg>
        <pc:grpChg chg="add del mod ord">
          <ac:chgData name="남 상현" userId="03ad4a8e8f7310f3" providerId="LiveId" clId="{9DB41C36-6DAA-4EB7-A822-E7959FD2274E}" dt="2022-01-26T07:14:31.048" v="2760" actId="165"/>
          <ac:grpSpMkLst>
            <pc:docMk/>
            <pc:sldMk cId="3649079601" sldId="257"/>
            <ac:grpSpMk id="2" creationId="{BD231434-4670-484F-8C0D-C4FD3A3A5770}"/>
          </ac:grpSpMkLst>
        </pc:grpChg>
        <pc:grpChg chg="add mod ord">
          <ac:chgData name="남 상현" userId="03ad4a8e8f7310f3" providerId="LiveId" clId="{9DB41C36-6DAA-4EB7-A822-E7959FD2274E}" dt="2022-01-26T07:37:55.863" v="2976" actId="164"/>
          <ac:grpSpMkLst>
            <pc:docMk/>
            <pc:sldMk cId="3649079601" sldId="257"/>
            <ac:grpSpMk id="3" creationId="{A349104F-F745-472B-9210-69EB71792CE7}"/>
          </ac:grpSpMkLst>
        </pc:grpChg>
        <pc:grpChg chg="add mod">
          <ac:chgData name="남 상현" userId="03ad4a8e8f7310f3" providerId="LiveId" clId="{9DB41C36-6DAA-4EB7-A822-E7959FD2274E}" dt="2022-01-26T07:37:55.863" v="2976" actId="164"/>
          <ac:grpSpMkLst>
            <pc:docMk/>
            <pc:sldMk cId="3649079601" sldId="257"/>
            <ac:grpSpMk id="4" creationId="{080788C9-B4E4-4549-9D8E-F98CB45AAF96}"/>
          </ac:grpSpMkLst>
        </pc:grpChg>
        <pc:grpChg chg="add mod">
          <ac:chgData name="남 상현" userId="03ad4a8e8f7310f3" providerId="LiveId" clId="{9DB41C36-6DAA-4EB7-A822-E7959FD2274E}" dt="2022-01-26T07:38:01.472" v="2978" actId="1076"/>
          <ac:grpSpMkLst>
            <pc:docMk/>
            <pc:sldMk cId="3649079601" sldId="257"/>
            <ac:grpSpMk id="5" creationId="{3D368400-9CCD-4BCF-8E2F-5BDB646885AD}"/>
          </ac:grpSpMkLst>
        </pc:grpChg>
        <pc:grpChg chg="del mod">
          <ac:chgData name="남 상현" userId="03ad4a8e8f7310f3" providerId="LiveId" clId="{9DB41C36-6DAA-4EB7-A822-E7959FD2274E}" dt="2022-01-24T07:41:31.855" v="1302" actId="478"/>
          <ac:grpSpMkLst>
            <pc:docMk/>
            <pc:sldMk cId="3649079601" sldId="257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4T06:51:03.079" v="818"/>
          <ac:grpSpMkLst>
            <pc:docMk/>
            <pc:sldMk cId="3649079601" sldId="257"/>
            <ac:grpSpMk id="9" creationId="{8EBAFE34-AD55-42C2-BAF5-173EC9AD5C0D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0" creationId="{86FB9988-CB5B-4BF8-AFF3-443A2339E83A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2" creationId="{5DCA7B78-D348-4CC7-959F-F9C5CD24D757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3" creationId="{D90F7A44-E3E1-4D42-B47F-73747E5B3173}"/>
          </ac:grpSpMkLst>
        </pc:grpChg>
        <pc:grpChg chg="add del mod">
          <ac:chgData name="남 상현" userId="03ad4a8e8f7310f3" providerId="LiveId" clId="{9DB41C36-6DAA-4EB7-A822-E7959FD2274E}" dt="2022-01-24T06:55:54.883" v="982" actId="165"/>
          <ac:grpSpMkLst>
            <pc:docMk/>
            <pc:sldMk cId="3649079601" sldId="257"/>
            <ac:grpSpMk id="32" creationId="{9AF819DF-9C92-4C52-B9C1-EE6B7218CFCC}"/>
          </ac:grpSpMkLst>
        </pc:grpChg>
        <pc:grpChg chg="del mod topLvl">
          <ac:chgData name="남 상현" userId="03ad4a8e8f7310f3" providerId="LiveId" clId="{9DB41C36-6DAA-4EB7-A822-E7959FD2274E}" dt="2022-01-24T06:56:02.464" v="985" actId="165"/>
          <ac:grpSpMkLst>
            <pc:docMk/>
            <pc:sldMk cId="3649079601" sldId="257"/>
            <ac:grpSpMk id="34" creationId="{5AA50ED2-A943-471C-86A1-AA9852DD8F02}"/>
          </ac:grpSpMkLst>
        </pc:grpChg>
        <pc:grpChg chg="del mod topLvl">
          <ac:chgData name="남 상현" userId="03ad4a8e8f7310f3" providerId="LiveId" clId="{9DB41C36-6DAA-4EB7-A822-E7959FD2274E}" dt="2022-01-24T06:56:05.759" v="986" actId="165"/>
          <ac:grpSpMkLst>
            <pc:docMk/>
            <pc:sldMk cId="3649079601" sldId="257"/>
            <ac:grpSpMk id="35" creationId="{A7FE62B1-EC63-431C-A89B-93740C7337F6}"/>
          </ac:grpSpMkLst>
        </pc:grpChg>
        <pc:grpChg chg="del mod topLvl">
          <ac:chgData name="남 상현" userId="03ad4a8e8f7310f3" providerId="LiveId" clId="{9DB41C36-6DAA-4EB7-A822-E7959FD2274E}" dt="2022-01-24T06:56:08.728" v="987" actId="165"/>
          <ac:grpSpMkLst>
            <pc:docMk/>
            <pc:sldMk cId="3649079601" sldId="257"/>
            <ac:grpSpMk id="37" creationId="{065C8EC4-E60C-49D3-850E-FA656439EB47}"/>
          </ac:grpSpMkLst>
        </pc:grpChg>
        <pc:grpChg chg="del mod topLvl">
          <ac:chgData name="남 상현" userId="03ad4a8e8f7310f3" providerId="LiveId" clId="{9DB41C36-6DAA-4EB7-A822-E7959FD2274E}" dt="2022-01-24T06:56:12.940" v="988" actId="165"/>
          <ac:grpSpMkLst>
            <pc:docMk/>
            <pc:sldMk cId="3649079601" sldId="257"/>
            <ac:grpSpMk id="38" creationId="{B1EEDA50-BFF4-481C-8D13-EEE23C28D1BA}"/>
          </ac:grpSpMkLst>
        </pc:grpChg>
        <pc:grpChg chg="add del mod">
          <ac:chgData name="남 상현" userId="03ad4a8e8f7310f3" providerId="LiveId" clId="{9DB41C36-6DAA-4EB7-A822-E7959FD2274E}" dt="2022-01-24T06:53:49.093" v="935" actId="165"/>
          <ac:grpSpMkLst>
            <pc:docMk/>
            <pc:sldMk cId="3649079601" sldId="257"/>
            <ac:grpSpMk id="88" creationId="{2B198A6F-5C84-4BA9-91DF-946D48A58789}"/>
          </ac:grpSpMkLst>
        </pc:grpChg>
        <pc:grpChg chg="add del mod topLvl">
          <ac:chgData name="남 상현" userId="03ad4a8e8f7310f3" providerId="LiveId" clId="{9DB41C36-6DAA-4EB7-A822-E7959FD2274E}" dt="2022-01-26T07:14:36.116" v="2762" actId="165"/>
          <ac:grpSpMkLst>
            <pc:docMk/>
            <pc:sldMk cId="3649079601" sldId="257"/>
            <ac:grpSpMk id="101" creationId="{99BAF849-17F0-4A10-890F-58A0A4026119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2" creationId="{34E1D80C-3D99-4193-B150-677C7617C83D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3" creationId="{3D6370FA-DC40-4EF8-A820-F46254565C70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4" creationId="{1EE52268-BFC7-4402-8D96-236B1368A103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5" creationId="{307A30E6-3363-4885-BA37-612857C1CDC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6" creationId="{B30DEB02-85AC-4D75-8521-956EC01D4B3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7" creationId="{26DB785E-3F4E-4572-A20D-AE9591BCEA64}"/>
          </ac:grpSpMkLst>
        </pc:grpChg>
        <pc:grpChg chg="add mod">
          <ac:chgData name="남 상현" userId="03ad4a8e8f7310f3" providerId="LiveId" clId="{9DB41C36-6DAA-4EB7-A822-E7959FD2274E}" dt="2022-01-26T06:05:31.794" v="2554" actId="1076"/>
          <ac:grpSpMkLst>
            <pc:docMk/>
            <pc:sldMk cId="3649079601" sldId="257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6T07:14:33.928" v="2761" actId="165"/>
          <ac:grpSpMkLst>
            <pc:docMk/>
            <pc:sldMk cId="3649079601" sldId="257"/>
            <ac:grpSpMk id="120" creationId="{7816A8B9-6DD3-41FF-AD52-E2C963F814C1}"/>
          </ac:grpSpMkLst>
        </pc:grpChg>
        <pc:grpChg chg="add del mod">
          <ac:chgData name="남 상현" userId="03ad4a8e8f7310f3" providerId="LiveId" clId="{9DB41C36-6DAA-4EB7-A822-E7959FD2274E}" dt="2022-01-26T06:05:20.610" v="2551" actId="165"/>
          <ac:grpSpMkLst>
            <pc:docMk/>
            <pc:sldMk cId="3649079601" sldId="257"/>
            <ac:grpSpMk id="121" creationId="{84BBAB65-423F-4082-9E30-464537BE25E8}"/>
          </ac:grpSpMkLst>
        </pc:grpChg>
        <pc:grpChg chg="add del mod">
          <ac:chgData name="남 상현" userId="03ad4a8e8f7310f3" providerId="LiveId" clId="{9DB41C36-6DAA-4EB7-A822-E7959FD2274E}" dt="2022-01-26T07:14:24.341" v="2758" actId="478"/>
          <ac:grpSpMkLst>
            <pc:docMk/>
            <pc:sldMk cId="3649079601" sldId="257"/>
            <ac:grpSpMk id="178" creationId="{985B58C5-89CA-4558-85E0-3A8F229F65E1}"/>
          </ac:grpSpMkLst>
        </pc:grpChg>
        <pc:grpChg chg="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79" creationId="{14B5004B-C1A5-4BB0-BFC7-98C02952DC18}"/>
          </ac:grpSpMkLst>
        </pc:grpChg>
        <pc:grpChg chg="add del 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80" creationId="{1388C382-FA4D-4192-A5B5-8969EC4E622C}"/>
          </ac:grpSpMkLst>
        </pc:grpChg>
        <pc:grpChg chg="add mod">
          <ac:chgData name="남 상현" userId="03ad4a8e8f7310f3" providerId="LiveId" clId="{9DB41C36-6DAA-4EB7-A822-E7959FD2274E}" dt="2022-01-26T07:37:55.863" v="2976" actId="164"/>
          <ac:grpSpMkLst>
            <pc:docMk/>
            <pc:sldMk cId="3649079601" sldId="257"/>
            <ac:grpSpMk id="299" creationId="{74FE94D5-1D6A-4E42-B435-B5D872B7D704}"/>
          </ac:grpSpMkLst>
        </pc:grpChg>
        <pc:cxnChg chg="mod topLvl">
          <ac:chgData name="남 상현" userId="03ad4a8e8f7310f3" providerId="LiveId" clId="{9DB41C36-6DAA-4EB7-A822-E7959FD2274E}" dt="2022-01-24T07:21:40.481" v="1081" actId="164"/>
          <ac:cxnSpMkLst>
            <pc:docMk/>
            <pc:sldMk cId="3649079601" sldId="257"/>
            <ac:cxnSpMk id="33" creationId="{241A43D1-F209-4D7C-B76B-E5DB0DF91F96}"/>
          </ac:cxnSpMkLst>
        </pc:cxnChg>
        <pc:cxnChg chg="add mod topLvl">
          <ac:chgData name="남 상현" userId="03ad4a8e8f7310f3" providerId="LiveId" clId="{9DB41C36-6DAA-4EB7-A822-E7959FD2274E}" dt="2022-01-26T07:36:30.289" v="2949" actId="1076"/>
          <ac:cxnSpMkLst>
            <pc:docMk/>
            <pc:sldMk cId="3649079601" sldId="257"/>
            <ac:cxnSpMk id="114" creationId="{7701FCBD-094E-4977-ADB2-4888AA2FCD85}"/>
          </ac:cxnSpMkLst>
        </pc:cxnChg>
        <pc:cxnChg chg="add mod topLvl">
          <ac:chgData name="남 상현" userId="03ad4a8e8f7310f3" providerId="LiveId" clId="{9DB41C36-6DAA-4EB7-A822-E7959FD2274E}" dt="2022-01-26T07:37:55.863" v="2976" actId="164"/>
          <ac:cxnSpMkLst>
            <pc:docMk/>
            <pc:sldMk cId="3649079601" sldId="257"/>
            <ac:cxnSpMk id="119" creationId="{300362E0-91CD-4511-BD43-52B3BF8A1FD4}"/>
          </ac:cxnSpMkLst>
        </pc:cxnChg>
        <pc:cxnChg chg="mod">
          <ac:chgData name="남 상현" userId="03ad4a8e8f7310f3" providerId="LiveId" clId="{9DB41C36-6DAA-4EB7-A822-E7959FD2274E}" dt="2022-01-26T07:36:32.701" v="2950"/>
          <ac:cxnSpMkLst>
            <pc:docMk/>
            <pc:sldMk cId="3649079601" sldId="257"/>
            <ac:cxnSpMk id="301" creationId="{07DAC015-F630-4D5F-BC1B-D12D772B59A1}"/>
          </ac:cxnSpMkLst>
        </pc:cxnChg>
      </pc:sldChg>
      <pc:sldChg chg="addSp delSp modSp add mod ord">
        <pc:chgData name="남 상현" userId="03ad4a8e8f7310f3" providerId="LiveId" clId="{9DB41C36-6DAA-4EB7-A822-E7959FD2274E}" dt="2022-01-24T08:09:46.544" v="1752" actId="1076"/>
        <pc:sldMkLst>
          <pc:docMk/>
          <pc:sldMk cId="2412225032" sldId="258"/>
        </pc:sldMkLst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2" creationId="{E7580C2A-B9EB-46F5-B063-10EE1F9E21F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3" creationId="{F940E14A-6DCC-4F68-AEFD-997F52F13E0B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4" creationId="{824DF8FD-6A47-4A32-B111-B46F9E586E55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5" creationId="{CEFB3D26-B311-40B5-8E87-B0D4904926C2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6" creationId="{24D26B70-496C-4E93-B76C-A790990D55EE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7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8" creationId="{DFB1CB4D-F730-44F0-93F4-A5E97E37F51A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9" creationId="{D24F9E59-C908-446A-880B-3D63F267A21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0" creationId="{5FA483E3-9FBE-4F2D-8ADC-2D51251C365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1" creationId="{8C6C81E2-43BF-45A0-B421-92C268F55B0C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2" creationId="{D5CF5A65-F519-4CF9-BECA-4231D948A0E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3" creationId="{16AFDBAF-CF47-47D3-9C95-B162338BCE6F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4" creationId="{81DD677E-CD43-4F11-B07F-4DE8E69B5DB3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5" creationId="{D9982A72-DFA3-4C0E-A036-AB91DA58F16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6" creationId="{8D7CBF1B-7174-432C-AFA2-A4739204D14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7" creationId="{B9336C47-6D7B-424D-A38D-29803A2B1074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8" creationId="{A874C840-11B5-4A65-8879-A580579A080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9" creationId="{D7134C6F-9AC8-4B5B-BBBF-DC07C0C0FA58}"/>
          </ac:spMkLst>
        </pc:spChg>
        <pc:spChg chg="del mod topLvl">
          <ac:chgData name="남 상현" userId="03ad4a8e8f7310f3" providerId="LiveId" clId="{9DB41C36-6DAA-4EB7-A822-E7959FD2274E}" dt="2022-01-24T07:24:21.420" v="1100" actId="478"/>
          <ac:spMkLst>
            <pc:docMk/>
            <pc:sldMk cId="2412225032" sldId="258"/>
            <ac:spMk id="365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3.864" v="1724" actId="478"/>
          <ac:spMkLst>
            <pc:docMk/>
            <pc:sldMk cId="2412225032" sldId="258"/>
            <ac:spMk id="36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21.142" v="1711" actId="478"/>
          <ac:spMkLst>
            <pc:docMk/>
            <pc:sldMk cId="2412225032" sldId="258"/>
            <ac:spMk id="370" creationId="{00000000-0000-0000-0000-000000000000}"/>
          </ac:spMkLst>
        </pc:spChg>
        <pc:spChg chg="mod">
          <ac:chgData name="남 상현" userId="03ad4a8e8f7310f3" providerId="LiveId" clId="{9DB41C36-6DAA-4EB7-A822-E7959FD2274E}" dt="2022-01-24T08:07:52.506" v="1701" actId="20577"/>
          <ac:spMkLst>
            <pc:docMk/>
            <pc:sldMk cId="2412225032" sldId="258"/>
            <ac:spMk id="372" creationId="{CF7B78A5-6BF4-4922-B6A4-72BA45DE2E07}"/>
          </ac:spMkLst>
        </pc:spChg>
        <pc:spChg chg="mod">
          <ac:chgData name="남 상현" userId="03ad4a8e8f7310f3" providerId="LiveId" clId="{9DB41C36-6DAA-4EB7-A822-E7959FD2274E}" dt="2022-01-24T08:08:02.894" v="1705" actId="1076"/>
          <ac:spMkLst>
            <pc:docMk/>
            <pc:sldMk cId="2412225032" sldId="258"/>
            <ac:spMk id="373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1" creationId="{572BFE25-04CC-4A7C-8614-75EC5103419C}"/>
          </ac:spMkLst>
        </pc:spChg>
        <pc:spChg chg="del">
          <ac:chgData name="남 상현" userId="03ad4a8e8f7310f3" providerId="LiveId" clId="{9DB41C36-6DAA-4EB7-A822-E7959FD2274E}" dt="2022-01-24T08:09:06.027" v="1729" actId="478"/>
          <ac:spMkLst>
            <pc:docMk/>
            <pc:sldMk cId="2412225032" sldId="258"/>
            <ac:spMk id="382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5" creationId="{5119513F-4176-47CB-B2A6-A5922ABAC29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6" creationId="{1CCB9D7A-BFE7-4D4D-A0B7-04BED3AF823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7" creationId="{A2C13CD4-6DB8-408F-A290-4DE22CCD791B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8" creationId="{78603085-8C23-4EC5-A1FD-674116466163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9" creationId="{B5372559-5826-464B-AD36-628860D769C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0" creationId="{15FE8AA7-2748-4C8D-BC27-02D0CC62DD2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1" creationId="{AB2BEDB9-59A9-4130-B767-F8BA0356892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2" creationId="{94E82935-7D1D-4393-B98C-8D94AFC73765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3" creationId="{672411EF-BD7F-45CF-AD30-AAA8A29F92D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4" creationId="{0F5875AF-859B-42BB-A3FE-ED882AA3232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5" creationId="{F029D057-C751-4B6C-B6D2-08F9E09F498F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6" creationId="{55E45897-D5D5-4115-A376-B09A983A348A}"/>
          </ac:spMkLst>
        </pc:spChg>
        <pc:spChg chg="del">
          <ac:chgData name="남 상현" userId="03ad4a8e8f7310f3" providerId="LiveId" clId="{9DB41C36-6DAA-4EB7-A822-E7959FD2274E}" dt="2022-01-24T08:08:44.606" v="1720" actId="478"/>
          <ac:spMkLst>
            <pc:docMk/>
            <pc:sldMk cId="2412225032" sldId="258"/>
            <ac:spMk id="398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44.526" v="1751" actId="478"/>
          <ac:spMkLst>
            <pc:docMk/>
            <pc:sldMk cId="2412225032" sldId="258"/>
            <ac:spMk id="399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0" creationId="{C4DBD1A0-C345-4693-AD2A-2CA0CE0E887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2" creationId="{80000111-E048-46DE-8DD9-A9E4701CEF4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3" creationId="{9A5D62C9-B795-498F-80E5-2036338F589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4" creationId="{C188901C-EA5F-40E4-BFF4-35D34D43DDB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5" creationId="{15F3AFE0-32C8-4849-A160-B6F08A5FCD46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6" creationId="{4597CA60-AB8D-43CA-BDFA-C2674B846B3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1" creationId="{7B4C72BF-111F-4800-834E-5B74C7EC923F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4" creationId="{94F035C0-B10A-40F4-A7D4-C55E15D4F282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5" creationId="{26D98332-ACEA-47C4-9975-7C65909DF5F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6" creationId="{FE673F2B-9ACC-4112-A09C-191EAAB32655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7" creationId="{2C300D85-70EC-443D-BB89-A73C46E9D00B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8" creationId="{612899FE-A156-4805-BC5A-3F5D4C6F6A6C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9" creationId="{8682F7E8-B044-475F-B5BA-913F08AFD81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0" creationId="{074C946C-B5B0-48FD-8146-AE8887752011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1" creationId="{58153344-80C7-48EF-A864-2324707827F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2" creationId="{7BBCE185-A0B9-4D30-AF97-6ABDC52DD6A0}"/>
          </ac:spMkLst>
        </pc:spChg>
        <pc:spChg chg="del">
          <ac:chgData name="남 상현" userId="03ad4a8e8f7310f3" providerId="LiveId" clId="{9DB41C36-6DAA-4EB7-A822-E7959FD2274E}" dt="2022-01-24T08:09:07.663" v="1730" actId="478"/>
          <ac:spMkLst>
            <pc:docMk/>
            <pc:sldMk cId="2412225032" sldId="258"/>
            <ac:spMk id="42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4.012" v="1738" actId="478"/>
          <ac:spMkLst>
            <pc:docMk/>
            <pc:sldMk cId="2412225032" sldId="258"/>
            <ac:spMk id="426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36.711" v="1716" actId="478"/>
          <ac:spMkLst>
            <pc:docMk/>
            <pc:sldMk cId="2412225032" sldId="258"/>
            <ac:spMk id="42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35.890" v="1745" actId="478"/>
          <ac:spMkLst>
            <pc:docMk/>
            <pc:sldMk cId="2412225032" sldId="258"/>
            <ac:spMk id="430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2.115" v="1723" actId="478"/>
          <ac:spMkLst>
            <pc:docMk/>
            <pc:sldMk cId="2412225032" sldId="258"/>
            <ac:spMk id="432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18.463" v="1710" actId="478"/>
          <ac:spMkLst>
            <pc:docMk/>
            <pc:sldMk cId="2412225032" sldId="258"/>
            <ac:spMk id="43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6.502" v="1739" actId="478"/>
          <ac:spMkLst>
            <pc:docMk/>
            <pc:sldMk cId="2412225032" sldId="258"/>
            <ac:spMk id="434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5" creationId="{9CA125DB-9DD9-4BF3-A63E-D02C49F0C88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6" creationId="{9195335D-FA13-4E9C-8DD1-DCD1540A520D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7" creationId="{7F428388-244F-4C3B-B25A-49676EE4F3C7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8" creationId="{CDB92BE3-36F1-48BA-9F67-C40DF948BED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9" creationId="{3B9410D2-4C7A-41BB-9F1B-0D68DE04814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0" creationId="{351A1A62-4C97-4983-878D-551D279D69B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1" creationId="{28C96987-7CA5-4EA5-B782-CA47B5DC9296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2" creationId="{CF476535-4519-4693-B4E5-D07F5ADF1A0E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3" creationId="{085403F9-62B8-4C55-9DFB-06E338FF82F9}"/>
          </ac:spMkLst>
        </pc:spChg>
        <pc:spChg chg="mod">
          <ac:chgData name="남 상현" userId="03ad4a8e8f7310f3" providerId="LiveId" clId="{9DB41C36-6DAA-4EB7-A822-E7959FD2274E}" dt="2022-01-24T07:24:27.973" v="1109" actId="20577"/>
          <ac:spMkLst>
            <pc:docMk/>
            <pc:sldMk cId="2412225032" sldId="258"/>
            <ac:spMk id="448" creationId="{44A24A8D-E5C7-4722-B586-FBB53D231F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1" creationId="{5A8BA3B6-06BC-4840-B7C0-10C6F253D1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2" creationId="{80504186-EF68-473C-9453-961301A1477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3" creationId="{88F5D136-8976-4A75-A9B9-1A348286C243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4" creationId="{E149F94E-4935-4861-B068-2FFE964E943E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5" creationId="{2D4A3416-AFC6-4547-AE32-EE53ECA4784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6" creationId="{905E4CFC-6E27-48E2-B03A-32DEE2F31AF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7" creationId="{FF5CFF28-F925-4379-BC3C-70773494DFD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8" creationId="{323E0303-92EA-4E53-9580-4733CDDB3E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9" creationId="{E0B6FBA8-CC08-40F0-94B7-B574354692C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0" creationId="{16A17EEA-1F87-4B9C-803B-DBAFF5A10D3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1" creationId="{094FF785-3EFD-44E5-A2AF-0B55E66A9C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2" creationId="{7D261EFD-2B9B-47B8-9BEC-0B18DF05A1C7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3" creationId="{A9ABBA21-5911-4FDC-94D2-91C348241B8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4" creationId="{81A93B56-CCFB-40B5-85A9-0D17501E6D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5" creationId="{0A175F1B-F7F0-4DD3-8848-68DE36D7BB3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6" creationId="{967AFE0F-7CD5-4F04-A33A-6BF36DDEE01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7" creationId="{F9311183-ECE9-4743-9B07-261663A5C75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8" creationId="{09F4D6AA-A094-4855-BC88-6B83F646B479}"/>
          </ac:spMkLst>
        </pc:spChg>
        <pc:spChg chg="add del mod">
          <ac:chgData name="남 상현" userId="03ad4a8e8f7310f3" providerId="LiveId" clId="{9DB41C36-6DAA-4EB7-A822-E7959FD2274E}" dt="2022-01-24T07:24:57.994" v="1117" actId="11529"/>
          <ac:spMkLst>
            <pc:docMk/>
            <pc:sldMk cId="2412225032" sldId="258"/>
            <ac:spMk id="471" creationId="{60E8A39C-943F-47B1-9F25-7B069F1B1A3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6" creationId="{41B027BF-5126-41FA-AC0B-BB27C029AF9E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9" creationId="{5811AD6C-F49D-4DD0-8BA4-BFFC0A44BBA8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0" creationId="{ECDEA4BE-B312-476F-9D0B-120C2408345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1" creationId="{B03DF7F4-BDE2-4665-B369-ECC7F245D4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2" creationId="{D48383B2-C8EC-4D24-8CFF-B68D0CB5C8B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3" creationId="{A779E77E-494D-44EA-9D16-7508560BD6D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4" creationId="{B610A3CA-6DC6-4C43-BD7D-1857BE7F0294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5" creationId="{9EAD2AFE-905C-4FB4-BB53-1AA6C86EAE49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6" creationId="{0E1062E8-5F96-4702-A940-54B6F678D0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7" creationId="{2007B442-5E47-4259-9C0E-96A7F828EE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8" creationId="{7D0E560E-3DD3-4912-AA53-17BCF3E89BE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9" creationId="{7C0BCE1F-5270-49D2-B0B6-11D1EA21C7EA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0" creationId="{44535A16-9CA3-4992-A0AE-6AC9E03B565D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1" creationId="{7F548A4B-4547-4302-B593-A79D856BA8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2" creationId="{0D5B3EBC-A3E2-423E-AC17-551E0A09350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3" creationId="{8F1226EA-2CCE-47A2-B095-6A7B20D4997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4" creationId="{3B33E8D0-503E-432C-BB35-9411BAC2E283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5" creationId="{2C6FC04C-876B-4C9F-85E0-607F7522A59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6" creationId="{1E36B6FE-DF52-47B5-952B-2746D1FB838D}"/>
          </ac:spMkLst>
        </pc:spChg>
        <pc:spChg chg="add mod">
          <ac:chgData name="남 상현" userId="03ad4a8e8f7310f3" providerId="LiveId" clId="{9DB41C36-6DAA-4EB7-A822-E7959FD2274E}" dt="2022-01-24T07:25:27.761" v="1140" actId="208"/>
          <ac:spMkLst>
            <pc:docMk/>
            <pc:sldMk cId="2412225032" sldId="258"/>
            <ac:spMk id="497" creationId="{F35F217A-C125-4FAD-8C77-36FBB32A3154}"/>
          </ac:spMkLst>
        </pc:spChg>
        <pc:spChg chg="mod">
          <ac:chgData name="남 상현" userId="03ad4a8e8f7310f3" providerId="LiveId" clId="{9DB41C36-6DAA-4EB7-A822-E7959FD2274E}" dt="2022-01-24T08:08:08.611" v="1706"/>
          <ac:spMkLst>
            <pc:docMk/>
            <pc:sldMk cId="2412225032" sldId="258"/>
            <ac:spMk id="500" creationId="{A09C8437-4B86-46CA-AD85-CBB434D45BB2}"/>
          </ac:spMkLst>
        </pc:spChg>
        <pc:spChg chg="mod">
          <ac:chgData name="남 상현" userId="03ad4a8e8f7310f3" providerId="LiveId" clId="{9DB41C36-6DAA-4EB7-A822-E7959FD2274E}" dt="2022-01-24T08:08:15.507" v="1709" actId="20577"/>
          <ac:spMkLst>
            <pc:docMk/>
            <pc:sldMk cId="2412225032" sldId="258"/>
            <ac:spMk id="501" creationId="{220D5AD1-F220-4949-9F0D-9FA7DB82A5B0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3" creationId="{0763E431-F09F-4EBA-8574-57D2FBA4F234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4" creationId="{5C3592C5-00C2-4B37-AEB0-3FAB45E069FE}"/>
          </ac:spMkLst>
        </pc:spChg>
        <pc:spChg chg="mod">
          <ac:chgData name="남 상현" userId="03ad4a8e8f7310f3" providerId="LiveId" clId="{9DB41C36-6DAA-4EB7-A822-E7959FD2274E}" dt="2022-01-24T08:08:35.046" v="1715"/>
          <ac:spMkLst>
            <pc:docMk/>
            <pc:sldMk cId="2412225032" sldId="258"/>
            <ac:spMk id="506" creationId="{EE41D035-AEFA-41DB-BC78-9DBCD635DA9E}"/>
          </ac:spMkLst>
        </pc:spChg>
        <pc:spChg chg="mod">
          <ac:chgData name="남 상현" userId="03ad4a8e8f7310f3" providerId="LiveId" clId="{9DB41C36-6DAA-4EB7-A822-E7959FD2274E}" dt="2022-01-24T08:08:39.935" v="1718" actId="20577"/>
          <ac:spMkLst>
            <pc:docMk/>
            <pc:sldMk cId="2412225032" sldId="258"/>
            <ac:spMk id="507" creationId="{655978A2-9FAF-4296-8002-FFEACA71DBE9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09" creationId="{1BACA040-179B-4EB9-92CF-A6910E995431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10" creationId="{25789DAA-3456-4878-B367-7AC08E362CF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2" creationId="{E49EBC3F-BCE3-4E89-AEDF-0655EFB5CA1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3" creationId="{AB93C3C7-6C22-4941-86E9-EE4DAB6F0D67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5" creationId="{34311F37-07E7-49D6-ABA2-0D95D9D67C36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6" creationId="{A9E47B76-5905-42B0-AC40-69A8FAAE4FA5}"/>
          </ac:spMkLst>
        </pc:spChg>
        <pc:spChg chg="mod">
          <ac:chgData name="남 상현" userId="03ad4a8e8f7310f3" providerId="LiveId" clId="{9DB41C36-6DAA-4EB7-A822-E7959FD2274E}" dt="2022-01-24T08:09:10.714" v="1731"/>
          <ac:spMkLst>
            <pc:docMk/>
            <pc:sldMk cId="2412225032" sldId="258"/>
            <ac:spMk id="518" creationId="{73D74C84-B176-4034-8934-518BB0D67604}"/>
          </ac:spMkLst>
        </pc:spChg>
        <pc:spChg chg="mod">
          <ac:chgData name="남 상현" userId="03ad4a8e8f7310f3" providerId="LiveId" clId="{9DB41C36-6DAA-4EB7-A822-E7959FD2274E}" dt="2022-01-24T08:09:16.236" v="1734" actId="20577"/>
          <ac:spMkLst>
            <pc:docMk/>
            <pc:sldMk cId="2412225032" sldId="258"/>
            <ac:spMk id="519" creationId="{F7DDB8AD-12D5-4DBD-98A9-09927DA04398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1" creationId="{BAE0EACA-C421-4623-B1CA-8E07C6023CF4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2" creationId="{B49125BC-C391-4ABD-A28A-6C6F36821A19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4" creationId="{3490A1BF-0CEF-4B31-9421-78841840CB85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5" creationId="{77786393-416D-4D35-BEB6-0ADCFD2F842A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7" creationId="{B9F510C1-4A2B-4578-A328-2A9F6EDACBE5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8" creationId="{CF38C919-628F-49EE-A9CB-C554E0BAE560}"/>
          </ac:spMkLst>
        </pc:spChg>
        <pc:spChg chg="mod">
          <ac:chgData name="남 상현" userId="03ad4a8e8f7310f3" providerId="LiveId" clId="{9DB41C36-6DAA-4EB7-A822-E7959FD2274E}" dt="2022-01-24T08:09:31.418" v="1743"/>
          <ac:spMkLst>
            <pc:docMk/>
            <pc:sldMk cId="2412225032" sldId="258"/>
            <ac:spMk id="530" creationId="{9D2E1F1A-2A9F-4794-BF44-C96A87D2A73F}"/>
          </ac:spMkLst>
        </pc:spChg>
        <pc:spChg chg="mod">
          <ac:chgData name="남 상현" userId="03ad4a8e8f7310f3" providerId="LiveId" clId="{9DB41C36-6DAA-4EB7-A822-E7959FD2274E}" dt="2022-01-24T08:09:37.603" v="1747" actId="20577"/>
          <ac:spMkLst>
            <pc:docMk/>
            <pc:sldMk cId="2412225032" sldId="258"/>
            <ac:spMk id="531" creationId="{F6D44DA9-C0D2-4F16-9289-3BBDA93A6964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3" creationId="{487B8EC3-49A7-4F52-836A-947151682845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4" creationId="{C1B79950-66EE-4D92-81C3-55FA72B3D4D2}"/>
          </ac:spMkLst>
        </pc:spChg>
        <pc:grpChg chg="mod">
          <ac:chgData name="남 상현" userId="03ad4a8e8f7310f3" providerId="LiveId" clId="{9DB41C36-6DAA-4EB7-A822-E7959FD2274E}" dt="2022-01-24T07:24:38.800" v="1111" actId="164"/>
          <ac:grpSpMkLst>
            <pc:docMk/>
            <pc:sldMk cId="2412225032" sldId="258"/>
            <ac:grpSpMk id="4" creationId="{00000000-0000-0000-0000-000000000000}"/>
          </ac:grpSpMkLst>
        </pc:grpChg>
        <pc:grpChg chg="del mod">
          <ac:chgData name="남 상현" userId="03ad4a8e8f7310f3" providerId="LiveId" clId="{9DB41C36-6DAA-4EB7-A822-E7959FD2274E}" dt="2022-01-24T08:09:07.663" v="1730" actId="478"/>
          <ac:grpSpMkLst>
            <pc:docMk/>
            <pc:sldMk cId="2412225032" sldId="258"/>
            <ac:grpSpMk id="165" creationId="{00000000-0000-0000-0000-000000000000}"/>
          </ac:grpSpMkLst>
        </pc:grpChg>
        <pc:grpChg chg="del mod topLvl">
          <ac:chgData name="남 상현" userId="03ad4a8e8f7310f3" providerId="LiveId" clId="{9DB41C36-6DAA-4EB7-A822-E7959FD2274E}" dt="2022-01-24T07:24:10.136" v="1094" actId="478"/>
          <ac:grpSpMkLst>
            <pc:docMk/>
            <pc:sldMk cId="2412225032" sldId="258"/>
            <ac:grpSpMk id="179" creationId="{72FDFB06-D36E-49C0-B9F0-E364948B5AD8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0" creationId="{5C13A574-4A31-408E-ADCE-274B1CB0F863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1" creationId="{DC5CFC20-CB70-42D9-8F11-DEB66AD2476C}"/>
          </ac:grpSpMkLst>
        </pc:grpChg>
        <pc:grpChg chg="mod">
          <ac:chgData name="남 상현" userId="03ad4a8e8f7310f3" providerId="LiveId" clId="{9DB41C36-6DAA-4EB7-A822-E7959FD2274E}" dt="2022-01-24T07:24:36.548" v="1110" actId="164"/>
          <ac:grpSpMkLst>
            <pc:docMk/>
            <pc:sldMk cId="2412225032" sldId="258"/>
            <ac:grpSpMk id="366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3.864" v="1724" actId="478"/>
          <ac:grpSpMkLst>
            <pc:docMk/>
            <pc:sldMk cId="2412225032" sldId="258"/>
            <ac:grpSpMk id="367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375" creationId="{00000000-0000-0000-0000-000000000000}"/>
          </ac:grpSpMkLst>
        </pc:grpChg>
        <pc:grpChg chg="add del mod">
          <ac:chgData name="남 상현" userId="03ad4a8e8f7310f3" providerId="LiveId" clId="{9DB41C36-6DAA-4EB7-A822-E7959FD2274E}" dt="2022-01-24T07:24:15.557" v="1096"/>
          <ac:grpSpMkLst>
            <pc:docMk/>
            <pc:sldMk cId="2412225032" sldId="258"/>
            <ac:grpSpMk id="377" creationId="{5FB1AA3B-503F-449E-B2BF-90B3E8905BDC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79" creationId="{90CF1908-12B4-443F-B921-51567058BB97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0" creationId="{FDCE8E9A-3C69-4D2F-AEC6-ADE111DF07B2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3" creationId="{2B5FCD92-AE0B-4675-8489-82CDFAFAC3F1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4" creationId="{F2B5E98B-92F1-4CD5-A509-0C10D51AA1E8}"/>
          </ac:grpSpMkLst>
        </pc:grpChg>
        <pc:grpChg chg="add del mod">
          <ac:chgData name="남 상현" userId="03ad4a8e8f7310f3" providerId="LiveId" clId="{9DB41C36-6DAA-4EB7-A822-E7959FD2274E}" dt="2022-01-24T07:24:17.957" v="1098"/>
          <ac:grpSpMkLst>
            <pc:docMk/>
            <pc:sldMk cId="2412225032" sldId="258"/>
            <ac:grpSpMk id="407" creationId="{0BA2D5DC-0C3D-4BBC-9388-BE96D36C633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09" creationId="{EF004467-5E97-4E56-89E6-939480703FE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0" creationId="{3BCE82FC-EE82-4B2B-AF8C-60448AF9F565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2" creationId="{07A629BC-279E-45F5-801D-22E03498891C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3" creationId="{F1CE9414-D132-49FE-9E31-836F28C65EA6}"/>
          </ac:grpSpMkLst>
        </pc:grpChg>
        <pc:grpChg chg="del mod">
          <ac:chgData name="남 상현" userId="03ad4a8e8f7310f3" providerId="LiveId" clId="{9DB41C36-6DAA-4EB7-A822-E7959FD2274E}" dt="2022-01-24T08:09:24.012" v="1738" actId="478"/>
          <ac:grpSpMkLst>
            <pc:docMk/>
            <pc:sldMk cId="2412225032" sldId="258"/>
            <ac:grpSpMk id="424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2.115" v="1723" actId="478"/>
          <ac:grpSpMkLst>
            <pc:docMk/>
            <pc:sldMk cId="2412225032" sldId="258"/>
            <ac:grpSpMk id="427" creationId="{00000000-0000-0000-0000-000000000000}"/>
          </ac:grpSpMkLst>
        </pc:grpChg>
        <pc:grpChg chg="add mod">
          <ac:chgData name="남 상현" userId="03ad4a8e8f7310f3" providerId="LiveId" clId="{9DB41C36-6DAA-4EB7-A822-E7959FD2274E}" dt="2022-01-24T07:25:14.526" v="1127" actId="1076"/>
          <ac:grpSpMkLst>
            <pc:docMk/>
            <pc:sldMk cId="2412225032" sldId="258"/>
            <ac:grpSpMk id="444" creationId="{8AA81FA0-7BD2-4065-88E9-1F80D62B7BA8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6" creationId="{6DD4224E-C942-4234-B3F1-3291CA56F51A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7" creationId="{2AAB96CB-445C-415C-9947-48F143284F45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9" creationId="{76DABCB2-673C-4C20-9D8C-3D34F879882E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50" creationId="{918917CD-BBE8-4F8A-811B-58EB1750CED4}"/>
          </ac:grpSpMkLst>
        </pc:grpChg>
        <pc:grpChg chg="add mod">
          <ac:chgData name="남 상현" userId="03ad4a8e8f7310f3" providerId="LiveId" clId="{9DB41C36-6DAA-4EB7-A822-E7959FD2274E}" dt="2022-01-24T07:24:58.182" v="1118" actId="1076"/>
          <ac:grpSpMkLst>
            <pc:docMk/>
            <pc:sldMk cId="2412225032" sldId="258"/>
            <ac:grpSpMk id="469" creationId="{F7CFD92B-DC42-4717-BB30-E82946681007}"/>
          </ac:grpSpMkLst>
        </pc:grpChg>
        <pc:grpChg chg="add mod">
          <ac:chgData name="남 상현" userId="03ad4a8e8f7310f3" providerId="LiveId" clId="{9DB41C36-6DAA-4EB7-A822-E7959FD2274E}" dt="2022-01-24T07:24:58.389" v="1119" actId="1076"/>
          <ac:grpSpMkLst>
            <pc:docMk/>
            <pc:sldMk cId="2412225032" sldId="258"/>
            <ac:grpSpMk id="470" creationId="{FCB67E27-23D2-43D3-B690-41658EEEF04E}"/>
          </ac:grpSpMkLst>
        </pc:grpChg>
        <pc:grpChg chg="add del mod">
          <ac:chgData name="남 상현" userId="03ad4a8e8f7310f3" providerId="LiveId" clId="{9DB41C36-6DAA-4EB7-A822-E7959FD2274E}" dt="2022-01-24T07:25:01.209" v="1121"/>
          <ac:grpSpMkLst>
            <pc:docMk/>
            <pc:sldMk cId="2412225032" sldId="258"/>
            <ac:grpSpMk id="472" creationId="{092522B9-18C3-464C-B555-7D750F39E52F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4" creationId="{DF923A87-3F07-481C-9957-9383BF42C4E3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5" creationId="{43B643E9-8D6C-43CE-8207-2BF2A78EAE51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7" creationId="{ACAE49F0-E4BA-49E9-9C20-B11B26F8088B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8" creationId="{5119F8FC-CE77-40B2-B318-69D11A01E75F}"/>
          </ac:grpSpMkLst>
        </pc:grpChg>
        <pc:grpChg chg="add mod">
          <ac:chgData name="남 상현" userId="03ad4a8e8f7310f3" providerId="LiveId" clId="{9DB41C36-6DAA-4EB7-A822-E7959FD2274E}" dt="2022-01-24T08:08:24.009" v="1712" actId="1076"/>
          <ac:grpSpMkLst>
            <pc:docMk/>
            <pc:sldMk cId="2412225032" sldId="258"/>
            <ac:grpSpMk id="499" creationId="{E9474F5B-5531-4297-BB8E-B2C466F58933}"/>
          </ac:grpSpMkLst>
        </pc:grpChg>
        <pc:grpChg chg="add mod">
          <ac:chgData name="남 상현" userId="03ad4a8e8f7310f3" providerId="LiveId" clId="{9DB41C36-6DAA-4EB7-A822-E7959FD2274E}" dt="2022-01-24T08:08:29.863" v="1714" actId="1076"/>
          <ac:grpSpMkLst>
            <pc:docMk/>
            <pc:sldMk cId="2412225032" sldId="258"/>
            <ac:grpSpMk id="502" creationId="{D4FFFCAB-F957-4408-A8D6-F7DF8E9B285B}"/>
          </ac:grpSpMkLst>
        </pc:grpChg>
        <pc:grpChg chg="add mod">
          <ac:chgData name="남 상현" userId="03ad4a8e8f7310f3" providerId="LiveId" clId="{9DB41C36-6DAA-4EB7-A822-E7959FD2274E}" dt="2022-01-24T08:08:42.574" v="1719" actId="1076"/>
          <ac:grpSpMkLst>
            <pc:docMk/>
            <pc:sldMk cId="2412225032" sldId="258"/>
            <ac:grpSpMk id="505" creationId="{595819A7-4F7E-4327-8032-A6C72DE64DB7}"/>
          </ac:grpSpMkLst>
        </pc:grpChg>
        <pc:grpChg chg="add mod">
          <ac:chgData name="남 상현" userId="03ad4a8e8f7310f3" providerId="LiveId" clId="{9DB41C36-6DAA-4EB7-A822-E7959FD2274E}" dt="2022-01-24T08:08:48.910" v="1722" actId="1076"/>
          <ac:grpSpMkLst>
            <pc:docMk/>
            <pc:sldMk cId="2412225032" sldId="258"/>
            <ac:grpSpMk id="508" creationId="{39C09ED9-770F-43DA-BF20-577D2F46FB91}"/>
          </ac:grpSpMkLst>
        </pc:grpChg>
        <pc:grpChg chg="add mod">
          <ac:chgData name="남 상현" userId="03ad4a8e8f7310f3" providerId="LiveId" clId="{9DB41C36-6DAA-4EB7-A822-E7959FD2274E}" dt="2022-01-24T08:08:57.910" v="1726" actId="1076"/>
          <ac:grpSpMkLst>
            <pc:docMk/>
            <pc:sldMk cId="2412225032" sldId="258"/>
            <ac:grpSpMk id="511" creationId="{A350C786-8E1E-4E46-916B-FEF8E37B18A1}"/>
          </ac:grpSpMkLst>
        </pc:grpChg>
        <pc:grpChg chg="add mod">
          <ac:chgData name="남 상현" userId="03ad4a8e8f7310f3" providerId="LiveId" clId="{9DB41C36-6DAA-4EB7-A822-E7959FD2274E}" dt="2022-01-24T08:09:00.869" v="1728" actId="1076"/>
          <ac:grpSpMkLst>
            <pc:docMk/>
            <pc:sldMk cId="2412225032" sldId="258"/>
            <ac:grpSpMk id="514" creationId="{7D08133C-45B9-48D9-880F-20FA995CE187}"/>
          </ac:grpSpMkLst>
        </pc:grpChg>
        <pc:grpChg chg="add mod">
          <ac:chgData name="남 상현" userId="03ad4a8e8f7310f3" providerId="LiveId" clId="{9DB41C36-6DAA-4EB7-A822-E7959FD2274E}" dt="2022-01-24T08:09:14.421" v="1732" actId="1076"/>
          <ac:grpSpMkLst>
            <pc:docMk/>
            <pc:sldMk cId="2412225032" sldId="258"/>
            <ac:grpSpMk id="517" creationId="{B07F6794-64C9-4ADC-9429-0576DC70BAB1}"/>
          </ac:grpSpMkLst>
        </pc:grpChg>
        <pc:grpChg chg="add mod">
          <ac:chgData name="남 상현" userId="03ad4a8e8f7310f3" providerId="LiveId" clId="{9DB41C36-6DAA-4EB7-A822-E7959FD2274E}" dt="2022-01-24T08:09:20.549" v="1736" actId="1076"/>
          <ac:grpSpMkLst>
            <pc:docMk/>
            <pc:sldMk cId="2412225032" sldId="258"/>
            <ac:grpSpMk id="520" creationId="{C47C70F7-8A4D-442E-A84A-4D74A1F27D29}"/>
          </ac:grpSpMkLst>
        </pc:grpChg>
        <pc:grpChg chg="add mod">
          <ac:chgData name="남 상현" userId="03ad4a8e8f7310f3" providerId="LiveId" clId="{9DB41C36-6DAA-4EB7-A822-E7959FD2274E}" dt="2022-01-24T08:09:28.429" v="1740" actId="1076"/>
          <ac:grpSpMkLst>
            <pc:docMk/>
            <pc:sldMk cId="2412225032" sldId="258"/>
            <ac:grpSpMk id="523" creationId="{130ADA4C-D566-46C5-9410-F613E388C46F}"/>
          </ac:grpSpMkLst>
        </pc:grpChg>
        <pc:grpChg chg="add mod">
          <ac:chgData name="남 상현" userId="03ad4a8e8f7310f3" providerId="LiveId" clId="{9DB41C36-6DAA-4EB7-A822-E7959FD2274E}" dt="2022-01-24T08:09:31.127" v="1742" actId="1076"/>
          <ac:grpSpMkLst>
            <pc:docMk/>
            <pc:sldMk cId="2412225032" sldId="258"/>
            <ac:grpSpMk id="526" creationId="{28795E65-63C0-436A-87D5-6B57C80D2E56}"/>
          </ac:grpSpMkLst>
        </pc:grpChg>
        <pc:grpChg chg="add mod">
          <ac:chgData name="남 상현" userId="03ad4a8e8f7310f3" providerId="LiveId" clId="{9DB41C36-6DAA-4EB7-A822-E7959FD2274E}" dt="2022-01-24T08:09:41.026" v="1748" actId="1076"/>
          <ac:grpSpMkLst>
            <pc:docMk/>
            <pc:sldMk cId="2412225032" sldId="258"/>
            <ac:grpSpMk id="529" creationId="{B90B7069-9970-45F5-9D11-446CBD42D119}"/>
          </ac:grpSpMkLst>
        </pc:grpChg>
        <pc:grpChg chg="add mod">
          <ac:chgData name="남 상현" userId="03ad4a8e8f7310f3" providerId="LiveId" clId="{9DB41C36-6DAA-4EB7-A822-E7959FD2274E}" dt="2022-01-24T08:09:46.544" v="1752" actId="1076"/>
          <ac:grpSpMkLst>
            <pc:docMk/>
            <pc:sldMk cId="2412225032" sldId="258"/>
            <ac:grpSpMk id="532" creationId="{3EFEDCF7-1436-4D42-90E2-8883C90B6B88}"/>
          </ac:grpSpMkLst>
        </pc:grpChg>
        <pc:cxnChg chg="del mod topLvl">
          <ac:chgData name="남 상현" userId="03ad4a8e8f7310f3" providerId="LiveId" clId="{9DB41C36-6DAA-4EB7-A822-E7959FD2274E}" dt="2022-01-24T07:24:21.420" v="1100" actId="478"/>
          <ac:cxnSpMkLst>
            <pc:docMk/>
            <pc:sldMk cId="2412225032" sldId="258"/>
            <ac:cxnSpMk id="3" creationId="{00000000-0000-0000-0000-000000000000}"/>
          </ac:cxnSpMkLst>
        </pc:cxnChg>
        <pc:cxnChg chg="mod">
          <ac:chgData name="남 상현" userId="03ad4a8e8f7310f3" providerId="LiveId" clId="{9DB41C36-6DAA-4EB7-A822-E7959FD2274E}" dt="2022-01-24T07:24:14.702" v="1095"/>
          <ac:cxnSpMkLst>
            <pc:docMk/>
            <pc:sldMk cId="2412225032" sldId="258"/>
            <ac:cxnSpMk id="378" creationId="{8858B155-1697-490B-A90E-E02BE2AF8FBC}"/>
          </ac:cxnSpMkLst>
        </pc:cxnChg>
        <pc:cxnChg chg="mod">
          <ac:chgData name="남 상현" userId="03ad4a8e8f7310f3" providerId="LiveId" clId="{9DB41C36-6DAA-4EB7-A822-E7959FD2274E}" dt="2022-01-24T07:24:16.229" v="1097"/>
          <ac:cxnSpMkLst>
            <pc:docMk/>
            <pc:sldMk cId="2412225032" sldId="258"/>
            <ac:cxnSpMk id="408" creationId="{7C822700-F415-4264-A5B9-00192556CD84}"/>
          </ac:cxnSpMkLst>
        </pc:cxnChg>
        <pc:cxnChg chg="mod">
          <ac:chgData name="남 상현" userId="03ad4a8e8f7310f3" providerId="LiveId" clId="{9DB41C36-6DAA-4EB7-A822-E7959FD2274E}" dt="2022-01-24T07:24:22.594" v="1101"/>
          <ac:cxnSpMkLst>
            <pc:docMk/>
            <pc:sldMk cId="2412225032" sldId="258"/>
            <ac:cxnSpMk id="445" creationId="{4CB4DB58-32B9-4FE8-87D2-2E8715947E96}"/>
          </ac:cxnSpMkLst>
        </pc:cxnChg>
        <pc:cxnChg chg="mod">
          <ac:chgData name="남 상현" userId="03ad4a8e8f7310f3" providerId="LiveId" clId="{9DB41C36-6DAA-4EB7-A822-E7959FD2274E}" dt="2022-01-24T07:25:00.640" v="1120"/>
          <ac:cxnSpMkLst>
            <pc:docMk/>
            <pc:sldMk cId="2412225032" sldId="258"/>
            <ac:cxnSpMk id="473" creationId="{9FF56674-B661-4FE7-BFE2-ECB62980B2F8}"/>
          </ac:cxnSpMkLst>
        </pc:cxnChg>
        <pc:cxnChg chg="add del mod">
          <ac:chgData name="남 상현" userId="03ad4a8e8f7310f3" providerId="LiveId" clId="{9DB41C36-6DAA-4EB7-A822-E7959FD2274E}" dt="2022-01-24T08:07:21.565" v="1680"/>
          <ac:cxnSpMkLst>
            <pc:docMk/>
            <pc:sldMk cId="2412225032" sldId="258"/>
            <ac:cxnSpMk id="498" creationId="{C1CBD0E2-73DC-412D-957D-F87DD1E29CF0}"/>
          </ac:cxnSpMkLst>
        </pc:cxnChg>
      </pc:sldChg>
      <pc:sldChg chg="addSp delSp modSp add mod ord">
        <pc:chgData name="남 상현" userId="03ad4a8e8f7310f3" providerId="LiveId" clId="{9DB41C36-6DAA-4EB7-A822-E7959FD2274E}" dt="2022-01-26T08:17:32.300" v="3350" actId="14100"/>
        <pc:sldMkLst>
          <pc:docMk/>
          <pc:sldMk cId="222466345" sldId="259"/>
        </pc:sldMkLst>
        <pc:spChg chg="del">
          <ac:chgData name="남 상현" userId="03ad4a8e8f7310f3" providerId="LiveId" clId="{9DB41C36-6DAA-4EB7-A822-E7959FD2274E}" dt="2022-01-24T07:28:25.243" v="1193" actId="478"/>
          <ac:spMkLst>
            <pc:docMk/>
            <pc:sldMk cId="222466345" sldId="259"/>
            <ac:spMk id="2" creationId="{48B10DE2-9063-4278-BD0D-6E680EB80571}"/>
          </ac:spMkLst>
        </pc:spChg>
        <pc:spChg chg="add del mod ord topLvl">
          <ac:chgData name="남 상현" userId="03ad4a8e8f7310f3" providerId="LiveId" clId="{9DB41C36-6DAA-4EB7-A822-E7959FD2274E}" dt="2022-01-26T07:25:05.416" v="2771" actId="478"/>
          <ac:spMkLst>
            <pc:docMk/>
            <pc:sldMk cId="222466345" sldId="259"/>
            <ac:spMk id="3" creationId="{E309139D-68F3-486A-BC1E-64A2EC7A8DCB}"/>
          </ac:spMkLst>
        </pc:spChg>
        <pc:spChg chg="del topLvl">
          <ac:chgData name="남 상현" userId="03ad4a8e8f7310f3" providerId="LiveId" clId="{9DB41C36-6DAA-4EB7-A822-E7959FD2274E}" dt="2022-01-24T07:28:28.990" v="1197" actId="478"/>
          <ac:spMkLst>
            <pc:docMk/>
            <pc:sldMk cId="222466345" sldId="259"/>
            <ac:spMk id="4" creationId="{B79D303E-E847-459C-97A1-6441C30583F8}"/>
          </ac:spMkLst>
        </pc:spChg>
        <pc:spChg chg="del mod topLvl">
          <ac:chgData name="남 상현" userId="03ad4a8e8f7310f3" providerId="LiveId" clId="{9DB41C36-6DAA-4EB7-A822-E7959FD2274E}" dt="2022-01-24T07:48:40.580" v="1304" actId="478"/>
          <ac:spMkLst>
            <pc:docMk/>
            <pc:sldMk cId="222466345" sldId="259"/>
            <ac:spMk id="5" creationId="{98B9D18A-A211-4E05-9D41-E7970324BF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" creationId="{41611207-43F3-44DA-86B6-2403149CA988}"/>
          </ac:spMkLst>
        </pc:spChg>
        <pc:spChg chg="mod">
          <ac:chgData name="남 상현" userId="03ad4a8e8f7310f3" providerId="LiveId" clId="{9DB41C36-6DAA-4EB7-A822-E7959FD2274E}" dt="2022-01-26T07:33:17.652" v="2849" actId="1076"/>
          <ac:spMkLst>
            <pc:docMk/>
            <pc:sldMk cId="222466345" sldId="259"/>
            <ac:spMk id="36" creationId="{88EBB24A-048D-47B4-ABBC-EF4353B5FC7E}"/>
          </ac:spMkLst>
        </pc:spChg>
        <pc:spChg chg="del">
          <ac:chgData name="남 상현" userId="03ad4a8e8f7310f3" providerId="LiveId" clId="{9DB41C36-6DAA-4EB7-A822-E7959FD2274E}" dt="2022-01-24T07:28:26.714" v="1194" actId="478"/>
          <ac:spMkLst>
            <pc:docMk/>
            <pc:sldMk cId="222466345" sldId="259"/>
            <ac:spMk id="71" creationId="{99EE82C6-377C-4F98-A696-F32DAE29EAA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7" creationId="{B13401E8-2F85-4604-94C8-E99D556878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8" creationId="{99EE3549-B070-4BA6-8A81-E5C56358DBDD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9" creationId="{9049D7F5-EB2D-4F38-8064-D1EC839FA5B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0" creationId="{175AAF27-EFD0-4852-9C63-9C86A29E865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1" creationId="{13BFB3D6-57FE-4BF4-806A-FCBCD49363B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2" creationId="{7462FF53-734A-437E-8FA3-9BCCA5458B2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3" creationId="{2A35E7FE-1513-4658-AB0B-0A56C7148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4" creationId="{6F0E9352-41F0-420B-8793-3406A894AFB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6" creationId="{E1D5553C-1A03-4E6D-8D6F-DEF37FBD563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7" creationId="{19C99F89-23F5-4CE4-BD20-7269B9C85F7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8" creationId="{1CFCB1F3-30A3-4969-8F42-412D6549E9F7}"/>
          </ac:spMkLst>
        </pc:spChg>
        <pc:spChg chg="add del mod">
          <ac:chgData name="남 상현" userId="03ad4a8e8f7310f3" providerId="LiveId" clId="{9DB41C36-6DAA-4EB7-A822-E7959FD2274E}" dt="2022-01-24T07:58:14.644" v="1472" actId="478"/>
          <ac:spMkLst>
            <pc:docMk/>
            <pc:sldMk cId="222466345" sldId="259"/>
            <ac:spMk id="88" creationId="{A64E69CC-2578-4464-8CB7-BA9F633E246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9" creationId="{EF25D6CF-4B08-49B2-AC3D-033EABB19C5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3" creationId="{1DBA45EB-908D-4A66-9960-9DA65A7C5E7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4" creationId="{15470907-06D9-4AA5-9343-9D4F2E2F63C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5" creationId="{463F3DA4-9D80-49B8-90A3-250ABF99AC4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6" creationId="{99BC577F-2D44-464C-8E81-DE2239809F1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7" creationId="{B4AB597D-C52E-4844-A020-DCE143CCA4E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8" creationId="{BB55CF63-82D5-4FF6-AB30-810008C9C4FC}"/>
          </ac:spMkLst>
        </pc:spChg>
        <pc:spChg chg="mod">
          <ac:chgData name="남 상현" userId="03ad4a8e8f7310f3" providerId="LiveId" clId="{9DB41C36-6DAA-4EB7-A822-E7959FD2274E}" dt="2022-01-24T07:28:23.126" v="1192" actId="20577"/>
          <ac:spMkLst>
            <pc:docMk/>
            <pc:sldMk cId="222466345" sldId="259"/>
            <ac:spMk id="109" creationId="{B893B149-7AE4-4CA1-8616-25CA58D2E51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0" creationId="{58CDAC0E-26C1-40DF-94D5-E8EDDD484FAE}"/>
          </ac:spMkLst>
        </pc:spChg>
        <pc:spChg chg="add del mod">
          <ac:chgData name="남 상현" userId="03ad4a8e8f7310f3" providerId="LiveId" clId="{9DB41C36-6DAA-4EB7-A822-E7959FD2274E}" dt="2022-01-24T07:58:15.939" v="1475" actId="478"/>
          <ac:spMkLst>
            <pc:docMk/>
            <pc:sldMk cId="222466345" sldId="259"/>
            <ac:spMk id="110" creationId="{DF4E5ACA-E4E7-4CF4-BB80-DCFA03960557}"/>
          </ac:spMkLst>
        </pc:spChg>
        <pc:spChg chg="add del mod">
          <ac:chgData name="남 상현" userId="03ad4a8e8f7310f3" providerId="LiveId" clId="{9DB41C36-6DAA-4EB7-A822-E7959FD2274E}" dt="2022-01-24T07:58:16.208" v="1476" actId="478"/>
          <ac:spMkLst>
            <pc:docMk/>
            <pc:sldMk cId="222466345" sldId="259"/>
            <ac:spMk id="111" creationId="{0DD7B77E-EB23-4963-BEEF-8259EB64EAB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1" creationId="{7AABB1E1-BD77-4C5C-A00C-8E2C6C67C878}"/>
          </ac:spMkLst>
        </pc:spChg>
        <pc:spChg chg="add del mod">
          <ac:chgData name="남 상현" userId="03ad4a8e8f7310f3" providerId="LiveId" clId="{9DB41C36-6DAA-4EB7-A822-E7959FD2274E}" dt="2022-01-24T07:58:17.168" v="1479" actId="478"/>
          <ac:spMkLst>
            <pc:docMk/>
            <pc:sldMk cId="222466345" sldId="259"/>
            <ac:spMk id="112" creationId="{7269EA48-ABEE-4729-87F5-442F08CEFC5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2" creationId="{E20B05D0-0B37-40B1-BA4A-FA2E9C481EDD}"/>
          </ac:spMkLst>
        </pc:spChg>
        <pc:spChg chg="add del mod">
          <ac:chgData name="남 상현" userId="03ad4a8e8f7310f3" providerId="LiveId" clId="{9DB41C36-6DAA-4EB7-A822-E7959FD2274E}" dt="2022-01-24T07:49:13.243" v="1316" actId="478"/>
          <ac:spMkLst>
            <pc:docMk/>
            <pc:sldMk cId="222466345" sldId="259"/>
            <ac:spMk id="113" creationId="{13740B49-1A58-4890-B2C7-40073035FC3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3" creationId="{A2F6E70B-EE81-4900-AB5D-B8DFC0E1E9F3}"/>
          </ac:spMkLst>
        </pc:spChg>
        <pc:spChg chg="add mod">
          <ac:chgData name="남 상현" userId="03ad4a8e8f7310f3" providerId="LiveId" clId="{9DB41C36-6DAA-4EB7-A822-E7959FD2274E}" dt="2022-01-24T07:49:12.086" v="1315"/>
          <ac:spMkLst>
            <pc:docMk/>
            <pc:sldMk cId="222466345" sldId="259"/>
            <ac:spMk id="114" creationId="{22731A59-0F4B-4468-AC79-8B78F9686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4" creationId="{4FF70801-82D8-4429-A79B-1C516605CE8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5" creationId="{E2F9FA69-DE1D-4854-830B-A364EC3C064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6" creationId="{464C5FD9-D031-4A94-92E8-9761F7252B6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7" creationId="{B37A7919-E87A-4176-B741-F80E7009265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8" creationId="{86497023-7052-4A1C-BE61-62158D3EE6D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9" creationId="{58DAC0D5-222B-43EB-93FD-4C769AD6527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0" creationId="{76703A40-0F56-40E4-ABCC-44BBD8994BE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1" creationId="{6D1D3D74-7C2D-4550-9E0F-89AC24D9005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2" creationId="{8F2080D1-9549-47EE-9571-30726FFF9BF9}"/>
          </ac:spMkLst>
        </pc:spChg>
        <pc:spChg chg="add del mod">
          <ac:chgData name="남 상현" userId="03ad4a8e8f7310f3" providerId="LiveId" clId="{9DB41C36-6DAA-4EB7-A822-E7959FD2274E}" dt="2022-01-24T07:58:13.569" v="1470" actId="478"/>
          <ac:spMkLst>
            <pc:docMk/>
            <pc:sldMk cId="222466345" sldId="259"/>
            <ac:spMk id="123" creationId="{68767C66-400F-4600-B142-508D5D956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3" creationId="{7C890A6B-D70F-4578-84C1-AF4E3D9DD91D}"/>
          </ac:spMkLst>
        </pc:spChg>
        <pc:spChg chg="add del mod">
          <ac:chgData name="남 상현" userId="03ad4a8e8f7310f3" providerId="LiveId" clId="{9DB41C36-6DAA-4EB7-A822-E7959FD2274E}" dt="2022-01-25T07:41:40.667" v="2100" actId="478"/>
          <ac:spMkLst>
            <pc:docMk/>
            <pc:sldMk cId="222466345" sldId="259"/>
            <ac:spMk id="124" creationId="{D6F60D7E-2C7E-40F9-B248-D38DE1A6119A}"/>
          </ac:spMkLst>
        </pc:spChg>
        <pc:spChg chg="add del mod">
          <ac:chgData name="남 상현" userId="03ad4a8e8f7310f3" providerId="LiveId" clId="{9DB41C36-6DAA-4EB7-A822-E7959FD2274E}" dt="2022-01-24T07:58:14.176" v="1471" actId="478"/>
          <ac:spMkLst>
            <pc:docMk/>
            <pc:sldMk cId="222466345" sldId="259"/>
            <ac:spMk id="124" creationId="{F2167299-A3D3-4C30-A76D-DECCE0E40C6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5" creationId="{9FC00200-0B53-408C-B04B-0D490567C89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6" creationId="{60442C1E-DED0-49E2-934F-D73D6775F32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7" creationId="{3B5BA671-F4B4-410A-8CB7-59AC46334BEB}"/>
          </ac:spMkLst>
        </pc:spChg>
        <pc:spChg chg="add del mod">
          <ac:chgData name="남 상현" userId="03ad4a8e8f7310f3" providerId="LiveId" clId="{9DB41C36-6DAA-4EB7-A822-E7959FD2274E}" dt="2022-01-24T07:53:06.047" v="1390" actId="478"/>
          <ac:spMkLst>
            <pc:docMk/>
            <pc:sldMk cId="222466345" sldId="259"/>
            <ac:spMk id="127" creationId="{EBC9344F-8CF6-45E8-A701-CC0D19344C8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8" creationId="{86ACC350-30F1-4687-B37D-F35581FFC6E4}"/>
          </ac:spMkLst>
        </pc:spChg>
        <pc:spChg chg="del mod ord topLvl">
          <ac:chgData name="남 상현" userId="03ad4a8e8f7310f3" providerId="LiveId" clId="{9DB41C36-6DAA-4EB7-A822-E7959FD2274E}" dt="2022-01-26T07:25:04.438" v="2770" actId="478"/>
          <ac:spMkLst>
            <pc:docMk/>
            <pc:sldMk cId="222466345" sldId="259"/>
            <ac:spMk id="129" creationId="{3B01F8D3-4C4B-4407-A0F4-5CC2454E6C8B}"/>
          </ac:spMkLst>
        </pc:spChg>
        <pc:spChg chg="add del mod">
          <ac:chgData name="남 상현" userId="03ad4a8e8f7310f3" providerId="LiveId" clId="{9DB41C36-6DAA-4EB7-A822-E7959FD2274E}" dt="2022-01-24T07:53:05.506" v="1389" actId="478"/>
          <ac:spMkLst>
            <pc:docMk/>
            <pc:sldMk cId="222466345" sldId="259"/>
            <ac:spMk id="129" creationId="{52093BDB-A526-43F5-8EEB-7C20E41208B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0" creationId="{0FCEA9B8-3793-47B2-9D17-EBB1F975E1BC}"/>
          </ac:spMkLst>
        </pc:spChg>
        <pc:spChg chg="add del mod ord topLvl">
          <ac:chgData name="남 상현" userId="03ad4a8e8f7310f3" providerId="LiveId" clId="{9DB41C36-6DAA-4EB7-A822-E7959FD2274E}" dt="2022-01-26T05:42:04.805" v="2375" actId="478"/>
          <ac:spMkLst>
            <pc:docMk/>
            <pc:sldMk cId="222466345" sldId="259"/>
            <ac:spMk id="131" creationId="{BBC2515E-7F72-4CF5-B274-519169FFD52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2" creationId="{CDF77CC3-F4C4-41C6-8498-FC9DF91CDC4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3" creationId="{A9C815FB-CCF2-46A1-90A7-21FE9184C69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4" creationId="{DAE738F6-F289-4BBD-A76E-A39BA6E1CB1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5" creationId="{C6A5AB36-EB98-4D5E-8F90-80C0A82240A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6" creationId="{89163058-C964-4D73-AEC7-08EC989F6338}"/>
          </ac:spMkLst>
        </pc:spChg>
        <pc:spChg chg="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7" creationId="{88BAD001-B368-4217-82FC-9D70A48352BF}"/>
          </ac:spMkLst>
        </pc:spChg>
        <pc:spChg chg="add del mod">
          <ac:chgData name="남 상현" userId="03ad4a8e8f7310f3" providerId="LiveId" clId="{9DB41C36-6DAA-4EB7-A822-E7959FD2274E}" dt="2022-01-24T07:58:02.587" v="1463" actId="478"/>
          <ac:spMkLst>
            <pc:docMk/>
            <pc:sldMk cId="222466345" sldId="259"/>
            <ac:spMk id="137" creationId="{DBAF5A3C-BEE5-47A0-8EDE-49D91B578848}"/>
          </ac:spMkLst>
        </pc:spChg>
        <pc:spChg chg="add 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8" creationId="{730796F4-0499-4122-B5FC-D59E609A758F}"/>
          </ac:spMkLst>
        </pc:spChg>
        <pc:spChg chg="add del mod">
          <ac:chgData name="남 상현" userId="03ad4a8e8f7310f3" providerId="LiveId" clId="{9DB41C36-6DAA-4EB7-A822-E7959FD2274E}" dt="2022-01-24T07:58:01.004" v="1461" actId="478"/>
          <ac:spMkLst>
            <pc:docMk/>
            <pc:sldMk cId="222466345" sldId="259"/>
            <ac:spMk id="138" creationId="{C7702632-E6E2-4403-A8C6-5EFEA4BE0E24}"/>
          </ac:spMkLst>
        </pc:spChg>
        <pc:spChg chg="add del mod topLvl">
          <ac:chgData name="남 상현" userId="03ad4a8e8f7310f3" providerId="LiveId" clId="{9DB41C36-6DAA-4EB7-A822-E7959FD2274E}" dt="2022-01-26T07:29:06.901" v="2840" actId="478"/>
          <ac:spMkLst>
            <pc:docMk/>
            <pc:sldMk cId="222466345" sldId="259"/>
            <ac:spMk id="139" creationId="{17B058D3-5DEE-42C7-A727-907C9D4B6B06}"/>
          </ac:spMkLst>
        </pc:spChg>
        <pc:spChg chg="add del mod">
          <ac:chgData name="남 상현" userId="03ad4a8e8f7310f3" providerId="LiveId" clId="{9DB41C36-6DAA-4EB7-A822-E7959FD2274E}" dt="2022-01-24T07:58:04.204" v="1465" actId="478"/>
          <ac:spMkLst>
            <pc:docMk/>
            <pc:sldMk cId="222466345" sldId="259"/>
            <ac:spMk id="139" creationId="{8C6DCBF9-8981-44F9-87B0-4CB51E45056F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0" creationId="{C9BAED66-237C-4F73-9F9D-44093C0B4E7B}"/>
          </ac:spMkLst>
        </pc:spChg>
        <pc:spChg chg="add del mod ord">
          <ac:chgData name="남 상현" userId="03ad4a8e8f7310f3" providerId="LiveId" clId="{9DB41C36-6DAA-4EB7-A822-E7959FD2274E}" dt="2022-01-24T07:58:15.251" v="1473" actId="478"/>
          <ac:spMkLst>
            <pc:docMk/>
            <pc:sldMk cId="222466345" sldId="259"/>
            <ac:spMk id="141" creationId="{AE3A4A61-37F5-4839-A9A4-4533C84E0F6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1" creationId="{E5228866-358A-435E-BBEE-F02FA34644A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1" creationId="{FCD24C4D-8214-4CEB-8880-A43F9D7C8CC8}"/>
          </ac:spMkLst>
        </pc:spChg>
        <pc:spChg chg="add del mod">
          <ac:chgData name="남 상현" userId="03ad4a8e8f7310f3" providerId="LiveId" clId="{9DB41C36-6DAA-4EB7-A822-E7959FD2274E}" dt="2022-01-24T07:58:01.913" v="1462" actId="478"/>
          <ac:spMkLst>
            <pc:docMk/>
            <pc:sldMk cId="222466345" sldId="259"/>
            <ac:spMk id="142" creationId="{048C4133-9FEA-45FD-B22A-ADA321C376D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2" creationId="{CB5BDB55-C8FD-4843-97F6-370C7989E753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2" creationId="{CC182E80-D58A-4EC9-9C23-C5031D3077F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3" creationId="{3090BADC-224B-476B-9B34-4D79DC453A5E}"/>
          </ac:spMkLst>
        </pc:spChg>
        <pc:spChg chg="add del mod">
          <ac:chgData name="남 상현" userId="03ad4a8e8f7310f3" providerId="LiveId" clId="{9DB41C36-6DAA-4EB7-A822-E7959FD2274E}" dt="2022-01-24T07:58:03.397" v="1464" actId="478"/>
          <ac:spMkLst>
            <pc:docMk/>
            <pc:sldMk cId="222466345" sldId="259"/>
            <ac:spMk id="143" creationId="{75BACC9A-FAF3-42D9-812C-0C4B0BDDF188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3" creationId="{BB0FE58E-A738-4EC9-9503-EF1C02193EB1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4" creationId="{32CFEA49-B253-4A96-A895-CE1A8FBF8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4" creationId="{8D9A5610-0670-4B62-A199-FEA95FC4AA3B}"/>
          </ac:spMkLst>
        </pc:spChg>
        <pc:spChg chg="add del mod ord">
          <ac:chgData name="남 상현" userId="03ad4a8e8f7310f3" providerId="LiveId" clId="{9DB41C36-6DAA-4EB7-A822-E7959FD2274E}" dt="2022-01-24T07:58:15.627" v="1474" actId="478"/>
          <ac:spMkLst>
            <pc:docMk/>
            <pc:sldMk cId="222466345" sldId="259"/>
            <ac:spMk id="144" creationId="{E39DC291-C730-4C4E-B3B1-0B208DBE2EB9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5" creationId="{12BFF3FB-2839-4E5E-BCD2-2DE6601B02F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5" creationId="{41C5C0AE-EDD6-440C-B0DB-6EBA15788FF4}"/>
          </ac:spMkLst>
        </pc:spChg>
        <pc:spChg chg="add del mod">
          <ac:chgData name="남 상현" userId="03ad4a8e8f7310f3" providerId="LiveId" clId="{9DB41C36-6DAA-4EB7-A822-E7959FD2274E}" dt="2022-01-24T07:58:16.526" v="1477" actId="478"/>
          <ac:spMkLst>
            <pc:docMk/>
            <pc:sldMk cId="222466345" sldId="259"/>
            <ac:spMk id="145" creationId="{438A034D-AD75-4F3C-A0D2-79F7AE7CE829}"/>
          </ac:spMkLst>
        </pc:spChg>
        <pc:spChg chg="add del mod">
          <ac:chgData name="남 상현" userId="03ad4a8e8f7310f3" providerId="LiveId" clId="{9DB41C36-6DAA-4EB7-A822-E7959FD2274E}" dt="2022-01-24T07:58:16.815" v="1478" actId="478"/>
          <ac:spMkLst>
            <pc:docMk/>
            <pc:sldMk cId="222466345" sldId="259"/>
            <ac:spMk id="146" creationId="{61BEB2F8-5EE3-44DE-9A47-38ED4F20069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6" creationId="{943F20D1-BF81-4C42-AF60-0EA927213E7B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6" creationId="{A1662E10-771E-44FE-A23A-099B474096A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7" creationId="{3FBB883E-C6E0-4289-A103-09BB8C53A8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8" creationId="{538810AD-D404-42CB-B6F2-32D2B056C85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9" creationId="{C3C86BDC-A827-4638-A556-10FFD52DC182}"/>
          </ac:spMkLst>
        </pc:spChg>
        <pc:spChg chg="add del mod">
          <ac:chgData name="남 상현" userId="03ad4a8e8f7310f3" providerId="LiveId" clId="{9DB41C36-6DAA-4EB7-A822-E7959FD2274E}" dt="2022-01-25T08:00:50.804" v="2214" actId="478"/>
          <ac:spMkLst>
            <pc:docMk/>
            <pc:sldMk cId="222466345" sldId="259"/>
            <ac:spMk id="150" creationId="{026C6C25-DA9B-4CF4-9899-EB040DA73BB5}"/>
          </ac:spMkLst>
        </pc:spChg>
        <pc:spChg chg="add del mod">
          <ac:chgData name="남 상현" userId="03ad4a8e8f7310f3" providerId="LiveId" clId="{9DB41C36-6DAA-4EB7-A822-E7959FD2274E}" dt="2022-01-24T07:58:17.790" v="1481" actId="478"/>
          <ac:spMkLst>
            <pc:docMk/>
            <pc:sldMk cId="222466345" sldId="259"/>
            <ac:spMk id="150" creationId="{C5380E89-115F-4548-A360-B797D6F091B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0" creationId="{F44EAC4C-3DBA-4FA0-A3AB-38C0B1A4BD26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1" creationId="{424ED35F-57E1-42A6-9D18-708857419F43}"/>
          </ac:spMkLst>
        </pc:spChg>
        <pc:spChg chg="add del mod">
          <ac:chgData name="남 상현" userId="03ad4a8e8f7310f3" providerId="LiveId" clId="{9DB41C36-6DAA-4EB7-A822-E7959FD2274E}" dt="2022-01-24T07:58:17.495" v="1480" actId="478"/>
          <ac:spMkLst>
            <pc:docMk/>
            <pc:sldMk cId="222466345" sldId="259"/>
            <ac:spMk id="151" creationId="{E02CF85E-14DB-4EC6-AF98-AB5D36A1F57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2" creationId="{16C618F0-FAEC-4BFA-B2D0-A4FD018D7EF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3" creationId="{F5193CEA-DC39-4930-971B-2EA496F4417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4" creationId="{F259C18C-D76D-495D-8720-3BE02BC5C6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5" creationId="{9F0E7CD8-FC6D-44A2-BF51-AC03EBCB82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6" creationId="{CACC7CC3-B14A-4634-8C7B-02C2DEC020A0}"/>
          </ac:spMkLst>
        </pc:spChg>
        <pc:spChg chg="add mod">
          <ac:chgData name="남 상현" userId="03ad4a8e8f7310f3" providerId="LiveId" clId="{9DB41C36-6DAA-4EB7-A822-E7959FD2274E}" dt="2022-01-24T07:58:34.353" v="1488"/>
          <ac:spMkLst>
            <pc:docMk/>
            <pc:sldMk cId="222466345" sldId="259"/>
            <ac:spMk id="156" creationId="{E5AC4568-1960-4CC3-9385-442060AFC4F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7" creationId="{62865290-79C3-4813-95BC-FDFAD788D702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8" creationId="{B5EE8637-B90E-4E8B-A9F2-3C65DBCB7399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9" creationId="{1C762E17-8B3D-4B38-A343-96B50C871C6B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0" creationId="{AAFF3670-D18D-4820-8992-A4D5277DDC0B}"/>
          </ac:spMkLst>
        </pc:spChg>
        <pc:spChg chg="add del mod topLvl">
          <ac:chgData name="남 상현" userId="03ad4a8e8f7310f3" providerId="LiveId" clId="{9DB41C36-6DAA-4EB7-A822-E7959FD2274E}" dt="2022-01-26T06:19:07.553" v="2666" actId="478"/>
          <ac:spMkLst>
            <pc:docMk/>
            <pc:sldMk cId="222466345" sldId="259"/>
            <ac:spMk id="161" creationId="{6AD403AE-7BB3-4B7E-8D5C-4920846DB1EB}"/>
          </ac:spMkLst>
        </pc:spChg>
        <pc:spChg chg="add mod topLvl">
          <ac:chgData name="남 상현" userId="03ad4a8e8f7310f3" providerId="LiveId" clId="{9DB41C36-6DAA-4EB7-A822-E7959FD2274E}" dt="2022-01-26T08:17:32.300" v="3350" actId="14100"/>
          <ac:spMkLst>
            <pc:docMk/>
            <pc:sldMk cId="222466345" sldId="259"/>
            <ac:spMk id="162" creationId="{DFBA90E6-3B50-4905-97D7-51B0F154DA5E}"/>
          </ac:spMkLst>
        </pc:spChg>
        <pc:spChg chg="add mod ord topLvl">
          <ac:chgData name="남 상현" userId="03ad4a8e8f7310f3" providerId="LiveId" clId="{9DB41C36-6DAA-4EB7-A822-E7959FD2274E}" dt="2022-01-26T08:17:29.060" v="3340" actId="14100"/>
          <ac:spMkLst>
            <pc:docMk/>
            <pc:sldMk cId="222466345" sldId="259"/>
            <ac:spMk id="163" creationId="{A5437B13-EA2D-4D84-A555-97A5888869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4" creationId="{7317665C-3138-40F3-A689-2876D619AB68}"/>
          </ac:spMkLst>
        </pc:spChg>
        <pc:spChg chg="add del mod ord topLvl">
          <ac:chgData name="남 상현" userId="03ad4a8e8f7310f3" providerId="LiveId" clId="{9DB41C36-6DAA-4EB7-A822-E7959FD2274E}" dt="2022-01-26T07:29:07.610" v="2841" actId="478"/>
          <ac:spMkLst>
            <pc:docMk/>
            <pc:sldMk cId="222466345" sldId="259"/>
            <ac:spMk id="165" creationId="{3798B60C-2302-4C93-BE61-65B9AF1DCC3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6" creationId="{FAE258CE-2A62-4739-8D17-94DC73FE224B}"/>
          </ac:spMkLst>
        </pc:spChg>
        <pc:spChg chg="add del mod ord topLvl">
          <ac:chgData name="남 상현" userId="03ad4a8e8f7310f3" providerId="LiveId" clId="{9DB41C36-6DAA-4EB7-A822-E7959FD2274E}" dt="2022-01-26T07:34:03.635" v="2874" actId="478"/>
          <ac:spMkLst>
            <pc:docMk/>
            <pc:sldMk cId="222466345" sldId="259"/>
            <ac:spMk id="167" creationId="{7AD7F61E-1C31-4604-935E-22C81E7093A7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8" creationId="{B759A32D-C786-45A0-A422-EEBCCC014FC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9" creationId="{3866F5C1-0F7B-43C7-A90B-9721E716F415}"/>
          </ac:spMkLst>
        </pc:spChg>
        <pc:spChg chg="add del mod ord topLvl">
          <ac:chgData name="남 상현" userId="03ad4a8e8f7310f3" providerId="LiveId" clId="{9DB41C36-6DAA-4EB7-A822-E7959FD2274E}" dt="2022-01-26T07:34:18.759" v="2884" actId="478"/>
          <ac:spMkLst>
            <pc:docMk/>
            <pc:sldMk cId="222466345" sldId="259"/>
            <ac:spMk id="170" creationId="{9DACF0CF-ABE4-4977-8346-AC08A27B9029}"/>
          </ac:spMkLst>
        </pc:spChg>
        <pc:spChg chg="add del mod ord topLvl">
          <ac:chgData name="남 상현" userId="03ad4a8e8f7310f3" providerId="LiveId" clId="{9DB41C36-6DAA-4EB7-A822-E7959FD2274E}" dt="2022-01-26T07:28:57.424" v="2834" actId="478"/>
          <ac:spMkLst>
            <pc:docMk/>
            <pc:sldMk cId="222466345" sldId="259"/>
            <ac:spMk id="171" creationId="{5741D480-2ED6-44BB-9AFE-DEEBE1BCC18A}"/>
          </ac:spMkLst>
        </pc:spChg>
        <pc:spChg chg="add del mod ord topLvl">
          <ac:chgData name="남 상현" userId="03ad4a8e8f7310f3" providerId="LiveId" clId="{9DB41C36-6DAA-4EB7-A822-E7959FD2274E}" dt="2022-01-26T07:29:06.076" v="2839" actId="478"/>
          <ac:spMkLst>
            <pc:docMk/>
            <pc:sldMk cId="222466345" sldId="259"/>
            <ac:spMk id="172" creationId="{33B5EB39-09AF-4C35-B2A6-BE9BF47BCBCA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6" creationId="{984B0769-4906-4131-ADA9-4CA43DDD12F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7" creationId="{962987DD-568D-432F-B578-0CB10431C4E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8" creationId="{FFA4A64B-8C5D-4080-A9A4-59019A11F20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9" creationId="{82507745-063E-4693-8281-F94FB231DA9D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0" creationId="{1185146A-C1EC-473E-B33D-CBC691EE68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2" creationId="{32FFB890-279C-4CA8-A849-93FAFD381D9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3" creationId="{F6B3DDF1-8B66-44A5-97B0-9AD2CD5DD7DF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4" creationId="{BAEA36DB-FDCC-4D2E-856D-5C96B0B5129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5" creationId="{8D74FFE7-C17F-45FE-AEC4-1D29A7EAE1D8}"/>
          </ac:spMkLst>
        </pc:spChg>
        <pc:spChg chg="add del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6" creationId="{EB608CBF-E008-41AB-9471-3AFB8366C66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7" creationId="{6B6AAFA4-9F4D-4AA6-862F-23F5C419114A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8" creationId="{5A9433C7-4113-4FAF-8191-4BBC9F03321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9" creationId="{596D5D33-915A-4B04-B117-98DB825E1655}"/>
          </ac:spMkLst>
        </pc:spChg>
        <pc:spChg chg="add del mod">
          <ac:chgData name="남 상현" userId="03ad4a8e8f7310f3" providerId="LiveId" clId="{9DB41C36-6DAA-4EB7-A822-E7959FD2274E}" dt="2022-01-26T06:03:41.479" v="2534" actId="478"/>
          <ac:spMkLst>
            <pc:docMk/>
            <pc:sldMk cId="222466345" sldId="259"/>
            <ac:spMk id="190" creationId="{4E3D15A4-1BB7-48FE-A3FB-B8AA13BA26A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3" creationId="{379C2D22-2A44-462F-BB88-92DE8640E0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4" creationId="{B8452274-FE76-42EE-9581-B9D6C87B84F8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5" creationId="{43C8257C-9EF4-4937-9932-4686B57A29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6" creationId="{88F2BC58-73F5-40EC-94B6-8B64FA2707C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7" creationId="{3756FEE2-F60E-4778-9D38-B84AE73EDDE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8" creationId="{5C6B58AF-293A-4DE3-A9AA-1115F71CB239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9" creationId="{4EC90043-A873-40DC-B0DD-FE9A12653FA6}"/>
          </ac:spMkLst>
        </pc:spChg>
        <pc:spChg chg="add del mod topLvl">
          <ac:chgData name="남 상현" userId="03ad4a8e8f7310f3" providerId="LiveId" clId="{9DB41C36-6DAA-4EB7-A822-E7959FD2274E}" dt="2022-01-26T07:28:10.242" v="2816" actId="478"/>
          <ac:spMkLst>
            <pc:docMk/>
            <pc:sldMk cId="222466345" sldId="259"/>
            <ac:spMk id="200" creationId="{BE67DDE6-5B82-4022-889C-F7F4441E7D3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1" creationId="{7021D324-AA61-4463-8988-17C2912801B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2" creationId="{FB8D7E7B-8ADD-45ED-B1AC-4BC731EA1CBC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3" creationId="{B88FF2AE-A536-411B-B695-16FD15F78D8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4" creationId="{F53BDAF1-60EB-427C-90FB-BF584A4424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5" creationId="{2D804DFB-FD30-4AF9-A5B5-6D291C6FAAB5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6" creationId="{44EBAB02-6A2A-4701-8EB6-62F7CDC228A1}"/>
          </ac:spMkLst>
        </pc:spChg>
        <pc:spChg chg="add del mod ord">
          <ac:chgData name="남 상현" userId="03ad4a8e8f7310f3" providerId="LiveId" clId="{9DB41C36-6DAA-4EB7-A822-E7959FD2274E}" dt="2022-01-26T07:27:23.872" v="2791" actId="478"/>
          <ac:spMkLst>
            <pc:docMk/>
            <pc:sldMk cId="222466345" sldId="259"/>
            <ac:spMk id="207" creationId="{A71E0DE4-D99E-41B4-928F-930307A464E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8" creationId="{0ABAB531-8B62-4BF6-B03C-8472140C8E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9" creationId="{99E2C276-02BB-45F9-8167-737914C085A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0" creationId="{9BAC94C6-0FBF-4D46-9E9A-5064F68FD40E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1" creationId="{F7C2A064-CF66-40B2-8BA6-A7F5B02E8C7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2" creationId="{6EC0FFF1-DE2B-4457-BEF4-6EF83C26239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3" creationId="{DEA2E040-BABC-448D-97AA-0586D408202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4" creationId="{5A73AB7A-1CE5-43D9-A769-9CEECEDF337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5" creationId="{A696A462-476E-4321-82BB-DE9B5803F3AD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6" creationId="{398B2FFF-1507-40C7-ACCD-231C7990CBD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7" creationId="{B6407824-15BB-4211-AF14-C4F0DF957A1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8" creationId="{6E1845AC-26D0-49BF-B9D1-A7481C4B99F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9" creationId="{DB3BB5DC-DBB5-4B90-A1F4-DF919DB73534}"/>
          </ac:spMkLst>
        </pc:spChg>
        <pc:spChg chg="add del mod ord">
          <ac:chgData name="남 상현" userId="03ad4a8e8f7310f3" providerId="LiveId" clId="{9DB41C36-6DAA-4EB7-A822-E7959FD2274E}" dt="2022-01-26T07:27:23.527" v="2790" actId="478"/>
          <ac:spMkLst>
            <pc:docMk/>
            <pc:sldMk cId="222466345" sldId="259"/>
            <ac:spMk id="220" creationId="{04B708FB-4051-4DAE-8325-D67D1A47D8F9}"/>
          </ac:spMkLst>
        </pc:spChg>
        <pc:spChg chg="add del mod topLvl">
          <ac:chgData name="남 상현" userId="03ad4a8e8f7310f3" providerId="LiveId" clId="{9DB41C36-6DAA-4EB7-A822-E7959FD2274E}" dt="2022-01-26T07:27:24.209" v="2792" actId="478"/>
          <ac:spMkLst>
            <pc:docMk/>
            <pc:sldMk cId="222466345" sldId="259"/>
            <ac:spMk id="221" creationId="{B2DD9C7F-6EA7-4A7A-8929-E5938EA2C99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2" creationId="{FB9500FE-858E-424A-9578-BFBDED19D8A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3" creationId="{6CBB218B-395C-4DCD-ADEB-75AB652C5C1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4" creationId="{D38C0ABC-4B48-4B7A-AB69-96063B2D080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5" creationId="{7B0EECE3-7EC9-4D5C-A922-6E3F5BFCBE5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6" creationId="{D9D4F5D9-1B77-4EB2-B33D-A0D2E3CA911F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7" creationId="{86846CF9-845F-4DCE-995F-F0F2AEA12CFD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8" creationId="{13E4B561-2832-470D-8477-703FD54AD6F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9" creationId="{27035F87-0031-48EE-9EBE-731B02A1308B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0" creationId="{8A7B3294-D725-4E0E-A381-06B4E083A4C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0" creationId="{8CA7FCF2-9920-48E0-8A9D-C731F46719F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1" creationId="{4E57DA3A-FBFD-4AC9-BDBD-AFC86AF796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2" creationId="{60AD89D4-DE38-46E1-8013-420017FBC3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2" creationId="{F5815C39-4C36-48EB-90CE-3F13EA98EC7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3" creationId="{FCB43F4E-3861-45C7-A8E7-33CDD392B48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4" creationId="{E00DA743-31FF-437F-A52C-09E6E6807747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5" creationId="{944771BC-4CCE-4CCC-A53B-3773B3CA42FF}"/>
          </ac:spMkLst>
        </pc:spChg>
        <pc:spChg chg="del mod">
          <ac:chgData name="남 상현" userId="03ad4a8e8f7310f3" providerId="LiveId" clId="{9DB41C36-6DAA-4EB7-A822-E7959FD2274E}" dt="2022-01-26T07:34:36.096" v="2896" actId="478"/>
          <ac:spMkLst>
            <pc:docMk/>
            <pc:sldMk cId="222466345" sldId="259"/>
            <ac:spMk id="236" creationId="{E09FA617-47A7-4A5A-855D-47F07C3F7F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6" creationId="{FE14FA84-0DEF-4E9D-A782-3C1ECA57AEE4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7" creationId="{A8257D4E-D4D1-47C6-BD7A-F776396BFAAF}"/>
          </ac:spMkLst>
        </pc:spChg>
        <pc:spChg chg="mod ord">
          <ac:chgData name="남 상현" userId="03ad4a8e8f7310f3" providerId="LiveId" clId="{9DB41C36-6DAA-4EB7-A822-E7959FD2274E}" dt="2022-01-26T07:35:18.081" v="2907" actId="1076"/>
          <ac:spMkLst>
            <pc:docMk/>
            <pc:sldMk cId="222466345" sldId="259"/>
            <ac:spMk id="237" creationId="{C21A66D7-11A8-4DAA-B764-F6B402BA068D}"/>
          </ac:spMkLst>
        </pc:spChg>
        <pc:spChg chg="add del mod">
          <ac:chgData name="남 상현" userId="03ad4a8e8f7310f3" providerId="LiveId" clId="{9DB41C36-6DAA-4EB7-A822-E7959FD2274E}" dt="2022-01-26T07:33:58.505" v="2869" actId="478"/>
          <ac:spMkLst>
            <pc:docMk/>
            <pc:sldMk cId="222466345" sldId="259"/>
            <ac:spMk id="238" creationId="{3728F537-E3D8-4D2D-9354-1A3F0B8A4D8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8" creationId="{A5826AA1-5561-4D26-8D3A-67D1A75E609D}"/>
          </ac:spMkLst>
        </pc:spChg>
        <pc:spChg chg="add del mod topLvl">
          <ac:chgData name="남 상현" userId="03ad4a8e8f7310f3" providerId="LiveId" clId="{9DB41C36-6DAA-4EB7-A822-E7959FD2274E}" dt="2022-01-26T07:27:24.576" v="2793" actId="478"/>
          <ac:spMkLst>
            <pc:docMk/>
            <pc:sldMk cId="222466345" sldId="259"/>
            <ac:spMk id="239" creationId="{DA79DF76-0EEE-475E-98CE-CB3A3563C71A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0" creationId="{C7661A1B-0562-4E2A-9C54-2C73776CDF6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1" creationId="{802B59A0-6B9B-4678-92F6-946CA3403C3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2" creationId="{A2B877C8-17D3-461D-A551-27D1E7D06B9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3" creationId="{9D99779C-5539-4639-8735-F5CE41FD8A7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4" creationId="{C1B52075-DD9C-4614-A597-6C1B0CDC349C}"/>
          </ac:spMkLst>
        </pc:spChg>
        <pc:spChg chg="add del mod">
          <ac:chgData name="남 상현" userId="03ad4a8e8f7310f3" providerId="LiveId" clId="{9DB41C36-6DAA-4EB7-A822-E7959FD2274E}" dt="2022-01-26T07:34:20.515" v="2885" actId="478"/>
          <ac:spMkLst>
            <pc:docMk/>
            <pc:sldMk cId="222466345" sldId="259"/>
            <ac:spMk id="245" creationId="{37778A23-A2FC-460E-982F-A2F720EFD0F4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5" creationId="{A006119E-1949-4387-80C9-738AD2CA2EAE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6" creationId="{5FD5A3CF-C53F-4B71-A00A-142CFFB52B73}"/>
          </ac:spMkLst>
        </pc:spChg>
        <pc:spChg chg="add del mod">
          <ac:chgData name="남 상현" userId="03ad4a8e8f7310f3" providerId="LiveId" clId="{9DB41C36-6DAA-4EB7-A822-E7959FD2274E}" dt="2022-01-26T07:34:06.328" v="2875" actId="478"/>
          <ac:spMkLst>
            <pc:docMk/>
            <pc:sldMk cId="222466345" sldId="259"/>
            <ac:spMk id="246" creationId="{821871E1-DD39-4A27-81B8-EB0F03CCFF2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7" creationId="{73789452-4BAA-4963-98DE-0438689485B2}"/>
          </ac:spMkLst>
        </pc:spChg>
        <pc:spChg chg="add del mod ord topLvl">
          <ac:chgData name="남 상현" userId="03ad4a8e8f7310f3" providerId="LiveId" clId="{9DB41C36-6DAA-4EB7-A822-E7959FD2274E}" dt="2022-01-26T07:27:26.397" v="2798" actId="478"/>
          <ac:spMkLst>
            <pc:docMk/>
            <pc:sldMk cId="222466345" sldId="259"/>
            <ac:spMk id="248" creationId="{481139B0-9F8B-44CB-A980-1F2647AA242F}"/>
          </ac:spMkLst>
        </pc:spChg>
        <pc:spChg chg="add del mod ord topLvl">
          <ac:chgData name="남 상현" userId="03ad4a8e8f7310f3" providerId="LiveId" clId="{9DB41C36-6DAA-4EB7-A822-E7959FD2274E}" dt="2022-01-26T07:27:25.281" v="2795" actId="478"/>
          <ac:spMkLst>
            <pc:docMk/>
            <pc:sldMk cId="222466345" sldId="259"/>
            <ac:spMk id="249" creationId="{8BA72634-2E6E-4B10-BEAC-FA96AB8F0B42}"/>
          </ac:spMkLst>
        </pc:spChg>
        <pc:spChg chg="add del mod ord topLvl">
          <ac:chgData name="남 상현" userId="03ad4a8e8f7310f3" providerId="LiveId" clId="{9DB41C36-6DAA-4EB7-A822-E7959FD2274E}" dt="2022-01-26T07:27:26.735" v="2799" actId="478"/>
          <ac:spMkLst>
            <pc:docMk/>
            <pc:sldMk cId="222466345" sldId="259"/>
            <ac:spMk id="250" creationId="{2D43EE22-120B-4806-8256-1961DDEB7CB3}"/>
          </ac:spMkLst>
        </pc:spChg>
        <pc:spChg chg="add del mod ord topLvl">
          <ac:chgData name="남 상현" userId="03ad4a8e8f7310f3" providerId="LiveId" clId="{9DB41C36-6DAA-4EB7-A822-E7959FD2274E}" dt="2022-01-26T07:27:24.938" v="2794" actId="478"/>
          <ac:spMkLst>
            <pc:docMk/>
            <pc:sldMk cId="222466345" sldId="259"/>
            <ac:spMk id="251" creationId="{482FCF39-EA17-436C-9459-B0E18D0A104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2" creationId="{473D072B-AE0D-4AFB-96E3-E443B2F3C30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3" creationId="{ACC3C08C-B273-48CE-BDB8-52C6DA78B1E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4" creationId="{1B411DFE-A60C-4B6A-A847-13638AFD957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5" creationId="{54DDA4FC-A15E-4148-99E7-7B2AF25342E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6" creationId="{96C29B0C-CEFC-415F-B95E-69D913BADBB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7" creationId="{5C464830-ABAA-4651-BDA7-1194405327D8}"/>
          </ac:spMkLst>
        </pc:spChg>
        <pc:spChg chg="add del mod ord topLvl">
          <ac:chgData name="남 상현" userId="03ad4a8e8f7310f3" providerId="LiveId" clId="{9DB41C36-6DAA-4EB7-A822-E7959FD2274E}" dt="2022-01-26T07:27:26.049" v="2797" actId="478"/>
          <ac:spMkLst>
            <pc:docMk/>
            <pc:sldMk cId="222466345" sldId="259"/>
            <ac:spMk id="258" creationId="{D9AD2E41-178F-4235-AF90-C5CCA951EEF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9" creationId="{BBF41671-E53A-4FC3-BD7E-49AE61364B3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0" creationId="{34416E56-9727-4082-93DC-FBBAE29DD7E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1" creationId="{B46491BD-0056-47EC-AD02-6E667737545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2" creationId="{CEC4E0A6-4965-4FD8-826E-57C9302C8D8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3" creationId="{D3CF463A-F8DD-4C89-87EB-0F7427D3787A}"/>
          </ac:spMkLst>
        </pc:spChg>
        <pc:spChg chg="add del mod ord topLvl">
          <ac:chgData name="남 상현" userId="03ad4a8e8f7310f3" providerId="LiveId" clId="{9DB41C36-6DAA-4EB7-A822-E7959FD2274E}" dt="2022-01-26T07:27:23.112" v="2789" actId="478"/>
          <ac:spMkLst>
            <pc:docMk/>
            <pc:sldMk cId="222466345" sldId="259"/>
            <ac:spMk id="264" creationId="{496BB188-3965-4424-AB65-9324E31EA24E}"/>
          </ac:spMkLst>
        </pc:spChg>
        <pc:spChg chg="add del mod ord topLvl">
          <ac:chgData name="남 상현" userId="03ad4a8e8f7310f3" providerId="LiveId" clId="{9DB41C36-6DAA-4EB7-A822-E7959FD2274E}" dt="2022-01-26T07:27:25.649" v="2796" actId="478"/>
          <ac:spMkLst>
            <pc:docMk/>
            <pc:sldMk cId="222466345" sldId="259"/>
            <ac:spMk id="265" creationId="{C3A17F39-CC74-4DB0-A0F2-B2201FA5BA5A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6" creationId="{DBF100C4-CE12-4AEB-B125-65E41E139EE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7" creationId="{04E039CC-7F6C-4117-8E38-D153E70245C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8" creationId="{167F2C82-EF0E-4F4B-B105-C94400F6117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9" creationId="{7E927E44-E682-450F-9915-47A7A1E37F8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0" creationId="{D9B39C08-EBB6-44F6-A074-C816CC6580CF}"/>
          </ac:spMkLst>
        </pc:spChg>
        <pc:spChg chg="add del mod ord topLvl">
          <ac:chgData name="남 상현" userId="03ad4a8e8f7310f3" providerId="LiveId" clId="{9DB41C36-6DAA-4EB7-A822-E7959FD2274E}" dt="2022-01-26T07:27:22.706" v="2788" actId="478"/>
          <ac:spMkLst>
            <pc:docMk/>
            <pc:sldMk cId="222466345" sldId="259"/>
            <ac:spMk id="271" creationId="{C3149C2B-42A2-42DB-80A6-4FF4D87656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4" creationId="{A726D091-3483-42EC-9E28-6C68B527E2EF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5" creationId="{44131D0F-4B64-4841-A8F0-99D120C3C527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276" creationId="{AC46317A-854A-4002-8369-D4D037594698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8" creationId="{08053FFB-4B76-4D8A-9819-74CC1756CC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9" creationId="{97510329-0DA5-452F-B174-569B2550728D}"/>
          </ac:spMkLst>
        </pc:spChg>
        <pc:spChg chg="del mod topLvl">
          <ac:chgData name="남 상현" userId="03ad4a8e8f7310f3" providerId="LiveId" clId="{9DB41C36-6DAA-4EB7-A822-E7959FD2274E}" dt="2022-01-26T07:27:28.446" v="2803" actId="478"/>
          <ac:spMkLst>
            <pc:docMk/>
            <pc:sldMk cId="222466345" sldId="259"/>
            <ac:spMk id="281" creationId="{D19D2FA3-3C1D-4C3F-BCE7-A60A114B92BE}"/>
          </ac:spMkLst>
        </pc:spChg>
        <pc:spChg chg="del mod topLvl">
          <ac:chgData name="남 상현" userId="03ad4a8e8f7310f3" providerId="LiveId" clId="{9DB41C36-6DAA-4EB7-A822-E7959FD2274E}" dt="2022-01-26T07:27:27.385" v="2801" actId="478"/>
          <ac:spMkLst>
            <pc:docMk/>
            <pc:sldMk cId="222466345" sldId="259"/>
            <ac:spMk id="282" creationId="{F983E5D8-1E77-4BA9-A214-426476249A55}"/>
          </ac:spMkLst>
        </pc:spChg>
        <pc:spChg chg="del mod topLvl">
          <ac:chgData name="남 상현" userId="03ad4a8e8f7310f3" providerId="LiveId" clId="{9DB41C36-6DAA-4EB7-A822-E7959FD2274E}" dt="2022-01-26T07:27:28.743" v="2804" actId="478"/>
          <ac:spMkLst>
            <pc:docMk/>
            <pc:sldMk cId="222466345" sldId="259"/>
            <ac:spMk id="283" creationId="{68676748-75EC-49C0-9EAF-737C641C80D3}"/>
          </ac:spMkLst>
        </pc:spChg>
        <pc:spChg chg="del mod topLvl">
          <ac:chgData name="남 상현" userId="03ad4a8e8f7310f3" providerId="LiveId" clId="{9DB41C36-6DAA-4EB7-A822-E7959FD2274E}" dt="2022-01-26T07:27:27.059" v="2800" actId="478"/>
          <ac:spMkLst>
            <pc:docMk/>
            <pc:sldMk cId="222466345" sldId="259"/>
            <ac:spMk id="284" creationId="{B4CA6C1B-799A-495A-80DB-220F97022BF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5" creationId="{4BB59EB7-75E7-43DC-BD3E-283BCC32A30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6" creationId="{B2D11D5A-CB53-4666-913A-41B5D8CEB3E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7" creationId="{20B03117-1300-4E6E-AEA1-FAAB3A71FBB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8" creationId="{0A8BD48D-DA22-4917-929D-AF8BDB1EE534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9" creationId="{64D5FC7C-B988-48E4-A848-D998A1DF8976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0" creationId="{240B6732-0587-4FFF-82B7-14362385BF39}"/>
          </ac:spMkLst>
        </pc:spChg>
        <pc:spChg chg="del mod">
          <ac:chgData name="남 상현" userId="03ad4a8e8f7310f3" providerId="LiveId" clId="{9DB41C36-6DAA-4EB7-A822-E7959FD2274E}" dt="2022-01-26T07:27:09.298" v="2779" actId="478"/>
          <ac:spMkLst>
            <pc:docMk/>
            <pc:sldMk cId="222466345" sldId="259"/>
            <ac:spMk id="291" creationId="{A47D3932-4D16-48D1-98F6-1AF493F9338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2" creationId="{39B7DBDD-E055-4806-A479-45029458266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3" creationId="{79198545-0AF1-47CF-BA10-84E15723C4E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4" creationId="{8F30AC34-8A62-4CDF-90FF-D12E865D401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5" creationId="{855E8D31-9D7C-4BEF-8453-E7A3C2FCC03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6" creationId="{376B8E73-D1BD-4215-9E14-19ABD08A5FC4}"/>
          </ac:spMkLst>
        </pc:spChg>
        <pc:spChg chg="del mod topLvl">
          <ac:chgData name="남 상현" userId="03ad4a8e8f7310f3" providerId="LiveId" clId="{9DB41C36-6DAA-4EB7-A822-E7959FD2274E}" dt="2022-01-26T07:27:17.684" v="2784" actId="478"/>
          <ac:spMkLst>
            <pc:docMk/>
            <pc:sldMk cId="222466345" sldId="259"/>
            <ac:spMk id="297" creationId="{CF40A866-5035-4AA5-B408-CAB6A7C171EC}"/>
          </ac:spMkLst>
        </pc:spChg>
        <pc:spChg chg="del mod ord topLvl">
          <ac:chgData name="남 상현" userId="03ad4a8e8f7310f3" providerId="LiveId" clId="{9DB41C36-6DAA-4EB7-A822-E7959FD2274E}" dt="2022-01-26T07:27:28.059" v="2802" actId="478"/>
          <ac:spMkLst>
            <pc:docMk/>
            <pc:sldMk cId="222466345" sldId="259"/>
            <ac:spMk id="298" creationId="{8653FC9D-390E-486C-B70B-D5AC6242D92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9" creationId="{71F1D59B-BAA7-4A22-86B2-29F508E441BD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0" creationId="{78152A61-D869-4D9D-ACC4-BB252358750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1" creationId="{5EF45E94-1C17-4D5F-979E-F4FDC92845C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2" creationId="{5F16A971-5495-4655-92FC-B296E83F4895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3" creationId="{E0D1C833-AD8F-4F33-A7F2-057DAD02C593}"/>
          </ac:spMkLst>
        </pc:spChg>
        <pc:spChg chg="del mod topLvl">
          <ac:chgData name="남 상현" userId="03ad4a8e8f7310f3" providerId="LiveId" clId="{9DB41C36-6DAA-4EB7-A822-E7959FD2274E}" dt="2022-01-26T07:27:17.097" v="2783" actId="478"/>
          <ac:spMkLst>
            <pc:docMk/>
            <pc:sldMk cId="222466345" sldId="259"/>
            <ac:spMk id="304" creationId="{3F91D438-589F-4891-AB95-306F350AAE7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7" creationId="{7789AC8E-3CE0-4F08-89C9-3592DABA5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8" creationId="{A15629B6-7383-46DB-B262-B414A7C3A7A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9" creationId="{19F3000A-514A-4A2F-90D4-6F523BF235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0" creationId="{A769F915-6BEC-48F0-AF47-C7CB9A7FE21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1" creationId="{C12BCC20-B666-4684-9729-0229C17437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2" creationId="{7AE2AFD1-26E2-46BF-8371-610512C0880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3" creationId="{9380C728-2314-4A1F-97AA-0453BFA9124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4" creationId="{91C272F9-BF73-4B80-A536-B776F5C95AA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5" creationId="{864232DE-CD2E-42D4-9E17-A25B66D3CCD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6" creationId="{5FAB0CD4-1CCE-4D7F-8299-D5F696F313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7" creationId="{43EA302B-580C-4FB1-8775-D648E58960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8" creationId="{556F2FAB-54FB-49CB-B70A-E4962BC3C8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9" creationId="{93252494-082E-47C1-BDD0-6F152314D89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0" creationId="{4034310C-B149-463E-A35E-1D1889F20E7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1" creationId="{38CD85C7-BB81-4405-980A-C8407F29E1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2" creationId="{4D66F6F1-80D6-495E-86D8-4755292254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3" creationId="{6ED115A8-2E2C-49B4-B8D3-CCC8C0105F3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4" creationId="{1F11DE28-03B8-40B5-9461-79DE11639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5" creationId="{C34A73A4-F19C-4058-AD17-77F0F131EB2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6" creationId="{64FB39A4-A270-4F80-B6F1-F8653B42F8D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7" creationId="{0F8EB0EC-B531-478C-88EF-5C82F9F846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8" creationId="{B1A4C2AC-139D-445A-A62B-3EF9B00E004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9" creationId="{C74C0CCA-C907-4223-B131-BD53BF727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0" creationId="{33CB0A71-08B4-46F1-95EF-4433AECE755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1" creationId="{5A026ABE-6000-40E3-A2F1-838CB8126A3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2" creationId="{FC0E1E08-FAAB-461B-AEFF-7EE30F10C1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3" creationId="{176A85FA-FD7E-49B2-B98A-47AD23F37EE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4" creationId="{3663DCA0-9FD8-4E4D-A477-BB48122B30C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5" creationId="{71C5F087-2AE5-4D84-8BDE-94F5E4DCD7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6" creationId="{3E798125-D43C-4368-BB0B-578795BFAE1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7" creationId="{9D08F1C5-519B-4005-852D-7ACBB9E9CB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8" creationId="{AA44EF16-C56A-48EF-9794-8087AE4A2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9" creationId="{7AB70835-E76A-46B8-8D1A-5AE9D43C7AC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0" creationId="{8F5A9C81-5985-4EF6-A7CB-4F0CCE41750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1" creationId="{2A8E6AD4-BB8D-4406-947F-3A0AB871953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2" creationId="{86409F19-DE83-4788-BBC7-CA4172A273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3" creationId="{9021991C-746E-47D1-91DF-3DDB9BD9981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4" creationId="{572CBC9A-86BD-4826-B9B7-F08081CF2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5" creationId="{1E24A508-FCB7-4D43-B4CC-5987E7579F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6" creationId="{EE0F3346-BEFB-48B7-8621-12845E09A70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7" creationId="{1867F8DD-4138-4A5D-A223-F6B5F376C71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8" creationId="{CDBFCA88-779C-4ED4-B2FC-00C420F6B61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9" creationId="{2BC64751-9813-46D7-BDBB-FC3C7893AF8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0" creationId="{8F947797-9CA8-4F54-94C2-2261E1B6118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1" creationId="{6A04F0F4-26F2-41FE-B40E-CD8AD74A85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2" creationId="{847C870B-0325-48C0-B7BA-799082FB92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3" creationId="{A2CF1525-7A30-4380-912B-64DAB71AA4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4" creationId="{4149933F-2896-4B13-BCBB-5190F02B971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5" creationId="{80AA4773-CF8E-4AA7-828C-5DA249DC7CF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6" creationId="{310986B6-F791-4E3F-A8DC-4285C4094CE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7" creationId="{B97784F9-37BF-469B-AF39-72F40665AE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8" creationId="{3857DADD-4E7F-4243-BA2D-26888194346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9" creationId="{E1F34804-3883-460F-B972-827D8F5259F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0" creationId="{54C10BA1-E791-4416-8D27-2B844019156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1" creationId="{43AF462D-D5CC-4C46-8969-0058E0A0AF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2" creationId="{256AFAA6-6B79-4A61-82F9-49BF8286F9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3" creationId="{22B90429-FEDB-4B15-9C4E-E265AD493F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4" creationId="{51A176A1-5FB7-4A17-933C-D6E1744F52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5" creationId="{07B61912-BC50-4FA3-AFFF-8C9B157C964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6" creationId="{2D4029FA-04EC-4E58-AD38-03D29A38F57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7" creationId="{AC57FD00-D35F-4F39-93AC-38A7CD66797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8" creationId="{1CD34D99-DA29-41DD-B0B5-29D185BC40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9" creationId="{2C492FB2-D5C4-4FB6-BF67-E279D9CBFA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0" creationId="{4EC11FCC-8821-4C81-B571-29927E98C72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1" creationId="{1309EF42-0682-49ED-A780-CC804D0F1C4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2" creationId="{91E92694-C137-4294-A78E-F964668124F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3" creationId="{50A42BBE-C7B0-4E1B-B51D-E1516D1568D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4" creationId="{3FF43F28-C831-4E4D-94E2-0B990EAA28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5" creationId="{B77FBA67-B999-4D8C-B4A7-097B0563A6A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6" creationId="{613B955C-DDCC-4197-AC06-54642669E61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7" creationId="{9EF2685E-9A25-47AC-B540-848B9BC0CD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8" creationId="{0B843D16-1C2C-427F-8FB3-70B71A1CC8A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9" creationId="{29D3A701-C3E9-4325-B172-17901B2D0F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0" creationId="{7918E2ED-66DF-421E-859D-BE3D4863A1D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1" creationId="{43DADAFB-EC2F-4A53-85C7-216EA24D2A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2" creationId="{1620F06F-DDEA-4860-A5F0-D356B450C17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3" creationId="{1C5FA3CB-9640-4BB9-BE2D-BFD7FB5DF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4" creationId="{DBE12450-DD10-42EE-8EE1-6591C7EF0F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5" creationId="{854774A8-24A4-419B-96BC-937CECB340C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6" creationId="{ADEBF4DF-17E2-4BD8-A603-FC11DC7543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7" creationId="{71EEC0AF-E595-4598-B3D0-0CC251A5BA1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8" creationId="{71E70B7D-852F-431A-BB15-42170758E89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9" creationId="{A9225ECF-4544-4D07-928B-D0D485033A1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0" creationId="{3FCEF877-313F-4781-B066-4D7D50F02AD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1" creationId="{8A5AB520-A6CF-42D8-8E9D-74BD7FA2CB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2" creationId="{6B0ACDB1-8332-4E63-AC0E-1E1F5D6B98F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3" creationId="{FA2490DD-1370-4651-BE95-26A3593867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4" creationId="{63804482-5DC8-4F54-9188-97BBE9AEE3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5" creationId="{D197904E-25E3-421C-8EC4-B2B0A5DF596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6" creationId="{BC57D688-E36E-486A-8EE8-A7D8172B42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7" creationId="{AA67B973-02DE-42A8-A3EF-7A1711100A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8" creationId="{55322CDB-B2F7-4CB5-A860-9AB10147FC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9" creationId="{76602DCB-2591-447C-B8E6-8F0FC3C70CD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0" creationId="{5E08A0E2-5AC4-4981-A152-D0FFD71A63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1" creationId="{E56798A2-0EA6-41B5-9568-EE02E678C00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2" creationId="{0E1B1AE4-3D13-4A79-83C0-86F42223F3B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3" creationId="{5C5EAD94-405E-49F6-843F-B27ABEC643C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4" creationId="{B122FE2A-6B71-419B-8945-5F328C0C17B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5" creationId="{B1E966D0-1DBB-4E68-8EAB-888564FA7D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6" creationId="{52EBDAA1-5DEC-47BC-8494-8A5F98944D7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7" creationId="{4F95DD38-3123-4FB4-BF5C-3FFA3F18C6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8" creationId="{AE5DDC7F-91EC-460A-B62F-38A76439CC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9" creationId="{26EE5783-C37F-4708-8EAA-2A93DB35099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0" creationId="{874ECC5B-FEF5-474F-A548-05E66E8C1A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1" creationId="{56BB51B9-C8F2-4792-98B1-A1356D06BB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2" creationId="{51074FB0-0C9A-4046-8C99-394A7B403A1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4" creationId="{02A71112-78CE-49BB-8DC3-B986D41A704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5" creationId="{037DA85F-E00F-4C9D-A5FD-6D547A3B65A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6" creationId="{1900B12E-8161-48AF-9CF2-19ADDACF139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7" creationId="{B0EECFB3-D100-4CC8-8C1B-D0B954A635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8" creationId="{65236200-D723-4587-B43B-A44B0631258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9" creationId="{3701513E-A2C6-4DD2-ADFE-733389BE9D4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0" creationId="{28EB9F58-0B2F-4F87-B0C4-18AB0AE7A6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1" creationId="{4C66BE9F-C1E6-4378-8392-65E06E6C3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2" creationId="{4D59D43C-1463-4395-A6B1-F3FD9B02333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3" creationId="{5EDFD212-7BA0-422D-ABB7-40D307F57C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4" creationId="{EFD8B9AB-F3D6-4D22-B5D6-BE5106746F2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5" creationId="{0F3495D6-28DE-4DEF-8A26-424E2BAEBF7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6" creationId="{7F7F36D8-FDDA-4032-B071-45AA86C0AA5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7" creationId="{7337191D-BC3A-41A8-9AF4-6E18D8D8E5F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8" creationId="{F44FF71A-705A-4580-8210-3AD8CC174DA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9" creationId="{2B1DF4D6-2A44-4AD5-B776-ABB5D56063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0" creationId="{58C133A4-5DAC-44D1-AF16-28A679D4528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1" creationId="{B653B39E-4F93-4269-A39A-D887CA5E0A4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2" creationId="{8EE6EABD-14B6-4334-8904-B6E18441031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3" creationId="{06304A3D-CC8A-4CFE-B6D0-DCBF755FEF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4" creationId="{0C78273B-6EC2-4219-BC25-34E599ECF37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5" creationId="{C84FC2F3-2223-4C21-B8B9-54A9DE23F0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6" creationId="{063894E2-89DD-410F-9012-C97D5FA775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7" creationId="{916B08D2-DC85-4EE8-8C07-F70E10F68A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8" creationId="{B918AC3F-2477-49A0-AC04-43AD9B8034A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0" creationId="{3D5AAB0D-A40E-4ECA-9C0B-396707F051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1" creationId="{56C8792C-E7BB-4E99-B9F4-0C872C6A978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2" creationId="{2B0E5FF0-9DC5-4891-8A73-E11B7E241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3" creationId="{11ED1463-38AE-4D73-BBA4-F1A26C9A2D1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4" creationId="{4F9D243E-7555-4774-9BEE-8BB6798252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5" creationId="{12EB0D69-70E2-4666-902B-8C196632D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6" creationId="{158E741B-F183-4189-B429-4080D1F49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7" creationId="{64BE102B-3F2C-4AEE-97FE-6BC3FD93259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8" creationId="{745BEFF2-2768-4D86-99CF-A68F8784C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0" creationId="{0DA157AF-12D3-4CD0-8381-9BC7005906D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1" creationId="{0F1CDC86-E720-4E3A-B45C-2E020CA167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3" creationId="{6B3CFA40-D8EC-4DE0-98E5-92122DEFAD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4" creationId="{3B0CEF65-A769-4C08-9414-686074044D5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5" creationId="{7BE4C54C-5A5B-4729-9D7A-C50CB90A89F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8" creationId="{6C02030F-F9D8-41DD-91DE-2F802D8F9C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9" creationId="{EA4010C7-8E3B-4F3D-8A58-D1311E8D3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0" creationId="{994D001D-6CF6-4E5F-ACF4-E795D82D710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1" creationId="{94CAF3FE-E6BF-4CB3-A75C-BE528A6374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2" creationId="{E77D6B35-94D5-49FF-86BB-C4DDDF094EA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4" creationId="{79054BA7-B395-48E3-B5F3-E22A3AE7C6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5" creationId="{6CE5BC2C-0252-4E4F-94D0-6BB8E228DD5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6" creationId="{30E85920-7D55-49E1-A487-21543346F2F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7" creationId="{F40BCC9E-212A-477E-B788-0B7C5738500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8" creationId="{4AD88581-986E-4B24-9035-5ED4524CB6A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9" creationId="{C483764A-D0C8-409F-A310-41FEDF9A1D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0" creationId="{F017A1FE-FB1C-40A6-ABAA-DCE845307CB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1" creationId="{F7F9B669-D37C-4D03-B2DE-3014C2B8505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2" creationId="{C920053C-847B-4313-9106-4DE7FAFF65A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5" creationId="{5537D7E4-B8C4-4470-805E-3806C9C6717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8" creationId="{1E1E2224-26C3-4454-9CC3-DBF4B4A546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9" creationId="{521BD01E-B732-4786-A75F-D671D2F469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80" creationId="{A6EF8F7E-0F06-49EE-A802-DEBA006B4053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483" creationId="{6C429DA3-955E-4EEC-AAD3-DDE3E05A0AF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4" creationId="{C495841B-017E-48E7-9037-5BF279697521}"/>
          </ac:spMkLst>
        </pc:spChg>
        <pc:spChg chg="add mod">
          <ac:chgData name="남 상현" userId="03ad4a8e8f7310f3" providerId="LiveId" clId="{9DB41C36-6DAA-4EB7-A822-E7959FD2274E}" dt="2022-01-26T08:17:28.097" v="3337" actId="1076"/>
          <ac:spMkLst>
            <pc:docMk/>
            <pc:sldMk cId="222466345" sldId="259"/>
            <ac:spMk id="485" creationId="{8DEC0D63-4572-4EC7-8AC0-999ADC585738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6" creationId="{3ADB9EA0-47F6-4584-A676-8F9EF140BC3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7" creationId="{51BE64A8-D520-477F-A496-D29AB92D0EFB}"/>
          </ac:spMkLst>
        </pc:spChg>
        <pc:spChg chg="add mod">
          <ac:chgData name="남 상현" userId="03ad4a8e8f7310f3" providerId="LiveId" clId="{9DB41C36-6DAA-4EB7-A822-E7959FD2274E}" dt="2022-01-26T07:34:42.814" v="2900" actId="20577"/>
          <ac:spMkLst>
            <pc:docMk/>
            <pc:sldMk cId="222466345" sldId="259"/>
            <ac:spMk id="488" creationId="{8319E5F5-C0CB-4297-93DA-6A99C6F7077F}"/>
          </ac:spMkLst>
        </pc:spChg>
        <pc:grpChg chg="add del mod ord">
          <ac:chgData name="남 상현" userId="03ad4a8e8f7310f3" providerId="LiveId" clId="{9DB41C36-6DAA-4EB7-A822-E7959FD2274E}" dt="2022-01-26T05:51:28.460" v="2401" actId="165"/>
          <ac:grpSpMkLst>
            <pc:docMk/>
            <pc:sldMk cId="222466345" sldId="259"/>
            <ac:grpSpMk id="2" creationId="{3097CCB7-EDFA-4BBB-A789-846E0C68F843}"/>
          </ac:grpSpMkLst>
        </pc:grpChg>
        <pc:grpChg chg="add del mod ord">
          <ac:chgData name="남 상현" userId="03ad4a8e8f7310f3" providerId="LiveId" clId="{9DB41C36-6DAA-4EB7-A822-E7959FD2274E}" dt="2022-01-25T07:56:26.990" v="2119" actId="165"/>
          <ac:grpSpMkLst>
            <pc:docMk/>
            <pc:sldMk cId="222466345" sldId="259"/>
            <ac:grpSpMk id="2" creationId="{6826FCE4-B4D4-4F87-882C-30D36B9AEF58}"/>
          </ac:grpSpMkLst>
        </pc:grpChg>
        <pc:grpChg chg="add mod">
          <ac:chgData name="남 상현" userId="03ad4a8e8f7310f3" providerId="LiveId" clId="{9DB41C36-6DAA-4EB7-A822-E7959FD2274E}" dt="2022-01-26T08:17:31.345" v="3347" actId="1076"/>
          <ac:grpSpMkLst>
            <pc:docMk/>
            <pc:sldMk cId="222466345" sldId="259"/>
            <ac:grpSpMk id="2" creationId="{CCC2A285-074E-455A-BDBB-E772D36594DF}"/>
          </ac:grpSpMkLst>
        </pc:grpChg>
        <pc:grpChg chg="add del mod ord">
          <ac:chgData name="남 상현" userId="03ad4a8e8f7310f3" providerId="LiveId" clId="{9DB41C36-6DAA-4EB7-A822-E7959FD2274E}" dt="2022-01-25T07:56:36.456" v="2123" actId="165"/>
          <ac:grpSpMkLst>
            <pc:docMk/>
            <pc:sldMk cId="222466345" sldId="259"/>
            <ac:grpSpMk id="4" creationId="{4C35B5C2-8A0E-49E0-88D1-4D0E8B4BED28}"/>
          </ac:grpSpMkLst>
        </pc:grpChg>
        <pc:grpChg chg="add mod">
          <ac:chgData name="남 상현" userId="03ad4a8e8f7310f3" providerId="LiveId" clId="{9DB41C36-6DAA-4EB7-A822-E7959FD2274E}" dt="2022-01-26T05:48:05.836" v="2394" actId="164"/>
          <ac:grpSpMkLst>
            <pc:docMk/>
            <pc:sldMk cId="222466345" sldId="259"/>
            <ac:grpSpMk id="4" creationId="{860C44F8-08ED-454D-B9EE-6C51057B5C83}"/>
          </ac:grpSpMkLst>
        </pc:grpChg>
        <pc:grpChg chg="add del mod ord">
          <ac:chgData name="남 상현" userId="03ad4a8e8f7310f3" providerId="LiveId" clId="{9DB41C36-6DAA-4EB7-A822-E7959FD2274E}" dt="2022-01-25T07:56:29.600" v="2120" actId="165"/>
          <ac:grpSpMkLst>
            <pc:docMk/>
            <pc:sldMk cId="222466345" sldId="259"/>
            <ac:grpSpMk id="5" creationId="{1CA9AB09-A090-4528-B867-B3A1ED977F68}"/>
          </ac:grpSpMkLst>
        </pc:grpChg>
        <pc:grpChg chg="add del mod ord">
          <ac:chgData name="남 상현" userId="03ad4a8e8f7310f3" providerId="LiveId" clId="{9DB41C36-6DAA-4EB7-A822-E7959FD2274E}" dt="2022-01-26T07:25:41.575" v="2775" actId="165"/>
          <ac:grpSpMkLst>
            <pc:docMk/>
            <pc:sldMk cId="222466345" sldId="259"/>
            <ac:grpSpMk id="5" creationId="{82C3DBAF-0077-4F93-AB33-F379D8EA6BC9}"/>
          </ac:grpSpMkLst>
        </pc:grpChg>
        <pc:grpChg chg="add del mod ord">
          <ac:chgData name="남 상현" userId="03ad4a8e8f7310f3" providerId="LiveId" clId="{9DB41C36-6DAA-4EB7-A822-E7959FD2274E}" dt="2022-01-26T06:12:07.867" v="2577" actId="165"/>
          <ac:grpSpMkLst>
            <pc:docMk/>
            <pc:sldMk cId="222466345" sldId="259"/>
            <ac:grpSpMk id="6" creationId="{0F38CB12-2C66-4D41-BB62-83F87BA73056}"/>
          </ac:grpSpMkLst>
        </pc:grpChg>
        <pc:grpChg chg="add del mod ord">
          <ac:chgData name="남 상현" userId="03ad4a8e8f7310f3" providerId="LiveId" clId="{9DB41C36-6DAA-4EB7-A822-E7959FD2274E}" dt="2022-01-25T07:56:31.805" v="2121" actId="165"/>
          <ac:grpSpMkLst>
            <pc:docMk/>
            <pc:sldMk cId="222466345" sldId="259"/>
            <ac:grpSpMk id="6" creationId="{224BF5F1-8E0D-4E9F-8F5C-F9F09C5D5A47}"/>
          </ac:grpSpMkLst>
        </pc:grpChg>
        <pc:grpChg chg="del mod">
          <ac:chgData name="남 상현" userId="03ad4a8e8f7310f3" providerId="LiveId" clId="{9DB41C36-6DAA-4EB7-A822-E7959FD2274E}" dt="2022-01-24T07:28:28.990" v="1197" actId="478"/>
          <ac:grpSpMkLst>
            <pc:docMk/>
            <pc:sldMk cId="222466345" sldId="259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5T07:56:39.558" v="2124" actId="165"/>
          <ac:grpSpMkLst>
            <pc:docMk/>
            <pc:sldMk cId="222466345" sldId="259"/>
            <ac:grpSpMk id="7" creationId="{26B518D1-B47F-4EF9-99F0-F98573F252BD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7" creationId="{51D51F40-6A0F-47DD-972F-6F867A1A8F99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8" creationId="{21D60EF6-E1B1-4152-A5CB-DB62BD01CABC}"/>
          </ac:grpSpMkLst>
        </pc:grpChg>
        <pc:grpChg chg="add del mod">
          <ac:chgData name="남 상현" userId="03ad4a8e8f7310f3" providerId="LiveId" clId="{9DB41C36-6DAA-4EB7-A822-E7959FD2274E}" dt="2022-01-26T07:27:21.111" v="2787" actId="165"/>
          <ac:grpSpMkLst>
            <pc:docMk/>
            <pc:sldMk cId="222466345" sldId="259"/>
            <ac:grpSpMk id="8" creationId="{EF1DFAA4-7EC6-4E36-843A-B59CB693D19B}"/>
          </ac:grpSpMkLst>
        </pc:grpChg>
        <pc:grpChg chg="add del mod">
          <ac:chgData name="남 상현" userId="03ad4a8e8f7310f3" providerId="LiveId" clId="{9DB41C36-6DAA-4EB7-A822-E7959FD2274E}" dt="2022-01-26T06:20:14.422" v="2691" actId="478"/>
          <ac:grpSpMkLst>
            <pc:docMk/>
            <pc:sldMk cId="222466345" sldId="259"/>
            <ac:grpSpMk id="9" creationId="{1C297A97-6CA5-43A6-A27C-E1C7DE5AEA81}"/>
          </ac:grpSpMkLst>
        </pc:grpChg>
        <pc:grpChg chg="add del mod">
          <ac:chgData name="남 상현" userId="03ad4a8e8f7310f3" providerId="LiveId" clId="{9DB41C36-6DAA-4EB7-A822-E7959FD2274E}" dt="2022-01-24T14:11:55.219" v="1761" actId="165"/>
          <ac:grpSpMkLst>
            <pc:docMk/>
            <pc:sldMk cId="222466345" sldId="259"/>
            <ac:grpSpMk id="9" creationId="{476011C0-A2BD-4D47-AD99-07D771BE2442}"/>
          </ac:grpSpMkLst>
        </pc:grpChg>
        <pc:grpChg chg="add del mod">
          <ac:chgData name="남 상현" userId="03ad4a8e8f7310f3" providerId="LiveId" clId="{9DB41C36-6DAA-4EB7-A822-E7959FD2274E}" dt="2022-01-25T07:56:34.091" v="2122" actId="165"/>
          <ac:grpSpMkLst>
            <pc:docMk/>
            <pc:sldMk cId="222466345" sldId="259"/>
            <ac:grpSpMk id="9" creationId="{74ABCB5E-E5BE-46AB-BBAE-01176EE7807F}"/>
          </ac:grpSpMkLst>
        </pc:grpChg>
        <pc:grpChg chg="add del mod ord">
          <ac:chgData name="남 상현" userId="03ad4a8e8f7310f3" providerId="LiveId" clId="{9DB41C36-6DAA-4EB7-A822-E7959FD2274E}" dt="2022-01-26T06:19:00.856" v="2661" actId="165"/>
          <ac:grpSpMkLst>
            <pc:docMk/>
            <pc:sldMk cId="222466345" sldId="259"/>
            <ac:grpSpMk id="10" creationId="{777E0850-032D-4F31-9E27-DDE59933135D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0" creationId="{C016F3EB-1393-4C14-8419-6DB7BF2CB299}"/>
          </ac:grpSpMkLst>
        </pc:grpChg>
        <pc:grpChg chg="add del mod ord">
          <ac:chgData name="남 상현" userId="03ad4a8e8f7310f3" providerId="LiveId" clId="{9DB41C36-6DAA-4EB7-A822-E7959FD2274E}" dt="2022-01-26T05:47:55.831" v="2392" actId="165"/>
          <ac:grpSpMkLst>
            <pc:docMk/>
            <pc:sldMk cId="222466345" sldId="259"/>
            <ac:grpSpMk id="11" creationId="{BC8FF370-2A3A-49B8-AAED-FF2241D5233C}"/>
          </ac:grpSpMkLst>
        </pc:grpChg>
        <pc:grpChg chg="add mod">
          <ac:chgData name="남 상현" userId="03ad4a8e8f7310f3" providerId="LiveId" clId="{9DB41C36-6DAA-4EB7-A822-E7959FD2274E}" dt="2022-01-25T07:56:20.440" v="2118" actId="164"/>
          <ac:grpSpMkLst>
            <pc:docMk/>
            <pc:sldMk cId="222466345" sldId="259"/>
            <ac:grpSpMk id="12" creationId="{E85A2C0E-2A95-453B-97ED-B1572D65E878}"/>
          </ac:grpSpMkLst>
        </pc:grpChg>
        <pc:grpChg chg="add del mod">
          <ac:chgData name="남 상현" userId="03ad4a8e8f7310f3" providerId="LiveId" clId="{9DB41C36-6DAA-4EB7-A822-E7959FD2274E}" dt="2022-01-25T07:58:10.680" v="2138" actId="165"/>
          <ac:grpSpMkLst>
            <pc:docMk/>
            <pc:sldMk cId="222466345" sldId="259"/>
            <ac:grpSpMk id="16" creationId="{ADBC2F6F-4D7F-47DB-A358-686BE380B29F}"/>
          </ac:grpSpMkLst>
        </pc:grpChg>
        <pc:grpChg chg="add del mod topLvl">
          <ac:chgData name="남 상현" userId="03ad4a8e8f7310f3" providerId="LiveId" clId="{9DB41C36-6DAA-4EB7-A822-E7959FD2274E}" dt="2022-01-26T07:29:04.384" v="2838" actId="478"/>
          <ac:grpSpMkLst>
            <pc:docMk/>
            <pc:sldMk cId="222466345" sldId="259"/>
            <ac:grpSpMk id="17" creationId="{F937396F-BC73-482E-9833-E2EFA2BDAEFD}"/>
          </ac:grpSpMkLst>
        </pc:grpChg>
        <pc:grpChg chg="add del mod">
          <ac:chgData name="남 상현" userId="03ad4a8e8f7310f3" providerId="LiveId" clId="{9DB41C36-6DAA-4EB7-A822-E7959FD2274E}" dt="2022-01-26T05:47:48.911" v="2390" actId="165"/>
          <ac:grpSpMkLst>
            <pc:docMk/>
            <pc:sldMk cId="222466345" sldId="259"/>
            <ac:grpSpMk id="18" creationId="{27ED1ECF-FCC8-4F3C-A4CD-41164BF9AC51}"/>
          </ac:grpSpMkLst>
        </pc:grpChg>
        <pc:grpChg chg="add del mod">
          <ac:chgData name="남 상현" userId="03ad4a8e8f7310f3" providerId="LiveId" clId="{9DB41C36-6DAA-4EB7-A822-E7959FD2274E}" dt="2022-01-26T05:47:51.275" v="2391" actId="165"/>
          <ac:grpSpMkLst>
            <pc:docMk/>
            <pc:sldMk cId="222466345" sldId="259"/>
            <ac:grpSpMk id="19" creationId="{91D450B5-F645-4B5A-A2E1-ABD077AAE9C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" creationId="{D7B8B8C6-1D0E-4463-ABC4-D5D4A334121F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8" creationId="{5676E231-6E8A-4100-83D7-54EFC0E5A7EA}"/>
          </ac:grpSpMkLst>
        </pc:grpChg>
        <pc:grpChg chg="del">
          <ac:chgData name="남 상현" userId="03ad4a8e8f7310f3" providerId="LiveId" clId="{9DB41C36-6DAA-4EB7-A822-E7959FD2274E}" dt="2022-01-24T07:28:27.369" v="1195" actId="478"/>
          <ac:grpSpMkLst>
            <pc:docMk/>
            <pc:sldMk cId="222466345" sldId="259"/>
            <ac:grpSpMk id="101" creationId="{99BAF849-17F0-4A10-890F-58A0A4026119}"/>
          </ac:grpSpMkLst>
        </pc:grpChg>
        <pc:grpChg chg="mod">
          <ac:chgData name="남 상현" userId="03ad4a8e8f7310f3" providerId="LiveId" clId="{9DB41C36-6DAA-4EB7-A822-E7959FD2274E}" dt="2022-01-26T07:35:26.235" v="2908" actId="1076"/>
          <ac:grpSpMkLst>
            <pc:docMk/>
            <pc:sldMk cId="222466345" sldId="259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27" creationId="{17177183-7804-4F8B-95CA-FEE02D67118C}"/>
          </ac:grpSpMkLst>
        </pc:grpChg>
        <pc:grpChg chg="add mod or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1" creationId="{EFA489EB-0A97-40B5-85F5-ABF33F64C607}"/>
          </ac:grpSpMkLst>
        </pc:grpChg>
        <pc:grpChg chg="add del mod">
          <ac:chgData name="남 상현" userId="03ad4a8e8f7310f3" providerId="LiveId" clId="{9DB41C36-6DAA-4EB7-A822-E7959FD2274E}" dt="2022-01-26T07:34:36.096" v="2896" actId="478"/>
          <ac:grpSpMkLst>
            <pc:docMk/>
            <pc:sldMk cId="222466345" sldId="259"/>
            <ac:grpSpMk id="235" creationId="{37C3BC37-483F-40AD-8B75-830F9CECCD2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77" creationId="{37A5868D-1941-4483-BD74-74EFCD4704DD}"/>
          </ac:grpSpMkLst>
        </pc:grpChg>
        <pc:grpChg chg="add del mod ord">
          <ac:chgData name="남 상현" userId="03ad4a8e8f7310f3" providerId="LiveId" clId="{9DB41C36-6DAA-4EB7-A822-E7959FD2274E}" dt="2022-01-26T07:27:15.306" v="2782" actId="165"/>
          <ac:grpSpMkLst>
            <pc:docMk/>
            <pc:sldMk cId="222466345" sldId="259"/>
            <ac:grpSpMk id="280" creationId="{A6040302-97AB-4992-BC9C-95DCEE733ABD}"/>
          </ac:grpSpMkLst>
        </pc:grpChg>
        <pc:grpChg chg="add 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5" creationId="{CCF64520-5C10-4AB7-B52B-787EBBB5C8C7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6" creationId="{D1CBBFF8-6BB0-4F90-B2EE-206F31073D58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49" creationId="{85183400-2602-4EDA-BF15-976F1CEF8DE4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2" creationId="{85FF461C-DCFE-49AC-B190-D9384CD06BE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6" creationId="{FD3C79A6-682A-4F2B-A8D7-899910F2CE7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7" creationId="{15D38DD2-E65A-4048-A21E-8238CE04E38E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63" creationId="{77E8D6E6-053E-433E-8160-843D9B71CDE1}"/>
          </ac:grpSpMkLst>
        </pc:grpChg>
        <pc:cxnChg chg="add mo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3" creationId="{AC0CBB24-0C32-4CA4-8EEF-64CC0AE71762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4" creationId="{A6BBE6AF-6E2D-4186-984D-2971169D0F03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5" creationId="{A3BE4A6D-239B-4094-BCE6-A288B467F0F5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81" creationId="{AAF77357-7F95-4C2C-B890-7EF442614AE2}"/>
          </ac:cxnSpMkLst>
        </pc:cxnChg>
        <pc:cxnChg chg="add del mod">
          <ac:chgData name="남 상현" userId="03ad4a8e8f7310f3" providerId="LiveId" clId="{9DB41C36-6DAA-4EB7-A822-E7959FD2274E}" dt="2022-01-26T06:03:42.023" v="2535" actId="478"/>
          <ac:cxnSpMkLst>
            <pc:docMk/>
            <pc:sldMk cId="222466345" sldId="259"/>
            <ac:cxnSpMk id="191" creationId="{2BBD3651-7658-4DC9-B28D-B6BDEBF1E833}"/>
          </ac:cxnSpMkLst>
        </pc:cxnChg>
        <pc:cxnChg chg="add del mod">
          <ac:chgData name="남 상현" userId="03ad4a8e8f7310f3" providerId="LiveId" clId="{9DB41C36-6DAA-4EB7-A822-E7959FD2274E}" dt="2022-01-26T06:03:42.593" v="2536" actId="478"/>
          <ac:cxnSpMkLst>
            <pc:docMk/>
            <pc:sldMk cId="222466345" sldId="259"/>
            <ac:cxnSpMk id="192" creationId="{7207F8A4-BA59-4335-BA31-893997E21634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3" creationId="{A0F71D8F-145B-461C-B12F-970E441F41C3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4" creationId="{D1429494-F916-4319-A858-C858A86150D6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2" creationId="{2470C0C4-9642-4F76-995E-966CFC318CAC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3" creationId="{25AAED56-6447-4A0E-91AE-E6C55F234EA5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13" creationId="{090A60AC-5517-4D9B-A82C-0513BCE27E8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39" creationId="{7FEF0DC2-F31D-422E-BEB2-9CE676D4CEB8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3" creationId="{54B5AD95-68F4-473B-9E62-329C6482CF1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4" creationId="{71206036-7330-4C13-AA31-D00F660112CB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6" creationId="{BFAAC75E-19B4-4535-AD8D-DE7CC899C2A3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7" creationId="{18C5FA4C-C494-45E2-93E5-DF0DCA24896F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1" creationId="{BF4F0501-B777-4A44-B967-623F555B3BB2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2" creationId="{2975E78B-79EB-4906-849A-9EA984C1281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16F4-2982-4233-A99E-E95E3CD3B08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CE805-2244-47F4-86AC-800E9FC11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90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996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82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DA7BF-F059-4C7B-BB74-C9CE53F3D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13768F-B505-49F2-8A97-B4F8138B6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66418-F8DE-4F24-B5EB-B9479235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C94BE-D814-45E4-B84D-CC5C5870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AFA41-A1D8-4F6F-89D4-9092A75C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4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46B1A-EA92-4C98-9741-73B02C65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EA374A-5468-47D5-B6E8-6E028679F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D0FE6B-CAC0-434B-BB3F-F05938EE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021E5F-56D8-4BA0-B21C-CCC93BA5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C01A8E-F30B-418B-B0A1-2020DD79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1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E6916D-CF8B-455B-9351-89632349E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302AA0-B8BA-4707-AA63-2E9FCEBB7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C103F-6312-4F49-9E2F-ECF4D1CC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D52CEE-DBF1-4856-89BB-5347AF47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5AFE3-3CE0-42C3-8AF3-62B3EA56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1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AB42B-3AED-49AB-B6C7-4660DC7F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69C9CE-8010-48F5-B014-1E53939A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7D4B0-477B-4E32-B4B7-0D029C94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8271A-7557-438A-94A1-C004B4A6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90DD4-0986-40F4-8AE1-63FA09CB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42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E8996-0EDD-4036-B54E-CDBF6F5B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7B4DE7-29AC-450B-99E8-403D7357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0CFF7-009F-4604-8115-9967B0C6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6D6C5-06BA-4335-B139-1C588879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1AE864-6E20-44B8-990B-63CB59B8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101FC-8FDF-41CD-AE43-2BBDF5A8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A5AC06-FA89-4A86-A363-895E42C1C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0326D2-8AEA-4626-B86B-506C1C6B4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53A59D-CF38-49BF-ABCE-59345573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795CB1-41A0-4C7D-9487-7D256413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A49215-F9D5-4946-9136-BD5C41ED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70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66056-C69F-4F34-AF93-FAFC4875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CC9BB8-5102-465A-AA1B-DA87820F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CCF302-1422-4ADD-BCE5-13DC41655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FE70BD-DD4B-4D8C-AE8C-CEFBABCC8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70F0D1-6CFF-4C84-AC06-F7FA2E70E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3909CF5-7AAF-4F93-95F0-99872893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08D2E3F-FF0B-4E29-BE69-5AC6FB13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E5C1BB3-B928-4B72-A9E9-06960FE1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7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72EE6-92DB-4B53-B296-7BBA5428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68BC93-BD18-419E-ABEA-CE2190C3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57DEE3-979A-4E80-BFFA-D8DD9664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799FB-63C5-4AE9-A85A-B75BF8DF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1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02EEBA-1AB0-4697-B15F-0D2C7A11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BE996B-4D79-4142-83AF-715974F9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7F5C44-D18A-4042-9DA7-DCBF4571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3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B2472-823F-407C-A639-26D899A0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9E11D-8E51-4870-A405-80244216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70474C-92AB-48D0-B372-54858ADA7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E889E4-32C7-43B6-BCCF-444A68AA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C2EFB7-E04A-466D-A284-5881AECF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FBC2D8-64FA-47FF-A9B8-E28B5C1F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00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3D711-A548-4962-AC9E-9E3BE89B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E9CAF5-EAD7-40FC-B1D1-D01F8CC22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B75E22-D1AB-489E-A5DC-2C983E544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9562B8-686B-4884-9189-AD6E7E95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81B8C2-430B-4359-A460-F4284E1A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EF19C2-8C15-4D48-B84B-8CDAC821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3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126F51-47D4-4C15-8D88-F49E2A36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35FA75-F154-4E3D-B0FA-99729CEE2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41FD0-88DE-426C-9EFE-A648B10DC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FAFAC-6858-495F-8A85-0951165B34A2}" type="datetimeFigureOut">
              <a:rPr lang="ko-KR" altLang="en-US" smtClean="0"/>
              <a:t>2022-01-26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A9C28-A9F3-40FB-9F26-290241596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DECEB-9B00-4A96-A10E-74EDE29DD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3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th/photo/102302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866676E-8999-4513-8FEF-ADFDCF174ADF}"/>
              </a:ext>
            </a:extLst>
          </p:cNvPr>
          <p:cNvGrpSpPr/>
          <p:nvPr/>
        </p:nvGrpSpPr>
        <p:grpSpPr>
          <a:xfrm>
            <a:off x="7393208" y="1214822"/>
            <a:ext cx="5543337" cy="3163597"/>
            <a:chOff x="892809" y="2247063"/>
            <a:chExt cx="5543337" cy="3163597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EBB24A-048D-47B4-ABBC-EF4353B5FC7E}"/>
                </a:ext>
              </a:extLst>
            </p:cNvPr>
            <p:cNvSpPr txBox="1"/>
            <p:nvPr/>
          </p:nvSpPr>
          <p:spPr>
            <a:xfrm>
              <a:off x="2569656" y="2247063"/>
              <a:ext cx="180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13g x 12g x 7g  </a:t>
              </a:r>
              <a:endParaRPr lang="ko-KR" altLang="en-US" dirty="0"/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start0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CC2A285-074E-455A-BDBB-E772D36594DF}"/>
              </a:ext>
            </a:extLst>
          </p:cNvPr>
          <p:cNvGrpSpPr/>
          <p:nvPr/>
        </p:nvGrpSpPr>
        <p:grpSpPr>
          <a:xfrm>
            <a:off x="-43486" y="198241"/>
            <a:ext cx="7332873" cy="6461517"/>
            <a:chOff x="-5329902" y="-1616855"/>
            <a:chExt cx="10152188" cy="8945816"/>
          </a:xfrm>
        </p:grpSpPr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EFA489EB-0A97-40B5-85F5-ABF33F64C607}"/>
                </a:ext>
              </a:extLst>
            </p:cNvPr>
            <p:cNvGrpSpPr/>
            <p:nvPr/>
          </p:nvGrpSpPr>
          <p:grpSpPr>
            <a:xfrm>
              <a:off x="1136282" y="4363740"/>
              <a:ext cx="3595138" cy="2871237"/>
              <a:chOff x="-4755340" y="5813314"/>
              <a:chExt cx="1500319" cy="1486790"/>
            </a:xfrm>
          </p:grpSpPr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F5815C39-4C36-48EB-90CE-3F13EA98EC72}"/>
                  </a:ext>
                </a:extLst>
              </p:cNvPr>
              <p:cNvSpPr/>
              <p:nvPr/>
            </p:nvSpPr>
            <p:spPr>
              <a:xfrm>
                <a:off x="-4754733" y="5813314"/>
                <a:ext cx="1499712" cy="1486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A0F71D8F-145B-461C-B12F-970E441F41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755340" y="5823281"/>
                <a:ext cx="1499711" cy="1476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D1429494-F916-4319-A858-C858A86150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745822" y="5813314"/>
                <a:ext cx="1490801" cy="14867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4BB59EB7-75E7-43DC-BD3E-283BCC32A30E}"/>
                </a:ext>
              </a:extLst>
            </p:cNvPr>
            <p:cNvSpPr/>
            <p:nvPr/>
          </p:nvSpPr>
          <p:spPr>
            <a:xfrm rot="5400000" flipV="1">
              <a:off x="3305840" y="-8275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B2D11D5A-CB53-4666-913A-41B5D8CEB3EA}"/>
                </a:ext>
              </a:extLst>
            </p:cNvPr>
            <p:cNvSpPr/>
            <p:nvPr/>
          </p:nvSpPr>
          <p:spPr>
            <a:xfrm rot="5400000" flipV="1">
              <a:off x="4043881" y="-8282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20B03117-1300-4E6E-AEA1-FAAB3A71FBBF}"/>
                </a:ext>
              </a:extLst>
            </p:cNvPr>
            <p:cNvSpPr/>
            <p:nvPr/>
          </p:nvSpPr>
          <p:spPr>
            <a:xfrm rot="5400000" flipV="1">
              <a:off x="4042566" y="-15641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0A8BD48D-DA22-4917-929D-AF8BDB1EE534}"/>
                </a:ext>
              </a:extLst>
            </p:cNvPr>
            <p:cNvSpPr/>
            <p:nvPr/>
          </p:nvSpPr>
          <p:spPr>
            <a:xfrm rot="5400000" flipV="1">
              <a:off x="3304525" y="-15633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64D5FC7C-B988-48E4-A848-D998A1DF8976}"/>
                </a:ext>
              </a:extLst>
            </p:cNvPr>
            <p:cNvSpPr/>
            <p:nvPr/>
          </p:nvSpPr>
          <p:spPr>
            <a:xfrm rot="5400000" flipV="1">
              <a:off x="4042594" y="2124553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240B6732-0587-4FFF-82B7-14362385BF39}"/>
                </a:ext>
              </a:extLst>
            </p:cNvPr>
            <p:cNvSpPr/>
            <p:nvPr/>
          </p:nvSpPr>
          <p:spPr>
            <a:xfrm rot="5400000" flipV="1">
              <a:off x="4041897" y="28640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39B7DBDD-E055-4806-A479-45029458266F}"/>
                </a:ext>
              </a:extLst>
            </p:cNvPr>
            <p:cNvSpPr/>
            <p:nvPr/>
          </p:nvSpPr>
          <p:spPr>
            <a:xfrm rot="5400000" flipV="1">
              <a:off x="3303856" y="286241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:a16="http://schemas.microsoft.com/office/drawing/2014/main" id="{79198545-0AF1-47CF-BA10-84E15723C4E0}"/>
                </a:ext>
              </a:extLst>
            </p:cNvPr>
            <p:cNvSpPr/>
            <p:nvPr/>
          </p:nvSpPr>
          <p:spPr>
            <a:xfrm rot="5400000" flipV="1">
              <a:off x="3303856" y="359873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8F30AC34-8A62-4CDF-90FF-D12E865D401F}"/>
                </a:ext>
              </a:extLst>
            </p:cNvPr>
            <p:cNvSpPr/>
            <p:nvPr/>
          </p:nvSpPr>
          <p:spPr>
            <a:xfrm rot="5400000" flipV="1">
              <a:off x="3303856" y="6475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:a16="http://schemas.microsoft.com/office/drawing/2014/main" id="{855E8D31-9D7C-4BEF-8453-E7A3C2FCC03E}"/>
                </a:ext>
              </a:extLst>
            </p:cNvPr>
            <p:cNvSpPr/>
            <p:nvPr/>
          </p:nvSpPr>
          <p:spPr>
            <a:xfrm rot="5400000" flipV="1">
              <a:off x="3303856" y="21232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376B8E73-D1BD-4215-9E14-19ABD08A5FC4}"/>
                </a:ext>
              </a:extLst>
            </p:cNvPr>
            <p:cNvSpPr/>
            <p:nvPr/>
          </p:nvSpPr>
          <p:spPr>
            <a:xfrm rot="5400000" flipV="1">
              <a:off x="3303856" y="13871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71F1D59B-BAA7-4A22-86B2-29F508E441BD}"/>
                </a:ext>
              </a:extLst>
            </p:cNvPr>
            <p:cNvSpPr/>
            <p:nvPr/>
          </p:nvSpPr>
          <p:spPr>
            <a:xfrm rot="5400000" flipV="1">
              <a:off x="4019641" y="1365981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78152A61-D869-4D9D-ACC4-BB2523587507}"/>
                </a:ext>
              </a:extLst>
            </p:cNvPr>
            <p:cNvSpPr/>
            <p:nvPr/>
          </p:nvSpPr>
          <p:spPr>
            <a:xfrm rot="5400000" flipV="1">
              <a:off x="4041897" y="64672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5EF45E94-1C17-4D5F-979E-F4FDC92845C0}"/>
                </a:ext>
              </a:extLst>
            </p:cNvPr>
            <p:cNvSpPr/>
            <p:nvPr/>
          </p:nvSpPr>
          <p:spPr>
            <a:xfrm rot="5400000" flipV="1">
              <a:off x="4040582" y="-8909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5F16A971-5495-4655-92FC-B296E83F4895}"/>
                </a:ext>
              </a:extLst>
            </p:cNvPr>
            <p:cNvSpPr/>
            <p:nvPr/>
          </p:nvSpPr>
          <p:spPr>
            <a:xfrm rot="5400000" flipV="1">
              <a:off x="3302541" y="-8831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:a16="http://schemas.microsoft.com/office/drawing/2014/main" id="{E0D1C833-AD8F-4F33-A7F2-057DAD02C593}"/>
                </a:ext>
              </a:extLst>
            </p:cNvPr>
            <p:cNvSpPr/>
            <p:nvPr/>
          </p:nvSpPr>
          <p:spPr>
            <a:xfrm rot="5400000" flipV="1">
              <a:off x="4041897" y="359794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:a16="http://schemas.microsoft.com/office/drawing/2014/main" id="{473D072B-AE0D-4AFB-96E3-E443B2F3C305}"/>
                </a:ext>
              </a:extLst>
            </p:cNvPr>
            <p:cNvSpPr/>
            <p:nvPr/>
          </p:nvSpPr>
          <p:spPr>
            <a:xfrm rot="5400000" flipV="1">
              <a:off x="1844099" y="-8299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:a16="http://schemas.microsoft.com/office/drawing/2014/main" id="{ACC3C08C-B273-48CE-BDB8-52C6DA78B1EE}"/>
                </a:ext>
              </a:extLst>
            </p:cNvPr>
            <p:cNvSpPr/>
            <p:nvPr/>
          </p:nvSpPr>
          <p:spPr>
            <a:xfrm rot="5400000" flipV="1">
              <a:off x="2582140" y="-8306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:a16="http://schemas.microsoft.com/office/drawing/2014/main" id="{1B411DFE-A60C-4B6A-A847-13638AFD957E}"/>
                </a:ext>
              </a:extLst>
            </p:cNvPr>
            <p:cNvSpPr/>
            <p:nvPr/>
          </p:nvSpPr>
          <p:spPr>
            <a:xfrm rot="5400000" flipV="1">
              <a:off x="2580825" y="-15665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:a16="http://schemas.microsoft.com/office/drawing/2014/main" id="{54DDA4FC-A15E-4148-99E7-7B2AF25342E2}"/>
                </a:ext>
              </a:extLst>
            </p:cNvPr>
            <p:cNvSpPr/>
            <p:nvPr/>
          </p:nvSpPr>
          <p:spPr>
            <a:xfrm rot="5400000" flipV="1">
              <a:off x="1842784" y="-15657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:a16="http://schemas.microsoft.com/office/drawing/2014/main" id="{96C29B0C-CEFC-415F-B95E-69D913BADBB1}"/>
                </a:ext>
              </a:extLst>
            </p:cNvPr>
            <p:cNvSpPr/>
            <p:nvPr/>
          </p:nvSpPr>
          <p:spPr>
            <a:xfrm rot="5400000" flipV="1">
              <a:off x="2580853" y="2122153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:a16="http://schemas.microsoft.com/office/drawing/2014/main" id="{5C464830-ABAA-4651-BDA7-1194405327D8}"/>
                </a:ext>
              </a:extLst>
            </p:cNvPr>
            <p:cNvSpPr/>
            <p:nvPr/>
          </p:nvSpPr>
          <p:spPr>
            <a:xfrm rot="5400000" flipV="1">
              <a:off x="2580156" y="28616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:a16="http://schemas.microsoft.com/office/drawing/2014/main" id="{BBF41671-E53A-4FC3-BD7E-49AE61364B32}"/>
                </a:ext>
              </a:extLst>
            </p:cNvPr>
            <p:cNvSpPr/>
            <p:nvPr/>
          </p:nvSpPr>
          <p:spPr>
            <a:xfrm rot="5400000" flipV="1">
              <a:off x="1842115" y="286001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:a16="http://schemas.microsoft.com/office/drawing/2014/main" id="{34416E56-9727-4082-93DC-FBBAE29DD7E8}"/>
                </a:ext>
              </a:extLst>
            </p:cNvPr>
            <p:cNvSpPr/>
            <p:nvPr/>
          </p:nvSpPr>
          <p:spPr>
            <a:xfrm rot="5400000" flipV="1">
              <a:off x="1842115" y="359633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:a16="http://schemas.microsoft.com/office/drawing/2014/main" id="{B46491BD-0056-47EC-AD02-6E6677375454}"/>
                </a:ext>
              </a:extLst>
            </p:cNvPr>
            <p:cNvSpPr/>
            <p:nvPr/>
          </p:nvSpPr>
          <p:spPr>
            <a:xfrm rot="5400000" flipV="1">
              <a:off x="1842115" y="6451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CEC4E0A6-4965-4FD8-826E-57C9302C8D81}"/>
                </a:ext>
              </a:extLst>
            </p:cNvPr>
            <p:cNvSpPr/>
            <p:nvPr/>
          </p:nvSpPr>
          <p:spPr>
            <a:xfrm rot="5400000" flipV="1">
              <a:off x="1842115" y="21208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:a16="http://schemas.microsoft.com/office/drawing/2014/main" id="{D3CF463A-F8DD-4C89-87EB-0F7427D3787A}"/>
                </a:ext>
              </a:extLst>
            </p:cNvPr>
            <p:cNvSpPr/>
            <p:nvPr/>
          </p:nvSpPr>
          <p:spPr>
            <a:xfrm rot="5400000" flipV="1">
              <a:off x="1842115" y="13847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:a16="http://schemas.microsoft.com/office/drawing/2014/main" id="{DBF100C4-CE12-4AEB-B125-65E41E139EE0}"/>
                </a:ext>
              </a:extLst>
            </p:cNvPr>
            <p:cNvSpPr/>
            <p:nvPr/>
          </p:nvSpPr>
          <p:spPr>
            <a:xfrm rot="5400000" flipV="1">
              <a:off x="2557900" y="1363581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04E039CC-7F6C-4117-8E38-D153E70245C0}"/>
                </a:ext>
              </a:extLst>
            </p:cNvPr>
            <p:cNvSpPr/>
            <p:nvPr/>
          </p:nvSpPr>
          <p:spPr>
            <a:xfrm rot="5400000" flipV="1">
              <a:off x="2580156" y="64432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167F2C82-EF0E-4F4B-B105-C94400F61176}"/>
                </a:ext>
              </a:extLst>
            </p:cNvPr>
            <p:cNvSpPr/>
            <p:nvPr/>
          </p:nvSpPr>
          <p:spPr>
            <a:xfrm rot="5400000" flipV="1">
              <a:off x="2578841" y="-9149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7E927E44-E682-450F-9915-47A7A1E37F8E}"/>
                </a:ext>
              </a:extLst>
            </p:cNvPr>
            <p:cNvSpPr/>
            <p:nvPr/>
          </p:nvSpPr>
          <p:spPr>
            <a:xfrm rot="5400000" flipV="1">
              <a:off x="1840800" y="-9071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D9B39C08-EBB6-44F6-A074-C816CC6580CF}"/>
                </a:ext>
              </a:extLst>
            </p:cNvPr>
            <p:cNvSpPr/>
            <p:nvPr/>
          </p:nvSpPr>
          <p:spPr>
            <a:xfrm rot="5400000" flipV="1">
              <a:off x="2580156" y="359554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FB9500FE-858E-424A-9578-BFBDED19D8A7}"/>
                </a:ext>
              </a:extLst>
            </p:cNvPr>
            <p:cNvSpPr/>
            <p:nvPr/>
          </p:nvSpPr>
          <p:spPr>
            <a:xfrm rot="5400000" flipV="1">
              <a:off x="365416" y="580843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6CBB218B-395C-4DCD-ADEB-75AB652C5C13}"/>
                </a:ext>
              </a:extLst>
            </p:cNvPr>
            <p:cNvSpPr/>
            <p:nvPr/>
          </p:nvSpPr>
          <p:spPr>
            <a:xfrm rot="5400000" flipV="1">
              <a:off x="-369511" y="580765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id="{D38C0ABC-4B48-4B7A-AB69-96063B2D0801}"/>
                </a:ext>
              </a:extLst>
            </p:cNvPr>
            <p:cNvSpPr/>
            <p:nvPr/>
          </p:nvSpPr>
          <p:spPr>
            <a:xfrm rot="5400000" flipV="1">
              <a:off x="-2626326" y="5764244"/>
              <a:ext cx="739396" cy="8270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7B0EECE3-7EC9-4D5C-A922-6E3F5BFCBE56}"/>
                </a:ext>
              </a:extLst>
            </p:cNvPr>
            <p:cNvSpPr/>
            <p:nvPr/>
          </p:nvSpPr>
          <p:spPr>
            <a:xfrm rot="5400000" flipV="1">
              <a:off x="-1843600" y="580809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D9D4F5D9-1B77-4EB2-B33D-A0D2E3CA911F}"/>
                </a:ext>
              </a:extLst>
            </p:cNvPr>
            <p:cNvSpPr/>
            <p:nvPr/>
          </p:nvSpPr>
          <p:spPr>
            <a:xfrm rot="5400000" flipV="1">
              <a:off x="-1107552" y="580843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27035F87-0031-48EE-9EBE-731B02A1308B}"/>
                </a:ext>
              </a:extLst>
            </p:cNvPr>
            <p:cNvSpPr/>
            <p:nvPr/>
          </p:nvSpPr>
          <p:spPr>
            <a:xfrm rot="5400000" flipV="1">
              <a:off x="-3399518" y="5882565"/>
              <a:ext cx="888338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id="{C7661A1B-0562-4E2A-9C54-2C73776CDF63}"/>
                </a:ext>
              </a:extLst>
            </p:cNvPr>
            <p:cNvSpPr/>
            <p:nvPr/>
          </p:nvSpPr>
          <p:spPr>
            <a:xfrm rot="5400000" flipV="1">
              <a:off x="365415" y="65457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802B59A0-6B9B-4678-92F6-946CA3403C33}"/>
                </a:ext>
              </a:extLst>
            </p:cNvPr>
            <p:cNvSpPr/>
            <p:nvPr/>
          </p:nvSpPr>
          <p:spPr>
            <a:xfrm rot="5400000" flipV="1">
              <a:off x="-369512" y="654816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:a16="http://schemas.microsoft.com/office/drawing/2014/main" id="{A2B877C8-17D3-461D-A551-27D1E7D06B94}"/>
                </a:ext>
              </a:extLst>
            </p:cNvPr>
            <p:cNvSpPr/>
            <p:nvPr/>
          </p:nvSpPr>
          <p:spPr>
            <a:xfrm rot="5400000" flipV="1">
              <a:off x="-2663920" y="6463986"/>
              <a:ext cx="739396" cy="9022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:a16="http://schemas.microsoft.com/office/drawing/2014/main" id="{9D99779C-5539-4639-8735-F5CE41FD8A7C}"/>
                </a:ext>
              </a:extLst>
            </p:cNvPr>
            <p:cNvSpPr/>
            <p:nvPr/>
          </p:nvSpPr>
          <p:spPr>
            <a:xfrm rot="5400000" flipV="1">
              <a:off x="-1843601" y="654542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C1B52075-DD9C-4614-A597-6C1B0CDC349C}"/>
                </a:ext>
              </a:extLst>
            </p:cNvPr>
            <p:cNvSpPr/>
            <p:nvPr/>
          </p:nvSpPr>
          <p:spPr>
            <a:xfrm rot="5400000" flipV="1">
              <a:off x="-1107553" y="65457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:a16="http://schemas.microsoft.com/office/drawing/2014/main" id="{73789452-4BAA-4963-98DE-0438689485B2}"/>
                </a:ext>
              </a:extLst>
            </p:cNvPr>
            <p:cNvSpPr/>
            <p:nvPr/>
          </p:nvSpPr>
          <p:spPr>
            <a:xfrm rot="5400000" flipV="1">
              <a:off x="-3324804" y="6545672"/>
              <a:ext cx="738908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7021D324-AA61-4463-8988-17C2912801B3}"/>
                </a:ext>
              </a:extLst>
            </p:cNvPr>
            <p:cNvSpPr/>
            <p:nvPr/>
          </p:nvSpPr>
          <p:spPr>
            <a:xfrm rot="5400000" flipV="1">
              <a:off x="370286" y="-83245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FB8D7E7B-8ADD-45ED-B1AC-4BC731EA1CBC}"/>
                </a:ext>
              </a:extLst>
            </p:cNvPr>
            <p:cNvSpPr/>
            <p:nvPr/>
          </p:nvSpPr>
          <p:spPr>
            <a:xfrm rot="5400000" flipV="1">
              <a:off x="1108327" y="-8332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B88FF2AE-A536-411B-B695-16FD15F78D82}"/>
                </a:ext>
              </a:extLst>
            </p:cNvPr>
            <p:cNvSpPr/>
            <p:nvPr/>
          </p:nvSpPr>
          <p:spPr>
            <a:xfrm rot="5400000" flipV="1">
              <a:off x="1107012" y="-156906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F53BDAF1-60EB-427C-90FB-BF584A442400}"/>
                </a:ext>
              </a:extLst>
            </p:cNvPr>
            <p:cNvSpPr/>
            <p:nvPr/>
          </p:nvSpPr>
          <p:spPr>
            <a:xfrm rot="5400000" flipV="1">
              <a:off x="368971" y="-156827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2D804DFB-FD30-4AF9-A5B5-6D291C6FAAB5}"/>
                </a:ext>
              </a:extLst>
            </p:cNvPr>
            <p:cNvSpPr/>
            <p:nvPr/>
          </p:nvSpPr>
          <p:spPr>
            <a:xfrm rot="5400000" flipV="1">
              <a:off x="1107040" y="2119608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44EBAB02-6A2A-4701-8EB6-62F7CDC228A1}"/>
                </a:ext>
              </a:extLst>
            </p:cNvPr>
            <p:cNvSpPr/>
            <p:nvPr/>
          </p:nvSpPr>
          <p:spPr>
            <a:xfrm rot="5400000" flipV="1">
              <a:off x="1106343" y="28590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id="{0ABAB531-8B62-4BF6-B03C-8472140C8EA4}"/>
                </a:ext>
              </a:extLst>
            </p:cNvPr>
            <p:cNvSpPr/>
            <p:nvPr/>
          </p:nvSpPr>
          <p:spPr>
            <a:xfrm rot="5400000" flipV="1">
              <a:off x="368302" y="28574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:a16="http://schemas.microsoft.com/office/drawing/2014/main" id="{99E2C276-02BB-45F9-8167-737914C085A2}"/>
                </a:ext>
              </a:extLst>
            </p:cNvPr>
            <p:cNvSpPr/>
            <p:nvPr/>
          </p:nvSpPr>
          <p:spPr>
            <a:xfrm rot="5400000" flipV="1">
              <a:off x="368302" y="359378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9BAC94C6-0FBF-4D46-9E9A-5064F68FD40E}"/>
                </a:ext>
              </a:extLst>
            </p:cNvPr>
            <p:cNvSpPr/>
            <p:nvPr/>
          </p:nvSpPr>
          <p:spPr>
            <a:xfrm rot="5400000" flipV="1">
              <a:off x="368302" y="6425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F7C2A064-CF66-40B2-8BA6-A7F5B02E8C73}"/>
                </a:ext>
              </a:extLst>
            </p:cNvPr>
            <p:cNvSpPr/>
            <p:nvPr/>
          </p:nvSpPr>
          <p:spPr>
            <a:xfrm rot="5400000" flipV="1">
              <a:off x="368302" y="211826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6EC0FFF1-DE2B-4457-BEF4-6EF83C262392}"/>
                </a:ext>
              </a:extLst>
            </p:cNvPr>
            <p:cNvSpPr/>
            <p:nvPr/>
          </p:nvSpPr>
          <p:spPr>
            <a:xfrm rot="5400000" flipV="1">
              <a:off x="368302" y="13821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DEA2E040-BABC-448D-97AA-0586D4082022}"/>
                </a:ext>
              </a:extLst>
            </p:cNvPr>
            <p:cNvSpPr/>
            <p:nvPr/>
          </p:nvSpPr>
          <p:spPr>
            <a:xfrm rot="5400000" flipV="1">
              <a:off x="366023" y="43297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5A73AB7A-1CE5-43D9-A769-9CEECEDF3378}"/>
                </a:ext>
              </a:extLst>
            </p:cNvPr>
            <p:cNvSpPr/>
            <p:nvPr/>
          </p:nvSpPr>
          <p:spPr>
            <a:xfrm rot="5400000" flipV="1">
              <a:off x="366023" y="50675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A696A462-476E-4321-82BB-DE9B5803F3AD}"/>
                </a:ext>
              </a:extLst>
            </p:cNvPr>
            <p:cNvSpPr/>
            <p:nvPr/>
          </p:nvSpPr>
          <p:spPr>
            <a:xfrm rot="5400000" flipV="1">
              <a:off x="1084087" y="1361036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398B2FFF-1507-40C7-ACCD-231C7990CBD7}"/>
                </a:ext>
              </a:extLst>
            </p:cNvPr>
            <p:cNvSpPr/>
            <p:nvPr/>
          </p:nvSpPr>
          <p:spPr>
            <a:xfrm rot="5400000" flipV="1">
              <a:off x="1106343" y="64178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B6407824-15BB-4211-AF14-C4F0DF957A12}"/>
                </a:ext>
              </a:extLst>
            </p:cNvPr>
            <p:cNvSpPr/>
            <p:nvPr/>
          </p:nvSpPr>
          <p:spPr>
            <a:xfrm rot="5400000" flipV="1">
              <a:off x="1105028" y="-9404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:a16="http://schemas.microsoft.com/office/drawing/2014/main" id="{6E1845AC-26D0-49BF-B9D1-A7481C4B99F7}"/>
                </a:ext>
              </a:extLst>
            </p:cNvPr>
            <p:cNvSpPr/>
            <p:nvPr/>
          </p:nvSpPr>
          <p:spPr>
            <a:xfrm rot="5400000" flipV="1">
              <a:off x="366987" y="-9325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DB3BB5DC-DBB5-4B90-A1F4-DF919DB73534}"/>
                </a:ext>
              </a:extLst>
            </p:cNvPr>
            <p:cNvSpPr/>
            <p:nvPr/>
          </p:nvSpPr>
          <p:spPr>
            <a:xfrm rot="5400000" flipV="1">
              <a:off x="1106343" y="35930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12BFF3FB-2839-4E5E-BCD2-2DE6601B02FD}"/>
                </a:ext>
              </a:extLst>
            </p:cNvPr>
            <p:cNvSpPr/>
            <p:nvPr/>
          </p:nvSpPr>
          <p:spPr>
            <a:xfrm rot="5400000" flipV="1">
              <a:off x="-1103476" y="-83245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id="{3B5BA671-F4B4-410A-8CB7-59AC46334BEB}"/>
                </a:ext>
              </a:extLst>
            </p:cNvPr>
            <p:cNvSpPr/>
            <p:nvPr/>
          </p:nvSpPr>
          <p:spPr>
            <a:xfrm rot="5400000" flipV="1">
              <a:off x="-4796545" y="-83265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E5228866-358A-435E-BBEE-F02FA34644AD}"/>
                </a:ext>
              </a:extLst>
            </p:cNvPr>
            <p:cNvSpPr/>
            <p:nvPr/>
          </p:nvSpPr>
          <p:spPr>
            <a:xfrm rot="5400000" flipV="1">
              <a:off x="-4060886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CB5BDB55-C8FD-4843-97F6-370C7989E753}"/>
                </a:ext>
              </a:extLst>
            </p:cNvPr>
            <p:cNvSpPr/>
            <p:nvPr/>
          </p:nvSpPr>
          <p:spPr>
            <a:xfrm rot="5400000" flipV="1">
              <a:off x="-3321491" y="-83159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3090BADC-224B-476B-9B34-4D79DC453A5E}"/>
                </a:ext>
              </a:extLst>
            </p:cNvPr>
            <p:cNvSpPr/>
            <p:nvPr/>
          </p:nvSpPr>
          <p:spPr>
            <a:xfrm rot="5400000" flipV="1">
              <a:off x="-2582095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8D9A5610-0670-4B62-A199-FEA95FC4AA3B}"/>
                </a:ext>
              </a:extLst>
            </p:cNvPr>
            <p:cNvSpPr/>
            <p:nvPr/>
          </p:nvSpPr>
          <p:spPr>
            <a:xfrm rot="5400000" flipV="1">
              <a:off x="-1842699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943F20D1-BF81-4C42-AF60-0EA927213E7B}"/>
                </a:ext>
              </a:extLst>
            </p:cNvPr>
            <p:cNvSpPr/>
            <p:nvPr/>
          </p:nvSpPr>
          <p:spPr>
            <a:xfrm rot="5400000" flipV="1">
              <a:off x="-4797860" y="-156847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F44EAC4C-3DBA-4FA0-A3AB-38C0B1A4BD26}"/>
                </a:ext>
              </a:extLst>
            </p:cNvPr>
            <p:cNvSpPr/>
            <p:nvPr/>
          </p:nvSpPr>
          <p:spPr>
            <a:xfrm rot="5400000" flipV="1">
              <a:off x="-4059820" y="-156742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379C2D22-2A44-462F-BB88-92DE8640E09E}"/>
                </a:ext>
              </a:extLst>
            </p:cNvPr>
            <p:cNvSpPr/>
            <p:nvPr/>
          </p:nvSpPr>
          <p:spPr>
            <a:xfrm rot="5400000" flipV="1">
              <a:off x="-3320647" y="-1570021"/>
              <a:ext cx="739396" cy="744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B8452274-FE76-42EE-9581-B9D6C87B84F8}"/>
                </a:ext>
              </a:extLst>
            </p:cNvPr>
            <p:cNvSpPr/>
            <p:nvPr/>
          </p:nvSpPr>
          <p:spPr>
            <a:xfrm rot="5400000" flipV="1">
              <a:off x="-1845428" y="-1568834"/>
              <a:ext cx="739396" cy="74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43C8257C-9EF4-4937-9932-4686B57A299E}"/>
                </a:ext>
              </a:extLst>
            </p:cNvPr>
            <p:cNvSpPr/>
            <p:nvPr/>
          </p:nvSpPr>
          <p:spPr>
            <a:xfrm rot="5400000" flipV="1">
              <a:off x="-2581605" y="-1566844"/>
              <a:ext cx="739396" cy="738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88F2BC58-73F5-40EC-94B6-8B64FA2707CF}"/>
                </a:ext>
              </a:extLst>
            </p:cNvPr>
            <p:cNvSpPr/>
            <p:nvPr/>
          </p:nvSpPr>
          <p:spPr>
            <a:xfrm rot="5400000" flipV="1">
              <a:off x="-365435" y="-8332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3756FEE2-F60E-4778-9D38-B84AE73EDDE6}"/>
                </a:ext>
              </a:extLst>
            </p:cNvPr>
            <p:cNvSpPr/>
            <p:nvPr/>
          </p:nvSpPr>
          <p:spPr>
            <a:xfrm rot="5400000" flipV="1">
              <a:off x="-366750" y="-156906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5C6B58AF-293A-4DE3-A9AA-1115F71CB239}"/>
                </a:ext>
              </a:extLst>
            </p:cNvPr>
            <p:cNvSpPr/>
            <p:nvPr/>
          </p:nvSpPr>
          <p:spPr>
            <a:xfrm rot="5400000" flipV="1">
              <a:off x="-1104791" y="-156827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8D74FFE7-C17F-45FE-AEC4-1D29A7EAE1D8}"/>
                </a:ext>
              </a:extLst>
            </p:cNvPr>
            <p:cNvSpPr/>
            <p:nvPr/>
          </p:nvSpPr>
          <p:spPr>
            <a:xfrm rot="5400000" flipV="1">
              <a:off x="-366722" y="2119608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32FFB890-279C-4CA8-A849-93FAFD381D9B}"/>
                </a:ext>
              </a:extLst>
            </p:cNvPr>
            <p:cNvSpPr/>
            <p:nvPr/>
          </p:nvSpPr>
          <p:spPr>
            <a:xfrm rot="5400000" flipV="1">
              <a:off x="-367419" y="28590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5A9433C7-4113-4FAF-8191-4BBC9F033218}"/>
                </a:ext>
              </a:extLst>
            </p:cNvPr>
            <p:cNvSpPr/>
            <p:nvPr/>
          </p:nvSpPr>
          <p:spPr>
            <a:xfrm rot="5400000" flipV="1">
              <a:off x="-369698" y="506673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3866F5C1-0F7B-43C7-A90B-9721E716F415}"/>
                </a:ext>
              </a:extLst>
            </p:cNvPr>
            <p:cNvSpPr/>
            <p:nvPr/>
          </p:nvSpPr>
          <p:spPr>
            <a:xfrm rot="10800000" flipV="1">
              <a:off x="-2745361" y="419468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FAE258CE-2A62-4739-8D17-94DC73FE224B}"/>
                </a:ext>
              </a:extLst>
            </p:cNvPr>
            <p:cNvSpPr/>
            <p:nvPr/>
          </p:nvSpPr>
          <p:spPr>
            <a:xfrm rot="10800000" flipV="1">
              <a:off x="-1251569" y="4885275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13401E8-2F85-4604-94C8-E99D5568780B}"/>
                </a:ext>
              </a:extLst>
            </p:cNvPr>
            <p:cNvSpPr/>
            <p:nvPr/>
          </p:nvSpPr>
          <p:spPr>
            <a:xfrm rot="5400000" flipV="1">
              <a:off x="-3323473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9EE3549-B070-4BA6-8A81-E5C56358DBDD}"/>
                </a:ext>
              </a:extLst>
            </p:cNvPr>
            <p:cNvSpPr/>
            <p:nvPr/>
          </p:nvSpPr>
          <p:spPr>
            <a:xfrm rot="5400000" flipV="1">
              <a:off x="-2584077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049D7F5-EB2D-4F38-8064-D1EC839FA5B2}"/>
                </a:ext>
              </a:extLst>
            </p:cNvPr>
            <p:cNvSpPr/>
            <p:nvPr/>
          </p:nvSpPr>
          <p:spPr>
            <a:xfrm rot="5400000" flipV="1">
              <a:off x="-1844683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175AAF27-EFD0-4852-9C63-9C86A29E8655}"/>
                </a:ext>
              </a:extLst>
            </p:cNvPr>
            <p:cNvSpPr/>
            <p:nvPr/>
          </p:nvSpPr>
          <p:spPr>
            <a:xfrm rot="5400000" flipV="1">
              <a:off x="-1105460" y="28574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3BFB3D6-57FE-4BF4-806A-FCBCD49363B7}"/>
                </a:ext>
              </a:extLst>
            </p:cNvPr>
            <p:cNvSpPr/>
            <p:nvPr/>
          </p:nvSpPr>
          <p:spPr>
            <a:xfrm rot="5400000" flipV="1">
              <a:off x="-3323473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7462FF53-734A-437E-8FA3-9BCCA5458B27}"/>
                </a:ext>
              </a:extLst>
            </p:cNvPr>
            <p:cNvSpPr/>
            <p:nvPr/>
          </p:nvSpPr>
          <p:spPr>
            <a:xfrm rot="5400000" flipV="1">
              <a:off x="-2584077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A35E7FE-1513-4658-AB0B-0A56C7148BDC}"/>
                </a:ext>
              </a:extLst>
            </p:cNvPr>
            <p:cNvSpPr/>
            <p:nvPr/>
          </p:nvSpPr>
          <p:spPr>
            <a:xfrm rot="5400000" flipV="1">
              <a:off x="-1844683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F0E9352-41F0-420B-8793-3406A894AFB2}"/>
                </a:ext>
              </a:extLst>
            </p:cNvPr>
            <p:cNvSpPr/>
            <p:nvPr/>
          </p:nvSpPr>
          <p:spPr>
            <a:xfrm rot="5400000" flipV="1">
              <a:off x="-1105460" y="359378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FBB883E-C6E0-4289-A103-09BB8C53A8A1}"/>
                </a:ext>
              </a:extLst>
            </p:cNvPr>
            <p:cNvSpPr/>
            <p:nvPr/>
          </p:nvSpPr>
          <p:spPr>
            <a:xfrm rot="5400000" flipV="1">
              <a:off x="-3323473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538810AD-D404-42CB-B6F2-32D2B056C853}"/>
                </a:ext>
              </a:extLst>
            </p:cNvPr>
            <p:cNvSpPr/>
            <p:nvPr/>
          </p:nvSpPr>
          <p:spPr>
            <a:xfrm rot="5400000" flipV="1">
              <a:off x="-2584077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C3C86BDC-A827-4638-A556-10FFD52DC182}"/>
                </a:ext>
              </a:extLst>
            </p:cNvPr>
            <p:cNvSpPr/>
            <p:nvPr/>
          </p:nvSpPr>
          <p:spPr>
            <a:xfrm rot="5400000" flipV="1">
              <a:off x="-1844683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C9BAED66-237C-4F73-9F9D-44093C0B4E7B}"/>
                </a:ext>
              </a:extLst>
            </p:cNvPr>
            <p:cNvSpPr/>
            <p:nvPr/>
          </p:nvSpPr>
          <p:spPr>
            <a:xfrm rot="5400000" flipV="1">
              <a:off x="-4798529" y="64236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E2F9FA69-DE1D-4854-830B-A364EC3C064D}"/>
                </a:ext>
              </a:extLst>
            </p:cNvPr>
            <p:cNvSpPr/>
            <p:nvPr/>
          </p:nvSpPr>
          <p:spPr>
            <a:xfrm rot="5400000" flipV="1">
              <a:off x="-4062870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464C5FD9-D031-4A94-92E8-9761F7252B60}"/>
                </a:ext>
              </a:extLst>
            </p:cNvPr>
            <p:cNvSpPr/>
            <p:nvPr/>
          </p:nvSpPr>
          <p:spPr>
            <a:xfrm rot="5400000" flipV="1">
              <a:off x="-3323475" y="64342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B37A7919-E87A-4176-B741-F80E70092650}"/>
                </a:ext>
              </a:extLst>
            </p:cNvPr>
            <p:cNvSpPr/>
            <p:nvPr/>
          </p:nvSpPr>
          <p:spPr>
            <a:xfrm rot="5400000" flipV="1">
              <a:off x="-2584079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86497023-7052-4A1C-BE61-62158D3EE6D1}"/>
                </a:ext>
              </a:extLst>
            </p:cNvPr>
            <p:cNvSpPr/>
            <p:nvPr/>
          </p:nvSpPr>
          <p:spPr>
            <a:xfrm rot="5400000" flipV="1">
              <a:off x="-1844683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58DAC0D5-222B-43EB-93FD-4C769AD6527F}"/>
                </a:ext>
              </a:extLst>
            </p:cNvPr>
            <p:cNvSpPr/>
            <p:nvPr/>
          </p:nvSpPr>
          <p:spPr>
            <a:xfrm rot="5400000" flipV="1">
              <a:off x="-4058106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76703A40-0F56-40E4-ABCC-44BBD8994BE2}"/>
                </a:ext>
              </a:extLst>
            </p:cNvPr>
            <p:cNvSpPr/>
            <p:nvPr/>
          </p:nvSpPr>
          <p:spPr>
            <a:xfrm rot="5400000" flipV="1">
              <a:off x="-3318710" y="138282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6D1D3D74-7C2D-4550-9E0F-89AC24D90059}"/>
                </a:ext>
              </a:extLst>
            </p:cNvPr>
            <p:cNvSpPr/>
            <p:nvPr/>
          </p:nvSpPr>
          <p:spPr>
            <a:xfrm rot="5400000" flipV="1">
              <a:off x="-2584077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8F2080D1-9549-47EE-9571-30726FFF9BF9}"/>
                </a:ext>
              </a:extLst>
            </p:cNvPr>
            <p:cNvSpPr/>
            <p:nvPr/>
          </p:nvSpPr>
          <p:spPr>
            <a:xfrm rot="5400000" flipV="1">
              <a:off x="-1844681" y="138281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9FC00200-0B53-408C-B04B-0D490567C891}"/>
                </a:ext>
              </a:extLst>
            </p:cNvPr>
            <p:cNvSpPr/>
            <p:nvPr/>
          </p:nvSpPr>
          <p:spPr>
            <a:xfrm rot="5400000" flipV="1">
              <a:off x="-4802267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86ACC350-30F1-4687-B37D-F35581FFC6E4}"/>
                </a:ext>
              </a:extLst>
            </p:cNvPr>
            <p:cNvSpPr/>
            <p:nvPr/>
          </p:nvSpPr>
          <p:spPr>
            <a:xfrm rot="5400000" flipV="1">
              <a:off x="-4058108" y="212221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16C618F0-FAEC-4BFA-B2D0-A4FD018D7EF8}"/>
                </a:ext>
              </a:extLst>
            </p:cNvPr>
            <p:cNvSpPr/>
            <p:nvPr/>
          </p:nvSpPr>
          <p:spPr>
            <a:xfrm rot="5400000" flipV="1">
              <a:off x="-1105460" y="6425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F259C18C-D76D-495D-8720-3BE02BC5C6A1}"/>
                </a:ext>
              </a:extLst>
            </p:cNvPr>
            <p:cNvSpPr/>
            <p:nvPr/>
          </p:nvSpPr>
          <p:spPr>
            <a:xfrm rot="5400000" flipV="1">
              <a:off x="-1105460" y="211826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F5193CEA-DC39-4930-971B-2EA496F44176}"/>
                </a:ext>
              </a:extLst>
            </p:cNvPr>
            <p:cNvSpPr/>
            <p:nvPr/>
          </p:nvSpPr>
          <p:spPr>
            <a:xfrm rot="5400000" flipV="1">
              <a:off x="-1105460" y="13821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AC0CBB24-0C32-4CA4-8EEF-64CC0AE717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06837" y="155660"/>
              <a:ext cx="405053" cy="3826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E1D5553C-1A03-4E6D-8D6F-DEF37FBD563C}"/>
                </a:ext>
              </a:extLst>
            </p:cNvPr>
            <p:cNvSpPr/>
            <p:nvPr/>
          </p:nvSpPr>
          <p:spPr>
            <a:xfrm rot="5400000" flipV="1">
              <a:off x="-4059135" y="285658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19C99F89-23F5-4CE4-BD20-7269B9C85F72}"/>
                </a:ext>
              </a:extLst>
            </p:cNvPr>
            <p:cNvSpPr/>
            <p:nvPr/>
          </p:nvSpPr>
          <p:spPr>
            <a:xfrm rot="5400000" flipV="1">
              <a:off x="-4059135" y="35929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1CFCB1F3-30A3-4969-8F42-412D6549E9F7}"/>
                </a:ext>
              </a:extLst>
            </p:cNvPr>
            <p:cNvSpPr/>
            <p:nvPr/>
          </p:nvSpPr>
          <p:spPr>
            <a:xfrm rot="5400000" flipV="1">
              <a:off x="-4798520" y="28549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EF25D6CF-4B08-49B2-AC3D-033EABB19C5E}"/>
                </a:ext>
              </a:extLst>
            </p:cNvPr>
            <p:cNvSpPr/>
            <p:nvPr/>
          </p:nvSpPr>
          <p:spPr>
            <a:xfrm rot="5400000" flipV="1">
              <a:off x="-4798520" y="359128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60442C1E-DED0-49E2-934F-D73D6775F327}"/>
                </a:ext>
              </a:extLst>
            </p:cNvPr>
            <p:cNvSpPr/>
            <p:nvPr/>
          </p:nvSpPr>
          <p:spPr>
            <a:xfrm rot="5400000" flipV="1">
              <a:off x="-4802268" y="21222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463F3DA4-9D80-49B8-90A3-250ABF99AC4E}"/>
                </a:ext>
              </a:extLst>
            </p:cNvPr>
            <p:cNvSpPr/>
            <p:nvPr/>
          </p:nvSpPr>
          <p:spPr>
            <a:xfrm rot="5400000" flipV="1">
              <a:off x="-1846962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9BC577F-2D44-464C-8E81-DE2239809F14}"/>
                </a:ext>
              </a:extLst>
            </p:cNvPr>
            <p:cNvSpPr/>
            <p:nvPr/>
          </p:nvSpPr>
          <p:spPr>
            <a:xfrm rot="5400000" flipV="1">
              <a:off x="-1107739" y="43297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4AB597D-C52E-4844-A020-DCE143CCA4EB}"/>
                </a:ext>
              </a:extLst>
            </p:cNvPr>
            <p:cNvSpPr/>
            <p:nvPr/>
          </p:nvSpPr>
          <p:spPr>
            <a:xfrm rot="5400000" flipV="1">
              <a:off x="-4036147" y="4308186"/>
              <a:ext cx="739396" cy="788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BB55CF63-82D5-4FF6-AB30-810008C9C4FC}"/>
                </a:ext>
              </a:extLst>
            </p:cNvPr>
            <p:cNvSpPr/>
            <p:nvPr/>
          </p:nvSpPr>
          <p:spPr>
            <a:xfrm rot="5400000" flipV="1">
              <a:off x="-4799939" y="433097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1DBA45EB-908D-4A66-9960-9DA65A7C5E74}"/>
                </a:ext>
              </a:extLst>
            </p:cNvPr>
            <p:cNvSpPr/>
            <p:nvPr/>
          </p:nvSpPr>
          <p:spPr>
            <a:xfrm rot="5400000" flipV="1">
              <a:off x="-3316976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7AABB1E1-BD77-4C5C-A00C-8E2C6C67C878}"/>
                </a:ext>
              </a:extLst>
            </p:cNvPr>
            <p:cNvSpPr/>
            <p:nvPr/>
          </p:nvSpPr>
          <p:spPr>
            <a:xfrm rot="5400000" flipV="1">
              <a:off x="-1846962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E20B05D0-0B37-40B1-BA4A-FA2E9C481EDD}"/>
                </a:ext>
              </a:extLst>
            </p:cNvPr>
            <p:cNvSpPr/>
            <p:nvPr/>
          </p:nvSpPr>
          <p:spPr>
            <a:xfrm rot="5400000" flipV="1">
              <a:off x="-1107739" y="50675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2F6E70B-EE81-4900-AB5D-B8DFC0E1E9F3}"/>
                </a:ext>
              </a:extLst>
            </p:cNvPr>
            <p:cNvSpPr/>
            <p:nvPr/>
          </p:nvSpPr>
          <p:spPr>
            <a:xfrm rot="5400000" flipV="1">
              <a:off x="-4043885" y="5042230"/>
              <a:ext cx="739396" cy="788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4FF70801-82D8-4429-A79B-1C516605CE8F}"/>
                </a:ext>
              </a:extLst>
            </p:cNvPr>
            <p:cNvSpPr/>
            <p:nvPr/>
          </p:nvSpPr>
          <p:spPr>
            <a:xfrm rot="5400000" flipV="1">
              <a:off x="-4800272" y="506587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7C890A6B-D70F-4578-84C1-AF4E3D9DD91D}"/>
                </a:ext>
              </a:extLst>
            </p:cNvPr>
            <p:cNvSpPr/>
            <p:nvPr/>
          </p:nvSpPr>
          <p:spPr>
            <a:xfrm rot="5400000" flipV="1">
              <a:off x="-3318090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C6A5AB36-EB98-4D5E-8F90-80C0A82240A3}"/>
                </a:ext>
              </a:extLst>
            </p:cNvPr>
            <p:cNvSpPr/>
            <p:nvPr/>
          </p:nvSpPr>
          <p:spPr>
            <a:xfrm flipV="1">
              <a:off x="-4829977" y="1366188"/>
              <a:ext cx="67478" cy="4457093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15470907-06D9-4AA5-9343-9D4F2E2F63CB}"/>
                </a:ext>
              </a:extLst>
            </p:cNvPr>
            <p:cNvSpPr/>
            <p:nvPr/>
          </p:nvSpPr>
          <p:spPr>
            <a:xfrm rot="5400000" flipV="1">
              <a:off x="-2584458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:a16="http://schemas.microsoft.com/office/drawing/2014/main" id="{DFBA90E6-3B50-4905-97D7-51B0F154DA5E}"/>
                </a:ext>
              </a:extLst>
            </p:cNvPr>
            <p:cNvSpPr/>
            <p:nvPr/>
          </p:nvSpPr>
          <p:spPr>
            <a:xfrm rot="5400000">
              <a:off x="-5412372" y="3718526"/>
              <a:ext cx="2722970" cy="1291943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A5437B13-EA2D-4D84-A555-97A58888690B}"/>
                </a:ext>
              </a:extLst>
            </p:cNvPr>
            <p:cNvSpPr/>
            <p:nvPr/>
          </p:nvSpPr>
          <p:spPr>
            <a:xfrm>
              <a:off x="-3212953" y="5864302"/>
              <a:ext cx="2734608" cy="1311729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424ED35F-57E1-42A6-9D18-708857419F43}"/>
                </a:ext>
              </a:extLst>
            </p:cNvPr>
            <p:cNvSpPr/>
            <p:nvPr/>
          </p:nvSpPr>
          <p:spPr>
            <a:xfrm rot="5400000" flipV="1">
              <a:off x="-4799844" y="-9345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CACC7CC3-B14A-4634-8C7B-02C2DEC020A0}"/>
                </a:ext>
              </a:extLst>
            </p:cNvPr>
            <p:cNvSpPr/>
            <p:nvPr/>
          </p:nvSpPr>
          <p:spPr>
            <a:xfrm rot="5400000" flipV="1">
              <a:off x="-4061804" y="-9240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984B0769-4906-4131-ADA9-4CA43DDD12F8}"/>
                </a:ext>
              </a:extLst>
            </p:cNvPr>
            <p:cNvSpPr/>
            <p:nvPr/>
          </p:nvSpPr>
          <p:spPr>
            <a:xfrm rot="5400000" flipV="1">
              <a:off x="-3322631" y="-95001"/>
              <a:ext cx="739396" cy="744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FFA4A64B-8C5D-4080-A9A4-59019A11F207}"/>
                </a:ext>
              </a:extLst>
            </p:cNvPr>
            <p:cNvSpPr/>
            <p:nvPr/>
          </p:nvSpPr>
          <p:spPr>
            <a:xfrm rot="5400000" flipV="1">
              <a:off x="-1847412" y="-93814"/>
              <a:ext cx="739396" cy="74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962987DD-568D-432F-B578-0CB10431C4E3}"/>
                </a:ext>
              </a:extLst>
            </p:cNvPr>
            <p:cNvSpPr/>
            <p:nvPr/>
          </p:nvSpPr>
          <p:spPr>
            <a:xfrm rot="5400000" flipV="1">
              <a:off x="-2583589" y="-91824"/>
              <a:ext cx="739396" cy="738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1185146A-C1EC-473E-B33D-CBC691EE6800}"/>
                </a:ext>
              </a:extLst>
            </p:cNvPr>
            <p:cNvSpPr/>
            <p:nvPr/>
          </p:nvSpPr>
          <p:spPr>
            <a:xfrm>
              <a:off x="-4859666" y="-96332"/>
              <a:ext cx="139832" cy="143319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AAF77357-7F95-4C2C-B890-7EF442614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29902" y="-303612"/>
              <a:ext cx="405053" cy="3826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EB608CBF-E008-41AB-9471-3AFB8366C66B}"/>
                </a:ext>
              </a:extLst>
            </p:cNvPr>
            <p:cNvSpPr/>
            <p:nvPr/>
          </p:nvSpPr>
          <p:spPr>
            <a:xfrm rot="5400000" flipV="1">
              <a:off x="-389675" y="1361036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BAEA36DB-FDCC-4D2E-856D-5C96B0B51294}"/>
                </a:ext>
              </a:extLst>
            </p:cNvPr>
            <p:cNvSpPr/>
            <p:nvPr/>
          </p:nvSpPr>
          <p:spPr>
            <a:xfrm rot="5400000" flipV="1">
              <a:off x="-367419" y="64178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596D5D33-915A-4B04-B117-98DB825E1655}"/>
                </a:ext>
              </a:extLst>
            </p:cNvPr>
            <p:cNvSpPr/>
            <p:nvPr/>
          </p:nvSpPr>
          <p:spPr>
            <a:xfrm rot="5400000" flipV="1">
              <a:off x="-368734" y="-9404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82507745-063E-4693-8281-F94FB231DA9D}"/>
                </a:ext>
              </a:extLst>
            </p:cNvPr>
            <p:cNvSpPr/>
            <p:nvPr/>
          </p:nvSpPr>
          <p:spPr>
            <a:xfrm rot="5400000" flipV="1">
              <a:off x="-1106775" y="-9325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9F0E7CD8-FC6D-44A2-BF51-AC03EBCB82B1}"/>
                </a:ext>
              </a:extLst>
            </p:cNvPr>
            <p:cNvSpPr/>
            <p:nvPr/>
          </p:nvSpPr>
          <p:spPr>
            <a:xfrm rot="16200000" flipV="1">
              <a:off x="-51852" y="-6367387"/>
              <a:ext cx="123606" cy="962466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F6B3DDF1-8B66-44A5-97B0-9AD2CD5DD7DF}"/>
                </a:ext>
              </a:extLst>
            </p:cNvPr>
            <p:cNvSpPr/>
            <p:nvPr/>
          </p:nvSpPr>
          <p:spPr>
            <a:xfrm rot="5400000" flipV="1">
              <a:off x="-367419" y="35930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6B6AAFA4-9F4D-4AA6-862F-23F5C419114A}"/>
                </a:ext>
              </a:extLst>
            </p:cNvPr>
            <p:cNvSpPr/>
            <p:nvPr/>
          </p:nvSpPr>
          <p:spPr>
            <a:xfrm rot="5400000" flipV="1">
              <a:off x="-369698" y="43289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4EC90043-A873-40DC-B0DD-FE9A12653FA6}"/>
                </a:ext>
              </a:extLst>
            </p:cNvPr>
            <p:cNvSpPr/>
            <p:nvPr/>
          </p:nvSpPr>
          <p:spPr>
            <a:xfrm>
              <a:off x="-4859666" y="-1525367"/>
              <a:ext cx="139832" cy="143319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58CDAC0E-26C1-40DF-94D5-E8EDDD484FAE}"/>
                </a:ext>
              </a:extLst>
            </p:cNvPr>
            <p:cNvSpPr/>
            <p:nvPr/>
          </p:nvSpPr>
          <p:spPr>
            <a:xfrm rot="5400000" flipV="1">
              <a:off x="-2585045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1D51F40-6A0F-47DD-972F-6F867A1A8F99}"/>
                </a:ext>
              </a:extLst>
            </p:cNvPr>
            <p:cNvGrpSpPr/>
            <p:nvPr/>
          </p:nvGrpSpPr>
          <p:grpSpPr>
            <a:xfrm>
              <a:off x="1095947" y="3912636"/>
              <a:ext cx="3705359" cy="3413197"/>
              <a:chOff x="-1895806" y="4629058"/>
              <a:chExt cx="3705359" cy="3413197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0FCEA9B8-3793-47B2-9D17-EBB1F975E1BC}"/>
                  </a:ext>
                </a:extLst>
              </p:cNvPr>
              <p:cNvSpPr/>
              <p:nvPr/>
            </p:nvSpPr>
            <p:spPr>
              <a:xfrm rot="16200000">
                <a:off x="984510" y="4271845"/>
                <a:ext cx="139832" cy="1510254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75" name="직선 화살표 연결선 174">
                <a:extLst>
                  <a:ext uri="{FF2B5EF4-FFF2-40B4-BE49-F238E27FC236}">
                    <a16:creationId xmlns:a16="http://schemas.microsoft.com/office/drawing/2014/main" id="{A3BE4A6D-239B-4094-BCE6-A288B467F0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9153" y="5203466"/>
                <a:ext cx="0" cy="28169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화살표 연결선 173">
                <a:extLst>
                  <a:ext uri="{FF2B5EF4-FFF2-40B4-BE49-F238E27FC236}">
                    <a16:creationId xmlns:a16="http://schemas.microsoft.com/office/drawing/2014/main" id="{A6BBE6AF-6E2D-4186-984D-2971169D0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426" y="4629058"/>
                <a:ext cx="0" cy="28169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A9C815FB-CCF2-46A1-90A7-21FE9184C69E}"/>
                  </a:ext>
                </a:extLst>
              </p:cNvPr>
              <p:cNvSpPr/>
              <p:nvPr/>
            </p:nvSpPr>
            <p:spPr>
              <a:xfrm rot="16200000" flipV="1">
                <a:off x="-828430" y="3942096"/>
                <a:ext cx="68087" cy="218736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CDF77CC3-F4C4-41C6-8498-FC9DF91CDC40}"/>
                  </a:ext>
                </a:extLst>
              </p:cNvPr>
              <p:cNvSpPr/>
              <p:nvPr/>
            </p:nvSpPr>
            <p:spPr>
              <a:xfrm flipV="1">
                <a:off x="-1895806" y="5002941"/>
                <a:ext cx="82601" cy="3039314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62865290-79C3-4813-95BC-FDFAD788D702}"/>
                </a:ext>
              </a:extLst>
            </p:cNvPr>
            <p:cNvSpPr/>
            <p:nvPr/>
          </p:nvSpPr>
          <p:spPr>
            <a:xfrm flipV="1">
              <a:off x="4731420" y="-1558362"/>
              <a:ext cx="90866" cy="593882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89163058-C964-4D73-AEC7-08EC989F6338}"/>
                </a:ext>
              </a:extLst>
            </p:cNvPr>
            <p:cNvSpPr/>
            <p:nvPr/>
          </p:nvSpPr>
          <p:spPr>
            <a:xfrm rot="16200000" flipV="1">
              <a:off x="-3398576" y="-89895"/>
              <a:ext cx="135011" cy="296764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D7B8B8C6-1D0E-4463-ABC4-D5D4A334121F}"/>
                </a:ext>
              </a:extLst>
            </p:cNvPr>
            <p:cNvGrpSpPr/>
            <p:nvPr/>
          </p:nvGrpSpPr>
          <p:grpSpPr>
            <a:xfrm>
              <a:off x="-4832323" y="5813314"/>
              <a:ext cx="1500319" cy="1486790"/>
              <a:chOff x="-4755340" y="5813314"/>
              <a:chExt cx="1500319" cy="1486790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1611207-43F3-44DA-86B6-2403149CA988}"/>
                  </a:ext>
                </a:extLst>
              </p:cNvPr>
              <p:cNvSpPr/>
              <p:nvPr/>
            </p:nvSpPr>
            <p:spPr>
              <a:xfrm>
                <a:off x="-4754733" y="5813314"/>
                <a:ext cx="1499712" cy="1486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2" name="직선 연결선 271">
                <a:extLst>
                  <a:ext uri="{FF2B5EF4-FFF2-40B4-BE49-F238E27FC236}">
                    <a16:creationId xmlns:a16="http://schemas.microsoft.com/office/drawing/2014/main" id="{2470C0C4-9642-4F76-995E-966CFC318C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755340" y="5823281"/>
                <a:ext cx="1499711" cy="1476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>
                <a:extLst>
                  <a:ext uri="{FF2B5EF4-FFF2-40B4-BE49-F238E27FC236}">
                    <a16:creationId xmlns:a16="http://schemas.microsoft.com/office/drawing/2014/main" id="{25AAED56-6447-4A0E-91AE-E6C55F234E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745822" y="5813314"/>
                <a:ext cx="1490801" cy="14867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DAE738F6-F289-4BBD-A76E-A39BA6E1CB12}"/>
                </a:ext>
              </a:extLst>
            </p:cNvPr>
            <p:cNvSpPr/>
            <p:nvPr/>
          </p:nvSpPr>
          <p:spPr>
            <a:xfrm rot="16200000" flipV="1">
              <a:off x="-1153843" y="4996570"/>
              <a:ext cx="97617" cy="456716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A726D091-3483-42EC-9E28-6C68B527E2EF}"/>
                </a:ext>
              </a:extLst>
            </p:cNvPr>
            <p:cNvSpPr/>
            <p:nvPr/>
          </p:nvSpPr>
          <p:spPr>
            <a:xfrm rot="16200000" flipV="1">
              <a:off x="-4121127" y="5058302"/>
              <a:ext cx="77319" cy="150713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44131D0F-4B64-4841-A8F0-99D120C3C527}"/>
                </a:ext>
              </a:extLst>
            </p:cNvPr>
            <p:cNvSpPr/>
            <p:nvPr/>
          </p:nvSpPr>
          <p:spPr>
            <a:xfrm rot="10800000" flipV="1">
              <a:off x="-3388613" y="5774187"/>
              <a:ext cx="77319" cy="150713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676E231-6E8A-4100-83D7-54EFC0E5A7EA}"/>
                </a:ext>
              </a:extLst>
            </p:cNvPr>
            <p:cNvGrpSpPr/>
            <p:nvPr/>
          </p:nvGrpSpPr>
          <p:grpSpPr>
            <a:xfrm>
              <a:off x="-4748082" y="1471563"/>
              <a:ext cx="1354011" cy="1526469"/>
              <a:chOff x="-4748082" y="1471563"/>
              <a:chExt cx="1354011" cy="1526469"/>
            </a:xfrm>
          </p:grpSpPr>
          <p:sp>
            <p:nvSpPr>
              <p:cNvPr id="160" name="사각형: 둥근 모서리 159">
                <a:extLst>
                  <a:ext uri="{FF2B5EF4-FFF2-40B4-BE49-F238E27FC236}">
                    <a16:creationId xmlns:a16="http://schemas.microsoft.com/office/drawing/2014/main" id="{AAFF3670-D18D-4820-8992-A4D5277DDC0B}"/>
                  </a:ext>
                </a:extLst>
              </p:cNvPr>
              <p:cNvSpPr/>
              <p:nvPr/>
            </p:nvSpPr>
            <p:spPr>
              <a:xfrm rot="16200000">
                <a:off x="-4470035" y="1932916"/>
                <a:ext cx="787069" cy="1343164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사각형: 둥근 모서리 275">
                <a:extLst>
                  <a:ext uri="{FF2B5EF4-FFF2-40B4-BE49-F238E27FC236}">
                    <a16:creationId xmlns:a16="http://schemas.microsoft.com/office/drawing/2014/main" id="{AC46317A-854A-4002-8369-D4D037594698}"/>
                  </a:ext>
                </a:extLst>
              </p:cNvPr>
              <p:cNvSpPr/>
              <p:nvPr/>
            </p:nvSpPr>
            <p:spPr>
              <a:xfrm rot="16200000">
                <a:off x="-4435349" y="1169681"/>
                <a:ext cx="739396" cy="1343160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37A5868D-1941-4483-BD74-74EFCD4704DD}"/>
                </a:ext>
              </a:extLst>
            </p:cNvPr>
            <p:cNvGrpSpPr/>
            <p:nvPr/>
          </p:nvGrpSpPr>
          <p:grpSpPr>
            <a:xfrm rot="5400000">
              <a:off x="-374503" y="5778077"/>
              <a:ext cx="1354013" cy="1526466"/>
              <a:chOff x="-4748083" y="1471565"/>
              <a:chExt cx="1354013" cy="1526466"/>
            </a:xfrm>
          </p:grpSpPr>
          <p:sp>
            <p:nvSpPr>
              <p:cNvPr id="278" name="사각형: 둥근 모서리 277">
                <a:extLst>
                  <a:ext uri="{FF2B5EF4-FFF2-40B4-BE49-F238E27FC236}">
                    <a16:creationId xmlns:a16="http://schemas.microsoft.com/office/drawing/2014/main" id="{08053FFB-4B76-4D8A-9819-74CC1756CCA5}"/>
                  </a:ext>
                </a:extLst>
              </p:cNvPr>
              <p:cNvSpPr/>
              <p:nvPr/>
            </p:nvSpPr>
            <p:spPr>
              <a:xfrm rot="16200000">
                <a:off x="-4470036" y="1932915"/>
                <a:ext cx="787069" cy="1343164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사각형: 둥근 모서리 278">
                <a:extLst>
                  <a:ext uri="{FF2B5EF4-FFF2-40B4-BE49-F238E27FC236}">
                    <a16:creationId xmlns:a16="http://schemas.microsoft.com/office/drawing/2014/main" id="{97510329-0DA5-452F-B174-569B2550728D}"/>
                  </a:ext>
                </a:extLst>
              </p:cNvPr>
              <p:cNvSpPr/>
              <p:nvPr/>
            </p:nvSpPr>
            <p:spPr>
              <a:xfrm rot="16200000">
                <a:off x="-4435349" y="1169682"/>
                <a:ext cx="739396" cy="1343162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B759A32D-C786-45A0-A422-EEBCCC014FC5}"/>
                </a:ext>
              </a:extLst>
            </p:cNvPr>
            <p:cNvSpPr/>
            <p:nvPr/>
          </p:nvSpPr>
          <p:spPr>
            <a:xfrm rot="10800000" flipV="1">
              <a:off x="-3566668" y="1602434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7317665C-3138-40F3-A689-2876D619AB68}"/>
                </a:ext>
              </a:extLst>
            </p:cNvPr>
            <p:cNvSpPr/>
            <p:nvPr/>
          </p:nvSpPr>
          <p:spPr>
            <a:xfrm rot="10800000" flipV="1">
              <a:off x="-4967019" y="-809666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8A7B3294-D725-4E0E-A381-06B4E083A4C6}"/>
                </a:ext>
              </a:extLst>
            </p:cNvPr>
            <p:cNvSpPr/>
            <p:nvPr/>
          </p:nvSpPr>
          <p:spPr>
            <a:xfrm rot="10800000" flipV="1">
              <a:off x="-4959405" y="46976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3" name="타원 482">
              <a:extLst>
                <a:ext uri="{FF2B5EF4-FFF2-40B4-BE49-F238E27FC236}">
                  <a16:creationId xmlns:a16="http://schemas.microsoft.com/office/drawing/2014/main" id="{6C429DA3-955E-4EEC-AAD3-DDE3E05A0AF3}"/>
                </a:ext>
              </a:extLst>
            </p:cNvPr>
            <p:cNvSpPr/>
            <p:nvPr/>
          </p:nvSpPr>
          <p:spPr>
            <a:xfrm rot="10800000" flipV="1">
              <a:off x="-3585533" y="238475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C495841B-017E-48E7-9037-5BF279697521}"/>
                </a:ext>
              </a:extLst>
            </p:cNvPr>
            <p:cNvSpPr/>
            <p:nvPr/>
          </p:nvSpPr>
          <p:spPr>
            <a:xfrm rot="10800000" flipV="1">
              <a:off x="-3636391" y="3603135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8DEC0D63-4572-4EC7-8AC0-999ADC585738}"/>
                </a:ext>
              </a:extLst>
            </p:cNvPr>
            <p:cNvSpPr/>
            <p:nvPr/>
          </p:nvSpPr>
          <p:spPr>
            <a:xfrm rot="10800000" flipV="1">
              <a:off x="-2859412" y="5705051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6" name="타원 485">
              <a:extLst>
                <a:ext uri="{FF2B5EF4-FFF2-40B4-BE49-F238E27FC236}">
                  <a16:creationId xmlns:a16="http://schemas.microsoft.com/office/drawing/2014/main" id="{3ADB9EA0-47F6-4584-A676-8F9EF140BC33}"/>
                </a:ext>
              </a:extLst>
            </p:cNvPr>
            <p:cNvSpPr/>
            <p:nvPr/>
          </p:nvSpPr>
          <p:spPr>
            <a:xfrm rot="10800000" flipV="1">
              <a:off x="-257455" y="569320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7" name="타원 486">
              <a:extLst>
                <a:ext uri="{FF2B5EF4-FFF2-40B4-BE49-F238E27FC236}">
                  <a16:creationId xmlns:a16="http://schemas.microsoft.com/office/drawing/2014/main" id="{51BE64A8-D520-477F-A496-D29AB92D0EFB}"/>
                </a:ext>
              </a:extLst>
            </p:cNvPr>
            <p:cNvSpPr/>
            <p:nvPr/>
          </p:nvSpPr>
          <p:spPr>
            <a:xfrm rot="10800000" flipV="1">
              <a:off x="496431" y="5719190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8319E5F5-C0CB-4297-93DA-6A99C6F7077F}"/>
                </a:ext>
              </a:extLst>
            </p:cNvPr>
            <p:cNvSpPr/>
            <p:nvPr/>
          </p:nvSpPr>
          <p:spPr>
            <a:xfrm rot="10800000" flipV="1">
              <a:off x="3440057" y="397159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C21A66D7-11A8-4DAA-B764-F6B402BA068D}"/>
                </a:ext>
              </a:extLst>
            </p:cNvPr>
            <p:cNvSpPr txBox="1"/>
            <p:nvPr/>
          </p:nvSpPr>
          <p:spPr>
            <a:xfrm>
              <a:off x="3379752" y="3982005"/>
              <a:ext cx="596538" cy="383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1-1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46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866676E-8999-4513-8FEF-ADFDCF174ADF}"/>
              </a:ext>
            </a:extLst>
          </p:cNvPr>
          <p:cNvGrpSpPr/>
          <p:nvPr/>
        </p:nvGrpSpPr>
        <p:grpSpPr>
          <a:xfrm>
            <a:off x="7845443" y="4083076"/>
            <a:ext cx="4383683" cy="2534831"/>
            <a:chOff x="892809" y="2205268"/>
            <a:chExt cx="5543337" cy="3205392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:a16="http://schemas.microsoft.com/office/drawing/2014/main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:a16="http://schemas.microsoft.com/office/drawing/2014/main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:a16="http://schemas.microsoft.com/office/drawing/2014/main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:a16="http://schemas.microsoft.com/office/drawing/2014/main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:a16="http://schemas.microsoft.com/office/drawing/2014/main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:a16="http://schemas.microsoft.com/office/drawing/2014/main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:a16="http://schemas.microsoft.com/office/drawing/2014/main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:a16="http://schemas.microsoft.com/office/drawing/2014/main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:a16="http://schemas.microsoft.com/office/drawing/2014/main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:a16="http://schemas.microsoft.com/office/drawing/2014/main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8EBB24A-048D-47B4-ABBC-EF4353B5FC7E}"/>
                </a:ext>
              </a:extLst>
            </p:cNvPr>
            <p:cNvSpPr txBox="1"/>
            <p:nvPr/>
          </p:nvSpPr>
          <p:spPr>
            <a:xfrm>
              <a:off x="2472471" y="2205268"/>
              <a:ext cx="2325742" cy="467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26g x 4g x 8g  </a:t>
              </a:r>
              <a:endParaRPr lang="ko-KR" altLang="en-US" dirty="0"/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start1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4FBC9568-9059-4422-AF29-4E00899ABCE0}"/>
              </a:ext>
            </a:extLst>
          </p:cNvPr>
          <p:cNvSpPr/>
          <p:nvPr/>
        </p:nvSpPr>
        <p:spPr>
          <a:xfrm>
            <a:off x="5271110" y="88833"/>
            <a:ext cx="1582033" cy="1582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C31A6EF9-C78A-4A69-AA85-E388B7FA7023}"/>
              </a:ext>
            </a:extLst>
          </p:cNvPr>
          <p:cNvSpPr/>
          <p:nvPr/>
        </p:nvSpPr>
        <p:spPr>
          <a:xfrm>
            <a:off x="6632301" y="1236995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D368400-9CCD-4BCF-8E2F-5BDB646885AD}"/>
              </a:ext>
            </a:extLst>
          </p:cNvPr>
          <p:cNvGrpSpPr/>
          <p:nvPr/>
        </p:nvGrpSpPr>
        <p:grpSpPr>
          <a:xfrm>
            <a:off x="103109" y="2070455"/>
            <a:ext cx="11570731" cy="1825348"/>
            <a:chOff x="103109" y="1766118"/>
            <a:chExt cx="14018622" cy="221151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349104F-F745-472B-9210-69EB71792CE7}"/>
                </a:ext>
              </a:extLst>
            </p:cNvPr>
            <p:cNvGrpSpPr/>
            <p:nvPr/>
          </p:nvGrpSpPr>
          <p:grpSpPr>
            <a:xfrm>
              <a:off x="11536324" y="1979652"/>
              <a:ext cx="1979666" cy="1979974"/>
              <a:chOff x="11635384" y="1964412"/>
              <a:chExt cx="1979666" cy="1979974"/>
            </a:xfrm>
          </p:grpSpPr>
          <p:sp>
            <p:nvSpPr>
              <p:cNvPr id="281" name="직사각형 280">
                <a:extLst>
                  <a:ext uri="{FF2B5EF4-FFF2-40B4-BE49-F238E27FC236}">
                    <a16:creationId xmlns:a16="http://schemas.microsoft.com/office/drawing/2014/main" id="{36D1CB3E-7565-4C0D-9CDE-186B873569EB}"/>
                  </a:ext>
                </a:extLst>
              </p:cNvPr>
              <p:cNvSpPr/>
              <p:nvPr/>
            </p:nvSpPr>
            <p:spPr>
              <a:xfrm rot="5400000" flipV="1">
                <a:off x="12624825" y="1964413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2" name="직사각형 281">
                <a:extLst>
                  <a:ext uri="{FF2B5EF4-FFF2-40B4-BE49-F238E27FC236}">
                    <a16:creationId xmlns:a16="http://schemas.microsoft.com/office/drawing/2014/main" id="{82A17A2E-6F79-4C9C-A3EA-2E20002BFA99}"/>
                  </a:ext>
                </a:extLst>
              </p:cNvPr>
              <p:cNvSpPr/>
              <p:nvPr/>
            </p:nvSpPr>
            <p:spPr>
              <a:xfrm rot="5400000" flipV="1">
                <a:off x="13119937" y="1964413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직사각형 282">
                <a:extLst>
                  <a:ext uri="{FF2B5EF4-FFF2-40B4-BE49-F238E27FC236}">
                    <a16:creationId xmlns:a16="http://schemas.microsoft.com/office/drawing/2014/main" id="{00EF4ADB-7001-4B90-9DB9-9F60BA12317F}"/>
                  </a:ext>
                </a:extLst>
              </p:cNvPr>
              <p:cNvSpPr/>
              <p:nvPr/>
            </p:nvSpPr>
            <p:spPr>
              <a:xfrm rot="5400000" flipV="1">
                <a:off x="12624825" y="2459785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직사각형 283">
                <a:extLst>
                  <a:ext uri="{FF2B5EF4-FFF2-40B4-BE49-F238E27FC236}">
                    <a16:creationId xmlns:a16="http://schemas.microsoft.com/office/drawing/2014/main" id="{8085C966-02F0-4B45-B906-899B83781B8D}"/>
                  </a:ext>
                </a:extLst>
              </p:cNvPr>
              <p:cNvSpPr/>
              <p:nvPr/>
            </p:nvSpPr>
            <p:spPr>
              <a:xfrm rot="5400000" flipV="1">
                <a:off x="13119937" y="2459785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5" name="직사각형 284">
                <a:extLst>
                  <a:ext uri="{FF2B5EF4-FFF2-40B4-BE49-F238E27FC236}">
                    <a16:creationId xmlns:a16="http://schemas.microsoft.com/office/drawing/2014/main" id="{3767AC44-0E35-40E0-A0C2-4140AFD1CACD}"/>
                  </a:ext>
                </a:extLst>
              </p:cNvPr>
              <p:cNvSpPr/>
              <p:nvPr/>
            </p:nvSpPr>
            <p:spPr>
              <a:xfrm rot="5400000" flipV="1">
                <a:off x="11635385" y="1964413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6" name="직사각형 285">
                <a:extLst>
                  <a:ext uri="{FF2B5EF4-FFF2-40B4-BE49-F238E27FC236}">
                    <a16:creationId xmlns:a16="http://schemas.microsoft.com/office/drawing/2014/main" id="{71163336-1702-4FA8-9ADA-38BB636A151E}"/>
                  </a:ext>
                </a:extLst>
              </p:cNvPr>
              <p:cNvSpPr/>
              <p:nvPr/>
            </p:nvSpPr>
            <p:spPr>
              <a:xfrm rot="5400000" flipV="1">
                <a:off x="12130497" y="1964413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id="{754EC2C7-2DE7-4702-84D6-16793C893B21}"/>
                  </a:ext>
                </a:extLst>
              </p:cNvPr>
              <p:cNvSpPr/>
              <p:nvPr/>
            </p:nvSpPr>
            <p:spPr>
              <a:xfrm rot="5400000" flipV="1">
                <a:off x="11635385" y="2459785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직사각형 287">
                <a:extLst>
                  <a:ext uri="{FF2B5EF4-FFF2-40B4-BE49-F238E27FC236}">
                    <a16:creationId xmlns:a16="http://schemas.microsoft.com/office/drawing/2014/main" id="{A9343560-D39F-4E07-9482-73D7915631B5}"/>
                  </a:ext>
                </a:extLst>
              </p:cNvPr>
              <p:cNvSpPr/>
              <p:nvPr/>
            </p:nvSpPr>
            <p:spPr>
              <a:xfrm rot="5400000" flipV="1">
                <a:off x="12130497" y="2459785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9" name="직사각형 288">
                <a:extLst>
                  <a:ext uri="{FF2B5EF4-FFF2-40B4-BE49-F238E27FC236}">
                    <a16:creationId xmlns:a16="http://schemas.microsoft.com/office/drawing/2014/main" id="{FCF012E6-486E-4A00-8A34-66B07D226C8F}"/>
                  </a:ext>
                </a:extLst>
              </p:cNvPr>
              <p:cNvSpPr/>
              <p:nvPr/>
            </p:nvSpPr>
            <p:spPr>
              <a:xfrm rot="5400000" flipV="1">
                <a:off x="12624823" y="2953902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직사각형 289">
                <a:extLst>
                  <a:ext uri="{FF2B5EF4-FFF2-40B4-BE49-F238E27FC236}">
                    <a16:creationId xmlns:a16="http://schemas.microsoft.com/office/drawing/2014/main" id="{53D894FD-2047-45D1-92AC-35FF53ABA7A0}"/>
                  </a:ext>
                </a:extLst>
              </p:cNvPr>
              <p:cNvSpPr/>
              <p:nvPr/>
            </p:nvSpPr>
            <p:spPr>
              <a:xfrm rot="5400000" flipV="1">
                <a:off x="13119935" y="2953902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" name="직사각형 290">
                <a:extLst>
                  <a:ext uri="{FF2B5EF4-FFF2-40B4-BE49-F238E27FC236}">
                    <a16:creationId xmlns:a16="http://schemas.microsoft.com/office/drawing/2014/main" id="{23FE1650-2DC8-4F43-88FA-CF1B04CADA7B}"/>
                  </a:ext>
                </a:extLst>
              </p:cNvPr>
              <p:cNvSpPr/>
              <p:nvPr/>
            </p:nvSpPr>
            <p:spPr>
              <a:xfrm rot="5400000" flipV="1">
                <a:off x="12624823" y="344927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2" name="직사각형 291">
                <a:extLst>
                  <a:ext uri="{FF2B5EF4-FFF2-40B4-BE49-F238E27FC236}">
                    <a16:creationId xmlns:a16="http://schemas.microsoft.com/office/drawing/2014/main" id="{D2AEF275-7C96-49AE-91D8-4426A7AB9795}"/>
                  </a:ext>
                </a:extLst>
              </p:cNvPr>
              <p:cNvSpPr/>
              <p:nvPr/>
            </p:nvSpPr>
            <p:spPr>
              <a:xfrm rot="5400000" flipV="1">
                <a:off x="13119935" y="344927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직사각형 292">
                <a:extLst>
                  <a:ext uri="{FF2B5EF4-FFF2-40B4-BE49-F238E27FC236}">
                    <a16:creationId xmlns:a16="http://schemas.microsoft.com/office/drawing/2014/main" id="{25DD494C-CF2C-4B75-9F08-163B3AFF4428}"/>
                  </a:ext>
                </a:extLst>
              </p:cNvPr>
              <p:cNvSpPr/>
              <p:nvPr/>
            </p:nvSpPr>
            <p:spPr>
              <a:xfrm rot="5400000" flipV="1">
                <a:off x="11635383" y="2953902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4" name="직사각형 293">
                <a:extLst>
                  <a:ext uri="{FF2B5EF4-FFF2-40B4-BE49-F238E27FC236}">
                    <a16:creationId xmlns:a16="http://schemas.microsoft.com/office/drawing/2014/main" id="{9222EDAA-563C-4AA4-AA38-AE614A3B2199}"/>
                  </a:ext>
                </a:extLst>
              </p:cNvPr>
              <p:cNvSpPr/>
              <p:nvPr/>
            </p:nvSpPr>
            <p:spPr>
              <a:xfrm rot="5400000" flipV="1">
                <a:off x="12130495" y="2953902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5" name="직사각형 294">
                <a:extLst>
                  <a:ext uri="{FF2B5EF4-FFF2-40B4-BE49-F238E27FC236}">
                    <a16:creationId xmlns:a16="http://schemas.microsoft.com/office/drawing/2014/main" id="{3F16EF15-5A9C-4492-850E-644FDA558390}"/>
                  </a:ext>
                </a:extLst>
              </p:cNvPr>
              <p:cNvSpPr/>
              <p:nvPr/>
            </p:nvSpPr>
            <p:spPr>
              <a:xfrm rot="5400000" flipV="1">
                <a:off x="11635383" y="344927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6" name="직사각형 295">
                <a:extLst>
                  <a:ext uri="{FF2B5EF4-FFF2-40B4-BE49-F238E27FC236}">
                    <a16:creationId xmlns:a16="http://schemas.microsoft.com/office/drawing/2014/main" id="{ADB633F3-8DAA-4F18-928E-A0013A7A9310}"/>
                  </a:ext>
                </a:extLst>
              </p:cNvPr>
              <p:cNvSpPr/>
              <p:nvPr/>
            </p:nvSpPr>
            <p:spPr>
              <a:xfrm rot="5400000" flipV="1">
                <a:off x="12130495" y="3449274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85B2AC3-3F64-46B6-AF97-A181B9914CC5}"/>
                </a:ext>
              </a:extLst>
            </p:cNvPr>
            <p:cNvSpPr/>
            <p:nvPr/>
          </p:nvSpPr>
          <p:spPr>
            <a:xfrm rot="5400000" flipV="1">
              <a:off x="7582602" y="1978276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E88B16B-EAB8-4CA8-81F2-89DD42E38989}"/>
                </a:ext>
              </a:extLst>
            </p:cNvPr>
            <p:cNvSpPr/>
            <p:nvPr/>
          </p:nvSpPr>
          <p:spPr>
            <a:xfrm rot="5400000" flipV="1">
              <a:off x="8077714" y="1978276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D23235F-79F5-4FCF-8192-995747278073}"/>
                </a:ext>
              </a:extLst>
            </p:cNvPr>
            <p:cNvSpPr/>
            <p:nvPr/>
          </p:nvSpPr>
          <p:spPr>
            <a:xfrm rot="5400000" flipV="1">
              <a:off x="7582602" y="2473648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1985E98-5D98-40AA-AF23-35AA3E62921C}"/>
                </a:ext>
              </a:extLst>
            </p:cNvPr>
            <p:cNvSpPr/>
            <p:nvPr/>
          </p:nvSpPr>
          <p:spPr>
            <a:xfrm rot="5400000" flipV="1">
              <a:off x="8077714" y="2473648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4DA2EA7C-9E44-464F-A67E-5BB03194C8A3}"/>
                </a:ext>
              </a:extLst>
            </p:cNvPr>
            <p:cNvSpPr/>
            <p:nvPr/>
          </p:nvSpPr>
          <p:spPr>
            <a:xfrm rot="5400000" flipV="1">
              <a:off x="6593162" y="1978276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0CF46F69-1901-47D8-9F0F-E3E35B81A57F}"/>
                </a:ext>
              </a:extLst>
            </p:cNvPr>
            <p:cNvSpPr/>
            <p:nvPr/>
          </p:nvSpPr>
          <p:spPr>
            <a:xfrm rot="5400000" flipV="1">
              <a:off x="7088274" y="1978276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2A55106-BE61-485B-B4E7-85FA5E9A013C}"/>
                </a:ext>
              </a:extLst>
            </p:cNvPr>
            <p:cNvSpPr/>
            <p:nvPr/>
          </p:nvSpPr>
          <p:spPr>
            <a:xfrm rot="5400000" flipV="1">
              <a:off x="6593162" y="2473648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A8B38E0-B9BC-4A0B-B2F2-8D39E9583AD8}"/>
                </a:ext>
              </a:extLst>
            </p:cNvPr>
            <p:cNvSpPr/>
            <p:nvPr/>
          </p:nvSpPr>
          <p:spPr>
            <a:xfrm rot="5400000" flipV="1">
              <a:off x="7088274" y="2473648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2AF7B999-EB25-4537-9DF1-1A5A1BE6DF57}"/>
                </a:ext>
              </a:extLst>
            </p:cNvPr>
            <p:cNvSpPr/>
            <p:nvPr/>
          </p:nvSpPr>
          <p:spPr>
            <a:xfrm rot="5400000" flipV="1">
              <a:off x="5602717" y="1977518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C783560B-9EE3-44A7-850F-6417316ED50F}"/>
                </a:ext>
              </a:extLst>
            </p:cNvPr>
            <p:cNvSpPr/>
            <p:nvPr/>
          </p:nvSpPr>
          <p:spPr>
            <a:xfrm rot="5400000" flipV="1">
              <a:off x="6097829" y="1977518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52E67FDF-7D24-4A77-B28C-C46E360AA493}"/>
                </a:ext>
              </a:extLst>
            </p:cNvPr>
            <p:cNvSpPr/>
            <p:nvPr/>
          </p:nvSpPr>
          <p:spPr>
            <a:xfrm rot="5400000" flipV="1">
              <a:off x="5602717" y="2472890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BEF23BB8-7F70-4A7F-87F9-998D471ACBCE}"/>
                </a:ext>
              </a:extLst>
            </p:cNvPr>
            <p:cNvSpPr/>
            <p:nvPr/>
          </p:nvSpPr>
          <p:spPr>
            <a:xfrm rot="5400000" flipV="1">
              <a:off x="6097829" y="2472890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0FBD5210-1D7B-49DB-BCE1-12108A8ADC23}"/>
                </a:ext>
              </a:extLst>
            </p:cNvPr>
            <p:cNvSpPr/>
            <p:nvPr/>
          </p:nvSpPr>
          <p:spPr>
            <a:xfrm rot="5400000" flipV="1">
              <a:off x="4613277" y="1977518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9BB552C5-3C3D-4660-A3D4-6AA7533AD340}"/>
                </a:ext>
              </a:extLst>
            </p:cNvPr>
            <p:cNvSpPr/>
            <p:nvPr/>
          </p:nvSpPr>
          <p:spPr>
            <a:xfrm rot="5400000" flipV="1">
              <a:off x="5108389" y="1977518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844C64EE-7433-43B5-9E50-AFEFB0889F45}"/>
                </a:ext>
              </a:extLst>
            </p:cNvPr>
            <p:cNvSpPr/>
            <p:nvPr/>
          </p:nvSpPr>
          <p:spPr>
            <a:xfrm rot="5400000" flipV="1">
              <a:off x="4613277" y="2472890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E22F75E8-F2A9-4323-B3B1-5A75EA61D2CB}"/>
                </a:ext>
              </a:extLst>
            </p:cNvPr>
            <p:cNvSpPr/>
            <p:nvPr/>
          </p:nvSpPr>
          <p:spPr>
            <a:xfrm rot="5400000" flipV="1">
              <a:off x="5108389" y="2472890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09B7B0F2-5E40-464A-8DBD-D66F3058E584}"/>
                </a:ext>
              </a:extLst>
            </p:cNvPr>
            <p:cNvSpPr/>
            <p:nvPr/>
          </p:nvSpPr>
          <p:spPr>
            <a:xfrm rot="5400000" flipV="1">
              <a:off x="3625434" y="1978276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A0BC638-8738-41F6-968C-C8E23294F33F}"/>
                </a:ext>
              </a:extLst>
            </p:cNvPr>
            <p:cNvSpPr/>
            <p:nvPr/>
          </p:nvSpPr>
          <p:spPr>
            <a:xfrm rot="5400000" flipV="1">
              <a:off x="4120546" y="1978276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C4C6F05-DEE7-455C-875C-4A7DDE872234}"/>
                </a:ext>
              </a:extLst>
            </p:cNvPr>
            <p:cNvSpPr/>
            <p:nvPr/>
          </p:nvSpPr>
          <p:spPr>
            <a:xfrm rot="5400000" flipV="1">
              <a:off x="3625434" y="2473648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0E7DDF22-E061-4227-9500-30FF2347EE76}"/>
                </a:ext>
              </a:extLst>
            </p:cNvPr>
            <p:cNvSpPr/>
            <p:nvPr/>
          </p:nvSpPr>
          <p:spPr>
            <a:xfrm rot="5400000" flipV="1">
              <a:off x="4120546" y="2473648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2A678E29-A954-4754-A1CD-9960C483173F}"/>
                </a:ext>
              </a:extLst>
            </p:cNvPr>
            <p:cNvSpPr/>
            <p:nvPr/>
          </p:nvSpPr>
          <p:spPr>
            <a:xfrm rot="5400000" flipV="1">
              <a:off x="2635994" y="1978276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BA09116-DC05-47E8-BF97-886B80BCC0B7}"/>
                </a:ext>
              </a:extLst>
            </p:cNvPr>
            <p:cNvSpPr/>
            <p:nvPr/>
          </p:nvSpPr>
          <p:spPr>
            <a:xfrm rot="5400000" flipV="1">
              <a:off x="3131106" y="1978276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1779225E-EE8E-4F31-9A20-4C9530898DF6}"/>
                </a:ext>
              </a:extLst>
            </p:cNvPr>
            <p:cNvSpPr/>
            <p:nvPr/>
          </p:nvSpPr>
          <p:spPr>
            <a:xfrm rot="5400000" flipV="1">
              <a:off x="2635994" y="2473648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2B595E8-DB44-457C-B7A3-A75164EC482B}"/>
                </a:ext>
              </a:extLst>
            </p:cNvPr>
            <p:cNvSpPr/>
            <p:nvPr/>
          </p:nvSpPr>
          <p:spPr>
            <a:xfrm rot="5400000" flipV="1">
              <a:off x="3131106" y="2473648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824DE4E-E27B-4856-98F1-61B29C28F7B6}"/>
                </a:ext>
              </a:extLst>
            </p:cNvPr>
            <p:cNvSpPr/>
            <p:nvPr/>
          </p:nvSpPr>
          <p:spPr>
            <a:xfrm rot="5400000" flipV="1">
              <a:off x="1645549" y="1977518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D5FD2BE-0898-4B96-919C-80F8921FA571}"/>
                </a:ext>
              </a:extLst>
            </p:cNvPr>
            <p:cNvSpPr/>
            <p:nvPr/>
          </p:nvSpPr>
          <p:spPr>
            <a:xfrm rot="5400000" flipV="1">
              <a:off x="2140661" y="1977518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91A1E36-F6A5-4DD0-AD11-E4CB8E047CE1}"/>
                </a:ext>
              </a:extLst>
            </p:cNvPr>
            <p:cNvSpPr/>
            <p:nvPr/>
          </p:nvSpPr>
          <p:spPr>
            <a:xfrm rot="5400000" flipV="1">
              <a:off x="1645549" y="2472890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6E756FF6-234A-458E-94D2-1B811E64089C}"/>
                </a:ext>
              </a:extLst>
            </p:cNvPr>
            <p:cNvSpPr/>
            <p:nvPr/>
          </p:nvSpPr>
          <p:spPr>
            <a:xfrm rot="5400000" flipV="1">
              <a:off x="2140661" y="2472890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9D9ACFC7-066E-4D41-B52D-B352CEC45649}"/>
                </a:ext>
              </a:extLst>
            </p:cNvPr>
            <p:cNvSpPr/>
            <p:nvPr/>
          </p:nvSpPr>
          <p:spPr>
            <a:xfrm rot="5400000" flipV="1">
              <a:off x="656109" y="1977518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44B7D538-4CBF-4EE3-8030-5837BCB463E4}"/>
                </a:ext>
              </a:extLst>
            </p:cNvPr>
            <p:cNvSpPr/>
            <p:nvPr/>
          </p:nvSpPr>
          <p:spPr>
            <a:xfrm rot="5400000" flipV="1">
              <a:off x="1151221" y="1977518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77117DFA-3651-452F-B9CF-26F1D4F1631B}"/>
                </a:ext>
              </a:extLst>
            </p:cNvPr>
            <p:cNvSpPr/>
            <p:nvPr/>
          </p:nvSpPr>
          <p:spPr>
            <a:xfrm rot="5400000" flipV="1">
              <a:off x="656109" y="2472890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8A56DAD2-B30D-45C6-A84E-7FD5FD45BFEE}"/>
                </a:ext>
              </a:extLst>
            </p:cNvPr>
            <p:cNvSpPr/>
            <p:nvPr/>
          </p:nvSpPr>
          <p:spPr>
            <a:xfrm rot="5400000" flipV="1">
              <a:off x="1151221" y="2472890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C51A4CB7-0C3B-4BBE-B0DD-290C81E65BDC}"/>
                </a:ext>
              </a:extLst>
            </p:cNvPr>
            <p:cNvSpPr/>
            <p:nvPr/>
          </p:nvSpPr>
          <p:spPr>
            <a:xfrm rot="5400000" flipV="1">
              <a:off x="10545945" y="1979025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4C7AE5E2-FA87-4705-B57E-72179CDEEA0B}"/>
                </a:ext>
              </a:extLst>
            </p:cNvPr>
            <p:cNvSpPr/>
            <p:nvPr/>
          </p:nvSpPr>
          <p:spPr>
            <a:xfrm rot="5400000" flipV="1">
              <a:off x="11041057" y="1979025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772C5B1C-1541-4B1B-9E70-739CAA03E844}"/>
                </a:ext>
              </a:extLst>
            </p:cNvPr>
            <p:cNvSpPr/>
            <p:nvPr/>
          </p:nvSpPr>
          <p:spPr>
            <a:xfrm rot="5400000" flipV="1">
              <a:off x="10545945" y="2474397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7154F80D-C1C8-4029-AE06-0A144759400D}"/>
                </a:ext>
              </a:extLst>
            </p:cNvPr>
            <p:cNvSpPr/>
            <p:nvPr/>
          </p:nvSpPr>
          <p:spPr>
            <a:xfrm rot="5400000" flipV="1">
              <a:off x="11041057" y="2474397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3F75A7E4-694A-4BC1-BBD3-CDEB8DC839BB}"/>
                </a:ext>
              </a:extLst>
            </p:cNvPr>
            <p:cNvSpPr/>
            <p:nvPr/>
          </p:nvSpPr>
          <p:spPr>
            <a:xfrm rot="5400000" flipV="1">
              <a:off x="9556505" y="1979025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0EFB57E1-5444-4A10-8E86-D213FD981055}"/>
                </a:ext>
              </a:extLst>
            </p:cNvPr>
            <p:cNvSpPr/>
            <p:nvPr/>
          </p:nvSpPr>
          <p:spPr>
            <a:xfrm rot="5400000" flipV="1">
              <a:off x="10051617" y="1979025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9F191B27-9967-44AF-80E2-73AC84A46586}"/>
                </a:ext>
              </a:extLst>
            </p:cNvPr>
            <p:cNvSpPr/>
            <p:nvPr/>
          </p:nvSpPr>
          <p:spPr>
            <a:xfrm rot="5400000" flipV="1">
              <a:off x="9556505" y="2474397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721147D8-DE36-4414-8C1B-700B52078629}"/>
                </a:ext>
              </a:extLst>
            </p:cNvPr>
            <p:cNvSpPr/>
            <p:nvPr/>
          </p:nvSpPr>
          <p:spPr>
            <a:xfrm rot="5400000" flipV="1">
              <a:off x="10051617" y="2474397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9F2B1977-7923-4F49-892D-9E88C85415EC}"/>
                </a:ext>
              </a:extLst>
            </p:cNvPr>
            <p:cNvSpPr/>
            <p:nvPr/>
          </p:nvSpPr>
          <p:spPr>
            <a:xfrm rot="5400000" flipV="1">
              <a:off x="8566060" y="1978267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503EC6F3-C870-45C8-9B99-3D2ACB0CBD53}"/>
                </a:ext>
              </a:extLst>
            </p:cNvPr>
            <p:cNvSpPr/>
            <p:nvPr/>
          </p:nvSpPr>
          <p:spPr>
            <a:xfrm rot="5400000" flipV="1">
              <a:off x="9061172" y="1978267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D2A419FC-CFF6-4B03-9CC3-CBC13E22C698}"/>
                </a:ext>
              </a:extLst>
            </p:cNvPr>
            <p:cNvSpPr/>
            <p:nvPr/>
          </p:nvSpPr>
          <p:spPr>
            <a:xfrm rot="5400000" flipV="1">
              <a:off x="8566060" y="2473639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9A290FF9-9C7E-4C1B-9EAF-B99F0DF12362}"/>
                </a:ext>
              </a:extLst>
            </p:cNvPr>
            <p:cNvSpPr/>
            <p:nvPr/>
          </p:nvSpPr>
          <p:spPr>
            <a:xfrm rot="5400000" flipV="1">
              <a:off x="9061172" y="2473639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D49266C7-C440-476D-AA7E-AB320F1F1D20}"/>
                </a:ext>
              </a:extLst>
            </p:cNvPr>
            <p:cNvSpPr/>
            <p:nvPr/>
          </p:nvSpPr>
          <p:spPr>
            <a:xfrm rot="5400000" flipV="1">
              <a:off x="7582600" y="2967765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CA057F7E-397D-49D2-B6FE-A3018BDE5268}"/>
                </a:ext>
              </a:extLst>
            </p:cNvPr>
            <p:cNvSpPr/>
            <p:nvPr/>
          </p:nvSpPr>
          <p:spPr>
            <a:xfrm rot="5400000" flipV="1">
              <a:off x="8077712" y="2967765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92BCA64D-5C3E-4753-BD59-159BAFE8B21F}"/>
                </a:ext>
              </a:extLst>
            </p:cNvPr>
            <p:cNvSpPr/>
            <p:nvPr/>
          </p:nvSpPr>
          <p:spPr>
            <a:xfrm rot="5400000" flipV="1">
              <a:off x="7582600" y="3463137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F2906E26-DBCA-4F1B-90A6-DE47B7FEF0DF}"/>
                </a:ext>
              </a:extLst>
            </p:cNvPr>
            <p:cNvSpPr/>
            <p:nvPr/>
          </p:nvSpPr>
          <p:spPr>
            <a:xfrm rot="5400000" flipV="1">
              <a:off x="8077712" y="3463137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428FBE75-97FC-4651-9908-1CC8E793E27A}"/>
                </a:ext>
              </a:extLst>
            </p:cNvPr>
            <p:cNvSpPr/>
            <p:nvPr/>
          </p:nvSpPr>
          <p:spPr>
            <a:xfrm rot="5400000" flipV="1">
              <a:off x="6593160" y="2967765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5744365F-4B97-4F12-BD5C-A9D59EFD3AA3}"/>
                </a:ext>
              </a:extLst>
            </p:cNvPr>
            <p:cNvSpPr/>
            <p:nvPr/>
          </p:nvSpPr>
          <p:spPr>
            <a:xfrm rot="5400000" flipV="1">
              <a:off x="7088272" y="2967765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F2A869B3-3ADA-4BE3-AB36-4742CB8939FF}"/>
                </a:ext>
              </a:extLst>
            </p:cNvPr>
            <p:cNvSpPr/>
            <p:nvPr/>
          </p:nvSpPr>
          <p:spPr>
            <a:xfrm rot="5400000" flipV="1">
              <a:off x="6593160" y="3463137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3560D482-2597-4CD4-9045-7C7773060059}"/>
                </a:ext>
              </a:extLst>
            </p:cNvPr>
            <p:cNvSpPr/>
            <p:nvPr/>
          </p:nvSpPr>
          <p:spPr>
            <a:xfrm rot="5400000" flipV="1">
              <a:off x="7088272" y="3463137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AB132C42-EF14-486D-87B5-67B5736F6AE9}"/>
                </a:ext>
              </a:extLst>
            </p:cNvPr>
            <p:cNvSpPr/>
            <p:nvPr/>
          </p:nvSpPr>
          <p:spPr>
            <a:xfrm rot="5400000" flipV="1">
              <a:off x="5602715" y="2967007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E11A44FC-DA67-4EC0-BEDA-50EA89D51A3F}"/>
                </a:ext>
              </a:extLst>
            </p:cNvPr>
            <p:cNvSpPr/>
            <p:nvPr/>
          </p:nvSpPr>
          <p:spPr>
            <a:xfrm rot="5400000" flipV="1">
              <a:off x="6097827" y="2967007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6EAA3871-F510-44FD-BED5-16484C3B2E44}"/>
                </a:ext>
              </a:extLst>
            </p:cNvPr>
            <p:cNvSpPr/>
            <p:nvPr/>
          </p:nvSpPr>
          <p:spPr>
            <a:xfrm rot="5400000" flipV="1">
              <a:off x="5602715" y="3462379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02A0E04F-ABEE-4C7D-B712-D061B96984C1}"/>
                </a:ext>
              </a:extLst>
            </p:cNvPr>
            <p:cNvSpPr/>
            <p:nvPr/>
          </p:nvSpPr>
          <p:spPr>
            <a:xfrm rot="5400000" flipV="1">
              <a:off x="6097827" y="3462379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0E8AFDE3-7F02-4D87-A376-882D256CFA06}"/>
                </a:ext>
              </a:extLst>
            </p:cNvPr>
            <p:cNvSpPr/>
            <p:nvPr/>
          </p:nvSpPr>
          <p:spPr>
            <a:xfrm rot="5400000" flipV="1">
              <a:off x="4613275" y="2967007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5A243DD2-6DC5-42E1-A3F1-72CB0A56C7BB}"/>
                </a:ext>
              </a:extLst>
            </p:cNvPr>
            <p:cNvSpPr/>
            <p:nvPr/>
          </p:nvSpPr>
          <p:spPr>
            <a:xfrm rot="5400000" flipV="1">
              <a:off x="5108387" y="2967007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F7B19767-BA7F-488B-A005-026216595F51}"/>
                </a:ext>
              </a:extLst>
            </p:cNvPr>
            <p:cNvSpPr/>
            <p:nvPr/>
          </p:nvSpPr>
          <p:spPr>
            <a:xfrm rot="5400000" flipV="1">
              <a:off x="4613275" y="3462379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0E23779B-D9C5-41DC-BE92-90FE44F29EBF}"/>
                </a:ext>
              </a:extLst>
            </p:cNvPr>
            <p:cNvSpPr/>
            <p:nvPr/>
          </p:nvSpPr>
          <p:spPr>
            <a:xfrm rot="5400000" flipV="1">
              <a:off x="5108387" y="3462379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61F5A122-BE80-4BEB-960A-7563B70AF4F9}"/>
                </a:ext>
              </a:extLst>
            </p:cNvPr>
            <p:cNvSpPr/>
            <p:nvPr/>
          </p:nvSpPr>
          <p:spPr>
            <a:xfrm rot="5400000" flipV="1">
              <a:off x="3625432" y="2967765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C00CF887-C50A-4B4D-82B8-A6AB8ED085EB}"/>
                </a:ext>
              </a:extLst>
            </p:cNvPr>
            <p:cNvSpPr/>
            <p:nvPr/>
          </p:nvSpPr>
          <p:spPr>
            <a:xfrm rot="5400000" flipV="1">
              <a:off x="4120544" y="2967765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:a16="http://schemas.microsoft.com/office/drawing/2014/main" id="{B40BB21C-A0F3-44DA-A74F-2BAEBF7F8247}"/>
                </a:ext>
              </a:extLst>
            </p:cNvPr>
            <p:cNvSpPr/>
            <p:nvPr/>
          </p:nvSpPr>
          <p:spPr>
            <a:xfrm rot="5400000" flipV="1">
              <a:off x="3625432" y="3463137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5118FF51-131B-477F-9BF8-005A1FD359CD}"/>
                </a:ext>
              </a:extLst>
            </p:cNvPr>
            <p:cNvSpPr/>
            <p:nvPr/>
          </p:nvSpPr>
          <p:spPr>
            <a:xfrm rot="5400000" flipV="1">
              <a:off x="4120544" y="3463137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F97855A9-2210-489B-9ABB-1ECADE4F13A6}"/>
                </a:ext>
              </a:extLst>
            </p:cNvPr>
            <p:cNvSpPr/>
            <p:nvPr/>
          </p:nvSpPr>
          <p:spPr>
            <a:xfrm rot="5400000" flipV="1">
              <a:off x="2635992" y="2967765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68CCCE96-3F92-48E3-B9A5-FD9D5085641A}"/>
                </a:ext>
              </a:extLst>
            </p:cNvPr>
            <p:cNvSpPr/>
            <p:nvPr/>
          </p:nvSpPr>
          <p:spPr>
            <a:xfrm rot="5400000" flipV="1">
              <a:off x="3131104" y="2967765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:a16="http://schemas.microsoft.com/office/drawing/2014/main" id="{2E06FBF7-163B-46A1-BD4F-53E6E2C1EAA8}"/>
                </a:ext>
              </a:extLst>
            </p:cNvPr>
            <p:cNvSpPr/>
            <p:nvPr/>
          </p:nvSpPr>
          <p:spPr>
            <a:xfrm rot="5400000" flipV="1">
              <a:off x="2635992" y="3463137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33E652AB-16D0-4CE4-9439-8049B920A90D}"/>
                </a:ext>
              </a:extLst>
            </p:cNvPr>
            <p:cNvSpPr/>
            <p:nvPr/>
          </p:nvSpPr>
          <p:spPr>
            <a:xfrm rot="5400000" flipV="1">
              <a:off x="3131104" y="3463137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8" name="직사각형 157">
              <a:extLst>
                <a:ext uri="{FF2B5EF4-FFF2-40B4-BE49-F238E27FC236}">
                  <a16:creationId xmlns:a16="http://schemas.microsoft.com/office/drawing/2014/main" id="{DC2102D1-6A30-4D0B-AFB2-660FF25B7C6D}"/>
                </a:ext>
              </a:extLst>
            </p:cNvPr>
            <p:cNvSpPr/>
            <p:nvPr/>
          </p:nvSpPr>
          <p:spPr>
            <a:xfrm rot="5400000" flipV="1">
              <a:off x="1645547" y="2967007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071C3DA8-D540-4CA1-ACAC-4BD7DF07353B}"/>
                </a:ext>
              </a:extLst>
            </p:cNvPr>
            <p:cNvSpPr/>
            <p:nvPr/>
          </p:nvSpPr>
          <p:spPr>
            <a:xfrm rot="5400000" flipV="1">
              <a:off x="2140659" y="2967007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E8BB5BD2-EF14-4E23-94E3-0A25AE95B57B}"/>
                </a:ext>
              </a:extLst>
            </p:cNvPr>
            <p:cNvSpPr/>
            <p:nvPr/>
          </p:nvSpPr>
          <p:spPr>
            <a:xfrm rot="5400000" flipV="1">
              <a:off x="1645547" y="3462379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1" name="직사각형 160">
              <a:extLst>
                <a:ext uri="{FF2B5EF4-FFF2-40B4-BE49-F238E27FC236}">
                  <a16:creationId xmlns:a16="http://schemas.microsoft.com/office/drawing/2014/main" id="{943523FC-BE8D-4F69-8457-8EE3AA6C3F03}"/>
                </a:ext>
              </a:extLst>
            </p:cNvPr>
            <p:cNvSpPr/>
            <p:nvPr/>
          </p:nvSpPr>
          <p:spPr>
            <a:xfrm rot="5400000" flipV="1">
              <a:off x="2140659" y="3462379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4946C285-98C8-44DC-9A5E-25B19A6CC4F9}"/>
                </a:ext>
              </a:extLst>
            </p:cNvPr>
            <p:cNvSpPr/>
            <p:nvPr/>
          </p:nvSpPr>
          <p:spPr>
            <a:xfrm rot="5400000" flipV="1">
              <a:off x="656107" y="2967007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3" name="직사각형 162">
              <a:extLst>
                <a:ext uri="{FF2B5EF4-FFF2-40B4-BE49-F238E27FC236}">
                  <a16:creationId xmlns:a16="http://schemas.microsoft.com/office/drawing/2014/main" id="{A3401CA6-F27B-4C94-8C17-9EE29059131E}"/>
                </a:ext>
              </a:extLst>
            </p:cNvPr>
            <p:cNvSpPr/>
            <p:nvPr/>
          </p:nvSpPr>
          <p:spPr>
            <a:xfrm rot="5400000" flipV="1">
              <a:off x="1151219" y="2967007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4" name="직사각형 163">
              <a:extLst>
                <a:ext uri="{FF2B5EF4-FFF2-40B4-BE49-F238E27FC236}">
                  <a16:creationId xmlns:a16="http://schemas.microsoft.com/office/drawing/2014/main" id="{8840FEA7-27A2-44DC-997E-E92ED7C69EBD}"/>
                </a:ext>
              </a:extLst>
            </p:cNvPr>
            <p:cNvSpPr/>
            <p:nvPr/>
          </p:nvSpPr>
          <p:spPr>
            <a:xfrm rot="5400000" flipV="1">
              <a:off x="656107" y="3462379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4B20C621-41B3-4A06-9D75-93BE7567252D}"/>
                </a:ext>
              </a:extLst>
            </p:cNvPr>
            <p:cNvSpPr/>
            <p:nvPr/>
          </p:nvSpPr>
          <p:spPr>
            <a:xfrm rot="5400000" flipV="1">
              <a:off x="1151219" y="3462379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F41A0A46-4BDC-4D06-B746-D85C01C473D6}"/>
                </a:ext>
              </a:extLst>
            </p:cNvPr>
            <p:cNvSpPr/>
            <p:nvPr/>
          </p:nvSpPr>
          <p:spPr>
            <a:xfrm rot="5400000" flipV="1">
              <a:off x="10545943" y="2968514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9C905F0A-31EC-4D6A-8D28-5FF005332A3A}"/>
                </a:ext>
              </a:extLst>
            </p:cNvPr>
            <p:cNvSpPr/>
            <p:nvPr/>
          </p:nvSpPr>
          <p:spPr>
            <a:xfrm rot="5400000" flipV="1">
              <a:off x="11041055" y="2968514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8" name="직사각형 167">
              <a:extLst>
                <a:ext uri="{FF2B5EF4-FFF2-40B4-BE49-F238E27FC236}">
                  <a16:creationId xmlns:a16="http://schemas.microsoft.com/office/drawing/2014/main" id="{EE08E3D6-1AE6-4064-8C11-ACCEFD4BD6CB}"/>
                </a:ext>
              </a:extLst>
            </p:cNvPr>
            <p:cNvSpPr/>
            <p:nvPr/>
          </p:nvSpPr>
          <p:spPr>
            <a:xfrm rot="5400000" flipV="1">
              <a:off x="10545943" y="3463886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C5D7140F-1462-4A4D-B8BD-8664C56CE739}"/>
                </a:ext>
              </a:extLst>
            </p:cNvPr>
            <p:cNvSpPr/>
            <p:nvPr/>
          </p:nvSpPr>
          <p:spPr>
            <a:xfrm rot="5400000" flipV="1">
              <a:off x="11041055" y="3463886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2C98D69C-662B-42E3-A0AD-5BCB942B1E02}"/>
                </a:ext>
              </a:extLst>
            </p:cNvPr>
            <p:cNvSpPr/>
            <p:nvPr/>
          </p:nvSpPr>
          <p:spPr>
            <a:xfrm rot="5400000" flipV="1">
              <a:off x="9556503" y="2968514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C4023DFA-A4D5-4544-820E-9EEB4F13785D}"/>
                </a:ext>
              </a:extLst>
            </p:cNvPr>
            <p:cNvSpPr/>
            <p:nvPr/>
          </p:nvSpPr>
          <p:spPr>
            <a:xfrm rot="5400000" flipV="1">
              <a:off x="10051615" y="2968514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4094FCAB-A1D5-46F9-B854-20F5104B989B}"/>
                </a:ext>
              </a:extLst>
            </p:cNvPr>
            <p:cNvSpPr/>
            <p:nvPr/>
          </p:nvSpPr>
          <p:spPr>
            <a:xfrm rot="5400000" flipV="1">
              <a:off x="9556503" y="3463886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F7E4DE45-2F35-4F7A-A861-44B26B394C42}"/>
                </a:ext>
              </a:extLst>
            </p:cNvPr>
            <p:cNvSpPr/>
            <p:nvPr/>
          </p:nvSpPr>
          <p:spPr>
            <a:xfrm rot="5400000" flipV="1">
              <a:off x="10051615" y="3463886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9177C402-4E35-4196-AEB0-5574BE0D1933}"/>
                </a:ext>
              </a:extLst>
            </p:cNvPr>
            <p:cNvSpPr/>
            <p:nvPr/>
          </p:nvSpPr>
          <p:spPr>
            <a:xfrm rot="5400000" flipV="1">
              <a:off x="8566058" y="2967756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BA517639-A462-49E5-BDCE-6C88C0EFAFB9}"/>
                </a:ext>
              </a:extLst>
            </p:cNvPr>
            <p:cNvSpPr/>
            <p:nvPr/>
          </p:nvSpPr>
          <p:spPr>
            <a:xfrm rot="5400000" flipV="1">
              <a:off x="9061170" y="2967756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222CAE3A-970F-443F-AD16-197D36928282}"/>
                </a:ext>
              </a:extLst>
            </p:cNvPr>
            <p:cNvSpPr/>
            <p:nvPr/>
          </p:nvSpPr>
          <p:spPr>
            <a:xfrm rot="5400000" flipV="1">
              <a:off x="8566058" y="3463128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D6DE6E31-D31B-42D7-81F8-38611D8104CC}"/>
                </a:ext>
              </a:extLst>
            </p:cNvPr>
            <p:cNvSpPr/>
            <p:nvPr/>
          </p:nvSpPr>
          <p:spPr>
            <a:xfrm rot="5400000" flipV="1">
              <a:off x="9061170" y="3463128"/>
              <a:ext cx="495113" cy="4951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80788C9-B4E4-4549-9D8E-F98CB45AAF96}"/>
                </a:ext>
              </a:extLst>
            </p:cNvPr>
            <p:cNvGrpSpPr/>
            <p:nvPr/>
          </p:nvGrpSpPr>
          <p:grpSpPr>
            <a:xfrm>
              <a:off x="13515205" y="1977516"/>
              <a:ext cx="606526" cy="989489"/>
              <a:chOff x="11481437" y="2036328"/>
              <a:chExt cx="606526" cy="989489"/>
            </a:xfrm>
          </p:grpSpPr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509FFA5E-31E2-4217-B79D-7B1B799D27C0}"/>
                  </a:ext>
                </a:extLst>
              </p:cNvPr>
              <p:cNvSpPr/>
              <p:nvPr/>
            </p:nvSpPr>
            <p:spPr>
              <a:xfrm rot="10800000">
                <a:off x="11481437" y="2036328"/>
                <a:ext cx="93634" cy="989489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14" name="직선 화살표 연결선 113">
                <a:extLst>
                  <a:ext uri="{FF2B5EF4-FFF2-40B4-BE49-F238E27FC236}">
                    <a16:creationId xmlns:a16="http://schemas.microsoft.com/office/drawing/2014/main" id="{7701FCBD-094E-4977-ADB2-4888AA2FCD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75071" y="2546622"/>
                <a:ext cx="512892" cy="484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F3976C79-F3EC-4223-9EA0-95ED7DB05D09}"/>
                </a:ext>
              </a:extLst>
            </p:cNvPr>
            <p:cNvSpPr/>
            <p:nvPr/>
          </p:nvSpPr>
          <p:spPr>
            <a:xfrm rot="5400000" flipV="1">
              <a:off x="7028880" y="-2508691"/>
              <a:ext cx="69057" cy="12903593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F0F05C9-6CA7-4311-AA23-F53B28BB8C04}"/>
                </a:ext>
              </a:extLst>
            </p:cNvPr>
            <p:cNvSpPr/>
            <p:nvPr/>
          </p:nvSpPr>
          <p:spPr>
            <a:xfrm rot="10800000">
              <a:off x="561987" y="2023990"/>
              <a:ext cx="93634" cy="937329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2E67CF1-64CA-4886-B0A6-F4CF3DE1730C}"/>
                </a:ext>
              </a:extLst>
            </p:cNvPr>
            <p:cNvSpPr/>
            <p:nvPr/>
          </p:nvSpPr>
          <p:spPr>
            <a:xfrm rot="5400000" flipV="1">
              <a:off x="7036812" y="-4452670"/>
              <a:ext cx="69057" cy="12887731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470651D-3D88-4625-86F3-1B745D0DA75D}"/>
                </a:ext>
              </a:extLst>
            </p:cNvPr>
            <p:cNvSpPr/>
            <p:nvPr/>
          </p:nvSpPr>
          <p:spPr>
            <a:xfrm rot="10800000" flipV="1">
              <a:off x="388732" y="2125854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19" name="직선 화살표 연결선 118">
              <a:extLst>
                <a:ext uri="{FF2B5EF4-FFF2-40B4-BE49-F238E27FC236}">
                  <a16:creationId xmlns:a16="http://schemas.microsoft.com/office/drawing/2014/main" id="{300362E0-91CD-4511-BD43-52B3BF8A1F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109" y="2471257"/>
              <a:ext cx="452902" cy="2422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F47153D2-B9ED-4CAA-880F-12F30AE834D2}"/>
                </a:ext>
              </a:extLst>
            </p:cNvPr>
            <p:cNvSpPr/>
            <p:nvPr/>
          </p:nvSpPr>
          <p:spPr>
            <a:xfrm rot="5400000">
              <a:off x="2106130" y="1000494"/>
              <a:ext cx="69057" cy="198088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E87678DE-EE76-4AE1-9DDE-A1C51473090E}"/>
                </a:ext>
              </a:extLst>
            </p:cNvPr>
            <p:cNvSpPr/>
            <p:nvPr/>
          </p:nvSpPr>
          <p:spPr>
            <a:xfrm rot="5400000">
              <a:off x="4587870" y="1007446"/>
              <a:ext cx="69057" cy="196801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5C267A35-DF21-406C-84FF-632F568B2FFB}"/>
                </a:ext>
              </a:extLst>
            </p:cNvPr>
            <p:cNvSpPr/>
            <p:nvPr/>
          </p:nvSpPr>
          <p:spPr>
            <a:xfrm rot="5400000">
              <a:off x="9520983" y="1000025"/>
              <a:ext cx="69057" cy="19808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BB7E4246-704E-477F-956F-1E99EEF5D7FF}"/>
                </a:ext>
              </a:extLst>
            </p:cNvPr>
            <p:cNvSpPr/>
            <p:nvPr/>
          </p:nvSpPr>
          <p:spPr>
            <a:xfrm rot="5400000">
              <a:off x="7055118" y="1001629"/>
              <a:ext cx="69057" cy="198401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132C6FE9-6DE4-421D-B0F1-B0DA393EC77A}"/>
                </a:ext>
              </a:extLst>
            </p:cNvPr>
            <p:cNvSpPr/>
            <p:nvPr/>
          </p:nvSpPr>
          <p:spPr>
            <a:xfrm>
              <a:off x="8646933" y="1783518"/>
              <a:ext cx="248731" cy="24873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4D8174A-6768-4067-B607-1C3F176A7289}"/>
                </a:ext>
              </a:extLst>
            </p:cNvPr>
            <p:cNvSpPr/>
            <p:nvPr/>
          </p:nvSpPr>
          <p:spPr>
            <a:xfrm>
              <a:off x="6609405" y="1768732"/>
              <a:ext cx="248731" cy="24873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0CB0721B-1F96-4280-9A7F-2234CA923413}"/>
                </a:ext>
              </a:extLst>
            </p:cNvPr>
            <p:cNvSpPr/>
            <p:nvPr/>
          </p:nvSpPr>
          <p:spPr>
            <a:xfrm>
              <a:off x="4133453" y="1787034"/>
              <a:ext cx="248731" cy="24873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772192C7-048E-45B5-A810-E28AB9C22A79}"/>
                </a:ext>
              </a:extLst>
            </p:cNvPr>
            <p:cNvSpPr/>
            <p:nvPr/>
          </p:nvSpPr>
          <p:spPr>
            <a:xfrm>
              <a:off x="1174537" y="1776755"/>
              <a:ext cx="248731" cy="24873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7" name="직사각형 296">
              <a:extLst>
                <a:ext uri="{FF2B5EF4-FFF2-40B4-BE49-F238E27FC236}">
                  <a16:creationId xmlns:a16="http://schemas.microsoft.com/office/drawing/2014/main" id="{8AEDD19C-82E1-44A3-814A-3A695E1FC46F}"/>
                </a:ext>
              </a:extLst>
            </p:cNvPr>
            <p:cNvSpPr/>
            <p:nvPr/>
          </p:nvSpPr>
          <p:spPr>
            <a:xfrm rot="10800000">
              <a:off x="562198" y="2964790"/>
              <a:ext cx="93634" cy="950628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6CEFBC31-BE63-43AA-9B8B-81AD0FB8051E}"/>
                </a:ext>
              </a:extLst>
            </p:cNvPr>
            <p:cNvSpPr/>
            <p:nvPr/>
          </p:nvSpPr>
          <p:spPr>
            <a:xfrm rot="10800000" flipV="1">
              <a:off x="323050" y="3161635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grpSp>
          <p:nvGrpSpPr>
            <p:cNvPr id="299" name="그룹 298">
              <a:extLst>
                <a:ext uri="{FF2B5EF4-FFF2-40B4-BE49-F238E27FC236}">
                  <a16:creationId xmlns:a16="http://schemas.microsoft.com/office/drawing/2014/main" id="{74FE94D5-1D6A-4E42-B435-B5D872B7D704}"/>
                </a:ext>
              </a:extLst>
            </p:cNvPr>
            <p:cNvGrpSpPr/>
            <p:nvPr/>
          </p:nvGrpSpPr>
          <p:grpSpPr>
            <a:xfrm>
              <a:off x="13515205" y="2968003"/>
              <a:ext cx="606526" cy="989489"/>
              <a:chOff x="11481437" y="2036328"/>
              <a:chExt cx="606526" cy="989489"/>
            </a:xfrm>
          </p:grpSpPr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1DF35DD1-ACB9-4154-ACA1-785B5533245C}"/>
                  </a:ext>
                </a:extLst>
              </p:cNvPr>
              <p:cNvSpPr/>
              <p:nvPr/>
            </p:nvSpPr>
            <p:spPr>
              <a:xfrm rot="10800000">
                <a:off x="11481437" y="2036328"/>
                <a:ext cx="93634" cy="989489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301" name="직선 화살표 연결선 300">
                <a:extLst>
                  <a:ext uri="{FF2B5EF4-FFF2-40B4-BE49-F238E27FC236}">
                    <a16:creationId xmlns:a16="http://schemas.microsoft.com/office/drawing/2014/main" id="{07DAC015-F630-4D5F-BC1B-D12D772B59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75071" y="2546622"/>
                <a:ext cx="512892" cy="484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D618514F-85F6-4D15-B15E-CF7BDF855846}"/>
                </a:ext>
              </a:extLst>
            </p:cNvPr>
            <p:cNvSpPr/>
            <p:nvPr/>
          </p:nvSpPr>
          <p:spPr>
            <a:xfrm rot="5400000">
              <a:off x="11985269" y="1000025"/>
              <a:ext cx="69057" cy="19808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EC2B1766-67F5-4CBA-A3FE-97436181DA6A}"/>
                </a:ext>
              </a:extLst>
            </p:cNvPr>
            <p:cNvSpPr/>
            <p:nvPr/>
          </p:nvSpPr>
          <p:spPr>
            <a:xfrm>
              <a:off x="11089928" y="1766118"/>
              <a:ext cx="248731" cy="24873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22CBF922-8A27-4E40-91A0-12B1A04856BC}"/>
                </a:ext>
              </a:extLst>
            </p:cNvPr>
            <p:cNvSpPr/>
            <p:nvPr/>
          </p:nvSpPr>
          <p:spPr>
            <a:xfrm rot="10800000" flipV="1">
              <a:off x="13465149" y="2190321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03" name="타원 302">
              <a:extLst>
                <a:ext uri="{FF2B5EF4-FFF2-40B4-BE49-F238E27FC236}">
                  <a16:creationId xmlns:a16="http://schemas.microsoft.com/office/drawing/2014/main" id="{CE769FEF-AE2C-411B-8E4A-8A9D32C2855C}"/>
                </a:ext>
              </a:extLst>
            </p:cNvPr>
            <p:cNvSpPr/>
            <p:nvPr/>
          </p:nvSpPr>
          <p:spPr>
            <a:xfrm rot="10800000" flipV="1">
              <a:off x="13465149" y="3111379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907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F5F7B42-A680-4A2E-9EDE-DA0DABF7CC7D}"/>
              </a:ext>
            </a:extLst>
          </p:cNvPr>
          <p:cNvGrpSpPr/>
          <p:nvPr/>
        </p:nvGrpSpPr>
        <p:grpSpPr>
          <a:xfrm>
            <a:off x="13291207" y="1790180"/>
            <a:ext cx="3042257" cy="4945844"/>
            <a:chOff x="3994675" y="1522304"/>
            <a:chExt cx="3042257" cy="4945844"/>
          </a:xfrm>
        </p:grpSpPr>
        <p:cxnSp>
          <p:nvCxnSpPr>
            <p:cNvPr id="336" name="직선 연결선 335">
              <a:extLst>
                <a:ext uri="{FF2B5EF4-FFF2-40B4-BE49-F238E27FC236}">
                  <a16:creationId xmlns:a16="http://schemas.microsoft.com/office/drawing/2014/main" id="{9B8AFC61-06D4-4B73-A24B-81F35E6FB07A}"/>
                </a:ext>
              </a:extLst>
            </p:cNvPr>
            <p:cNvCxnSpPr>
              <a:cxnSpLocks/>
              <a:stCxn id="130" idx="0"/>
            </p:cNvCxnSpPr>
            <p:nvPr/>
          </p:nvCxnSpPr>
          <p:spPr>
            <a:xfrm flipH="1">
              <a:off x="4005748" y="1522304"/>
              <a:ext cx="2970015" cy="49197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연결선 332">
              <a:extLst>
                <a:ext uri="{FF2B5EF4-FFF2-40B4-BE49-F238E27FC236}">
                  <a16:creationId xmlns:a16="http://schemas.microsoft.com/office/drawing/2014/main" id="{591FCFB9-9A30-4B01-982E-32B7BE254F82}"/>
                </a:ext>
              </a:extLst>
            </p:cNvPr>
            <p:cNvCxnSpPr>
              <a:cxnSpLocks/>
              <a:stCxn id="129" idx="2"/>
            </p:cNvCxnSpPr>
            <p:nvPr/>
          </p:nvCxnSpPr>
          <p:spPr>
            <a:xfrm>
              <a:off x="4001935" y="1531487"/>
              <a:ext cx="3034997" cy="49366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직사각형 261">
              <a:extLst>
                <a:ext uri="{FF2B5EF4-FFF2-40B4-BE49-F238E27FC236}">
                  <a16:creationId xmlns:a16="http://schemas.microsoft.com/office/drawing/2014/main" id="{10B0B532-7AE6-49C2-B1F4-0B7C2532203D}"/>
                </a:ext>
              </a:extLst>
            </p:cNvPr>
            <p:cNvSpPr/>
            <p:nvPr/>
          </p:nvSpPr>
          <p:spPr>
            <a:xfrm>
              <a:off x="3994675" y="1522304"/>
              <a:ext cx="3005546" cy="49294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E3AC9D-869A-4012-B080-FA4FA4ABD886}"/>
              </a:ext>
            </a:extLst>
          </p:cNvPr>
          <p:cNvSpPr/>
          <p:nvPr/>
        </p:nvSpPr>
        <p:spPr>
          <a:xfrm flipV="1">
            <a:off x="4965107" y="1027304"/>
            <a:ext cx="498309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C20DE5-4893-42E2-AE99-D430517AFBD5}"/>
              </a:ext>
            </a:extLst>
          </p:cNvPr>
          <p:cNvSpPr/>
          <p:nvPr/>
        </p:nvSpPr>
        <p:spPr>
          <a:xfrm flipV="1">
            <a:off x="5462602" y="1029685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15D426-D9ED-4648-88DC-068E8DEC9222}"/>
              </a:ext>
            </a:extLst>
          </p:cNvPr>
          <p:cNvSpPr/>
          <p:nvPr/>
        </p:nvSpPr>
        <p:spPr>
          <a:xfrm flipV="1">
            <a:off x="4967488" y="534462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14142F-5CB1-4414-8AB6-EF088DD0978D}"/>
              </a:ext>
            </a:extLst>
          </p:cNvPr>
          <p:cNvSpPr/>
          <p:nvPr/>
        </p:nvSpPr>
        <p:spPr>
          <a:xfrm flipV="1">
            <a:off x="5462602" y="534462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2BBFF5-6F65-413C-AA4E-E6B82D84FA0D}"/>
              </a:ext>
            </a:extLst>
          </p:cNvPr>
          <p:cNvSpPr/>
          <p:nvPr/>
        </p:nvSpPr>
        <p:spPr>
          <a:xfrm flipV="1">
            <a:off x="5957715" y="1029685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379FB0-9546-403E-8159-3F546A68234C}"/>
              </a:ext>
            </a:extLst>
          </p:cNvPr>
          <p:cNvSpPr/>
          <p:nvPr/>
        </p:nvSpPr>
        <p:spPr>
          <a:xfrm flipV="1">
            <a:off x="5957715" y="534462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C21D02-0C07-4595-9581-ABBE0A014B2F}"/>
              </a:ext>
            </a:extLst>
          </p:cNvPr>
          <p:cNvSpPr/>
          <p:nvPr/>
        </p:nvSpPr>
        <p:spPr>
          <a:xfrm flipV="1">
            <a:off x="6452827" y="1027193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BA2C72-BC16-4CDF-9610-475C947053C4}"/>
              </a:ext>
            </a:extLst>
          </p:cNvPr>
          <p:cNvSpPr/>
          <p:nvPr/>
        </p:nvSpPr>
        <p:spPr>
          <a:xfrm flipV="1">
            <a:off x="6452827" y="532081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9174B2-2F1D-4E3D-A1D6-BBBE60AB7021}"/>
              </a:ext>
            </a:extLst>
          </p:cNvPr>
          <p:cNvSpPr/>
          <p:nvPr/>
        </p:nvSpPr>
        <p:spPr>
          <a:xfrm flipV="1">
            <a:off x="4469695" y="1028237"/>
            <a:ext cx="49792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3D631FB-123B-48A2-9E67-A597DB304381}"/>
              </a:ext>
            </a:extLst>
          </p:cNvPr>
          <p:cNvSpPr/>
          <p:nvPr/>
        </p:nvSpPr>
        <p:spPr>
          <a:xfrm flipV="1">
            <a:off x="3977921" y="1028237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0C7BCC-2887-46CD-857A-B74B7A2CB6BE}"/>
              </a:ext>
            </a:extLst>
          </p:cNvPr>
          <p:cNvSpPr/>
          <p:nvPr/>
        </p:nvSpPr>
        <p:spPr>
          <a:xfrm flipV="1">
            <a:off x="4473087" y="533534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C9FCEAC-DC55-4ED8-9A7C-F82676B257F5}"/>
              </a:ext>
            </a:extLst>
          </p:cNvPr>
          <p:cNvSpPr/>
          <p:nvPr/>
        </p:nvSpPr>
        <p:spPr>
          <a:xfrm flipV="1">
            <a:off x="3977921" y="534352"/>
            <a:ext cx="495113" cy="49511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43809D16-1243-4E23-96C7-0151E7675AAF}"/>
              </a:ext>
            </a:extLst>
          </p:cNvPr>
          <p:cNvGrpSpPr/>
          <p:nvPr/>
        </p:nvGrpSpPr>
        <p:grpSpPr>
          <a:xfrm>
            <a:off x="-1965287" y="542206"/>
            <a:ext cx="5939315" cy="991739"/>
            <a:chOff x="-1960524" y="532680"/>
            <a:chExt cx="5939315" cy="991739"/>
          </a:xfrm>
        </p:grpSpPr>
        <p:grpSp>
          <p:nvGrpSpPr>
            <p:cNvPr id="265" name="그룹 264">
              <a:extLst>
                <a:ext uri="{FF2B5EF4-FFF2-40B4-BE49-F238E27FC236}">
                  <a16:creationId xmlns:a16="http://schemas.microsoft.com/office/drawing/2014/main" id="{C7A8F4EE-ADE1-42E5-A8E8-176C35122FEE}"/>
                </a:ext>
              </a:extLst>
            </p:cNvPr>
            <p:cNvGrpSpPr/>
            <p:nvPr/>
          </p:nvGrpSpPr>
          <p:grpSpPr>
            <a:xfrm flipV="1">
              <a:off x="-1960524" y="533974"/>
              <a:ext cx="2970299" cy="990445"/>
              <a:chOff x="1787036" y="1430627"/>
              <a:chExt cx="1079863" cy="360080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352A973F-5842-4AC3-961F-0934DB15B768}"/>
                  </a:ext>
                </a:extLst>
              </p:cNvPr>
              <p:cNvSpPr/>
              <p:nvPr/>
            </p:nvSpPr>
            <p:spPr>
              <a:xfrm>
                <a:off x="1967158" y="143201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6CEC2051-A226-418A-A878-E3447332FC9C}"/>
                  </a:ext>
                </a:extLst>
              </p:cNvPr>
              <p:cNvSpPr/>
              <p:nvPr/>
            </p:nvSpPr>
            <p:spPr>
              <a:xfrm>
                <a:off x="1966953" y="161070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직사각형 267">
                <a:extLst>
                  <a:ext uri="{FF2B5EF4-FFF2-40B4-BE49-F238E27FC236}">
                    <a16:creationId xmlns:a16="http://schemas.microsoft.com/office/drawing/2014/main" id="{BD4070E2-BCFE-4400-9D65-0310CC6719DA}"/>
                  </a:ext>
                </a:extLst>
              </p:cNvPr>
              <p:cNvSpPr/>
              <p:nvPr/>
            </p:nvSpPr>
            <p:spPr>
              <a:xfrm>
                <a:off x="2326899" y="143062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A8C90123-DE1B-4A77-BEE3-3E7B58BFC633}"/>
                  </a:ext>
                </a:extLst>
              </p:cNvPr>
              <p:cNvSpPr/>
              <p:nvPr/>
            </p:nvSpPr>
            <p:spPr>
              <a:xfrm>
                <a:off x="2326899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0" name="직사각형 269">
                <a:extLst>
                  <a:ext uri="{FF2B5EF4-FFF2-40B4-BE49-F238E27FC236}">
                    <a16:creationId xmlns:a16="http://schemas.microsoft.com/office/drawing/2014/main" id="{24EE2749-3786-446C-BD9C-BC18A1FD7C68}"/>
                  </a:ext>
                </a:extLst>
              </p:cNvPr>
              <p:cNvSpPr/>
              <p:nvPr/>
            </p:nvSpPr>
            <p:spPr>
              <a:xfrm>
                <a:off x="2506899" y="143062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E0C4010D-30FF-4486-9BCA-C249257A1638}"/>
                  </a:ext>
                </a:extLst>
              </p:cNvPr>
              <p:cNvSpPr/>
              <p:nvPr/>
            </p:nvSpPr>
            <p:spPr>
              <a:xfrm>
                <a:off x="2506899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id="{D46400FA-BA2C-4D26-BABF-AF3140540677}"/>
                  </a:ext>
                </a:extLst>
              </p:cNvPr>
              <p:cNvSpPr/>
              <p:nvPr/>
            </p:nvSpPr>
            <p:spPr>
              <a:xfrm>
                <a:off x="2686899" y="143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3" name="직사각형 272">
                <a:extLst>
                  <a:ext uri="{FF2B5EF4-FFF2-40B4-BE49-F238E27FC236}">
                    <a16:creationId xmlns:a16="http://schemas.microsoft.com/office/drawing/2014/main" id="{3F575296-918B-4692-A770-3790C0B8926D}"/>
                  </a:ext>
                </a:extLst>
              </p:cNvPr>
              <p:cNvSpPr/>
              <p:nvPr/>
            </p:nvSpPr>
            <p:spPr>
              <a:xfrm>
                <a:off x="2686899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직사각형 273">
                <a:extLst>
                  <a:ext uri="{FF2B5EF4-FFF2-40B4-BE49-F238E27FC236}">
                    <a16:creationId xmlns:a16="http://schemas.microsoft.com/office/drawing/2014/main" id="{7C85D856-CB5A-4EB5-AC9D-D397CE6B4AEF}"/>
                  </a:ext>
                </a:extLst>
              </p:cNvPr>
              <p:cNvSpPr/>
              <p:nvPr/>
            </p:nvSpPr>
            <p:spPr>
              <a:xfrm>
                <a:off x="1787241" y="143201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5" name="직사각형 274">
                <a:extLst>
                  <a:ext uri="{FF2B5EF4-FFF2-40B4-BE49-F238E27FC236}">
                    <a16:creationId xmlns:a16="http://schemas.microsoft.com/office/drawing/2014/main" id="{82C26D61-354B-4992-AB7A-B23F5147C476}"/>
                  </a:ext>
                </a:extLst>
              </p:cNvPr>
              <p:cNvSpPr/>
              <p:nvPr/>
            </p:nvSpPr>
            <p:spPr>
              <a:xfrm>
                <a:off x="1787036" y="161070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id="{660E111C-D14B-4EF8-A72A-478A294621A3}"/>
                  </a:ext>
                </a:extLst>
              </p:cNvPr>
              <p:cNvSpPr/>
              <p:nvPr/>
            </p:nvSpPr>
            <p:spPr>
              <a:xfrm>
                <a:off x="2146898" y="143062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7033D70C-F0BA-4486-80DC-E82A296AC31B}"/>
                  </a:ext>
                </a:extLst>
              </p:cNvPr>
              <p:cNvSpPr/>
              <p:nvPr/>
            </p:nvSpPr>
            <p:spPr>
              <a:xfrm>
                <a:off x="2146898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C97BB9F-D1E2-4DC7-9962-39296426C104}"/>
                </a:ext>
              </a:extLst>
            </p:cNvPr>
            <p:cNvGrpSpPr/>
            <p:nvPr/>
          </p:nvGrpSpPr>
          <p:grpSpPr>
            <a:xfrm flipV="1">
              <a:off x="1008492" y="532680"/>
              <a:ext cx="2970299" cy="990445"/>
              <a:chOff x="1787036" y="1430627"/>
              <a:chExt cx="1079863" cy="360080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86BB05E0-A8D0-4BCE-9A22-12D8A94E3566}"/>
                  </a:ext>
                </a:extLst>
              </p:cNvPr>
              <p:cNvSpPr/>
              <p:nvPr/>
            </p:nvSpPr>
            <p:spPr>
              <a:xfrm>
                <a:off x="1967158" y="143201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B7ADA26D-4824-4441-96EB-4A76C15834E3}"/>
                  </a:ext>
                </a:extLst>
              </p:cNvPr>
              <p:cNvSpPr/>
              <p:nvPr/>
            </p:nvSpPr>
            <p:spPr>
              <a:xfrm>
                <a:off x="1966953" y="161070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82B775E2-762C-418E-B800-0E93372D988C}"/>
                  </a:ext>
                </a:extLst>
              </p:cNvPr>
              <p:cNvSpPr/>
              <p:nvPr/>
            </p:nvSpPr>
            <p:spPr>
              <a:xfrm>
                <a:off x="2326899" y="143062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7246355-E653-4DC8-A555-3978E4984A4B}"/>
                  </a:ext>
                </a:extLst>
              </p:cNvPr>
              <p:cNvSpPr/>
              <p:nvPr/>
            </p:nvSpPr>
            <p:spPr>
              <a:xfrm>
                <a:off x="2326899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A540FAC9-97C7-4A57-AE62-949180902637}"/>
                  </a:ext>
                </a:extLst>
              </p:cNvPr>
              <p:cNvSpPr/>
              <p:nvPr/>
            </p:nvSpPr>
            <p:spPr>
              <a:xfrm>
                <a:off x="2506899" y="143062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99331A4D-5C3E-4224-B1A5-C28180277123}"/>
                  </a:ext>
                </a:extLst>
              </p:cNvPr>
              <p:cNvSpPr/>
              <p:nvPr/>
            </p:nvSpPr>
            <p:spPr>
              <a:xfrm>
                <a:off x="2506899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0FEE7C4-9A31-4B17-8B71-F72584F09CEC}"/>
                  </a:ext>
                </a:extLst>
              </p:cNvPr>
              <p:cNvSpPr/>
              <p:nvPr/>
            </p:nvSpPr>
            <p:spPr>
              <a:xfrm>
                <a:off x="2686899" y="143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322774AC-C352-46F3-A9BB-6A78D50285B2}"/>
                  </a:ext>
                </a:extLst>
              </p:cNvPr>
              <p:cNvSpPr/>
              <p:nvPr/>
            </p:nvSpPr>
            <p:spPr>
              <a:xfrm>
                <a:off x="2686899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7D620D6-F5DF-43FA-BAEE-9E55B85F346A}"/>
                  </a:ext>
                </a:extLst>
              </p:cNvPr>
              <p:cNvSpPr/>
              <p:nvPr/>
            </p:nvSpPr>
            <p:spPr>
              <a:xfrm>
                <a:off x="1787241" y="143201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BE3724F8-3707-4141-AC81-96F927692DA1}"/>
                  </a:ext>
                </a:extLst>
              </p:cNvPr>
              <p:cNvSpPr/>
              <p:nvPr/>
            </p:nvSpPr>
            <p:spPr>
              <a:xfrm>
                <a:off x="1787036" y="161070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1266CB5-C5A3-4988-83C6-822619D76F4E}"/>
                  </a:ext>
                </a:extLst>
              </p:cNvPr>
              <p:cNvSpPr/>
              <p:nvPr/>
            </p:nvSpPr>
            <p:spPr>
              <a:xfrm>
                <a:off x="2146898" y="143062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3D9CDE3-5D17-4694-AE0D-114F839F66CE}"/>
                  </a:ext>
                </a:extLst>
              </p:cNvPr>
              <p:cNvSpPr/>
              <p:nvPr/>
            </p:nvSpPr>
            <p:spPr>
              <a:xfrm>
                <a:off x="2146898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C768D561-0AA8-4DF1-A5F9-9728A5ED5911}"/>
              </a:ext>
            </a:extLst>
          </p:cNvPr>
          <p:cNvGrpSpPr/>
          <p:nvPr/>
        </p:nvGrpSpPr>
        <p:grpSpPr>
          <a:xfrm>
            <a:off x="-1967096" y="2508640"/>
            <a:ext cx="5938925" cy="993547"/>
            <a:chOff x="-1962333" y="2484825"/>
            <a:chExt cx="5938925" cy="993547"/>
          </a:xfrm>
        </p:grpSpPr>
        <p:grpSp>
          <p:nvGrpSpPr>
            <p:cNvPr id="235" name="그룹 234">
              <a:extLst>
                <a:ext uri="{FF2B5EF4-FFF2-40B4-BE49-F238E27FC236}">
                  <a16:creationId xmlns:a16="http://schemas.microsoft.com/office/drawing/2014/main" id="{20235EE8-0CCD-43E6-AEEA-CF33636AC95C}"/>
                </a:ext>
              </a:extLst>
            </p:cNvPr>
            <p:cNvGrpSpPr/>
            <p:nvPr/>
          </p:nvGrpSpPr>
          <p:grpSpPr>
            <a:xfrm flipV="1">
              <a:off x="-1962333" y="2484825"/>
              <a:ext cx="2970299" cy="990445"/>
              <a:chOff x="1787902" y="1430627"/>
              <a:chExt cx="1079863" cy="360080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7C72284C-6842-4630-9F8B-44F85F973B46}"/>
                  </a:ext>
                </a:extLst>
              </p:cNvPr>
              <p:cNvSpPr/>
              <p:nvPr/>
            </p:nvSpPr>
            <p:spPr>
              <a:xfrm>
                <a:off x="2148631" y="143062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104D8D4B-AA9A-4BD4-ADD1-0BE349370822}"/>
                  </a:ext>
                </a:extLst>
              </p:cNvPr>
              <p:cNvSpPr/>
              <p:nvPr/>
            </p:nvSpPr>
            <p:spPr>
              <a:xfrm>
                <a:off x="2327765" y="143062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id="{B1B8DC34-EB80-4499-B88D-7215E106DAC1}"/>
                  </a:ext>
                </a:extLst>
              </p:cNvPr>
              <p:cNvSpPr/>
              <p:nvPr/>
            </p:nvSpPr>
            <p:spPr>
              <a:xfrm>
                <a:off x="2147764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02D36B40-D444-4511-B912-9EAE00C15193}"/>
                  </a:ext>
                </a:extLst>
              </p:cNvPr>
              <p:cNvSpPr/>
              <p:nvPr/>
            </p:nvSpPr>
            <p:spPr>
              <a:xfrm>
                <a:off x="2327765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A793A6AD-28FF-4D8B-8127-14D8922BA331}"/>
                  </a:ext>
                </a:extLst>
              </p:cNvPr>
              <p:cNvSpPr/>
              <p:nvPr/>
            </p:nvSpPr>
            <p:spPr>
              <a:xfrm>
                <a:off x="2507765" y="143062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DA153CA9-8F64-4646-B677-6095BEB28E02}"/>
                  </a:ext>
                </a:extLst>
              </p:cNvPr>
              <p:cNvSpPr/>
              <p:nvPr/>
            </p:nvSpPr>
            <p:spPr>
              <a:xfrm>
                <a:off x="2507765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E5C65610-398C-4C80-865F-7865E8B07BD9}"/>
                  </a:ext>
                </a:extLst>
              </p:cNvPr>
              <p:cNvSpPr/>
              <p:nvPr/>
            </p:nvSpPr>
            <p:spPr>
              <a:xfrm>
                <a:off x="2687765" y="143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FD49A326-70C3-4932-B263-E07BAC94EEB0}"/>
                  </a:ext>
                </a:extLst>
              </p:cNvPr>
              <p:cNvSpPr/>
              <p:nvPr/>
            </p:nvSpPr>
            <p:spPr>
              <a:xfrm>
                <a:off x="2687765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BEAE4EFD-9C96-4FBC-B3D0-08B6D6B40FD5}"/>
                  </a:ext>
                </a:extLst>
              </p:cNvPr>
              <p:cNvSpPr/>
              <p:nvPr/>
            </p:nvSpPr>
            <p:spPr>
              <a:xfrm>
                <a:off x="1968024" y="143201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C6EBD8B5-5D4A-42FF-BAF2-638B5EF93D67}"/>
                  </a:ext>
                </a:extLst>
              </p:cNvPr>
              <p:cNvSpPr/>
              <p:nvPr/>
            </p:nvSpPr>
            <p:spPr>
              <a:xfrm>
                <a:off x="1788107" y="143201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9AD7B6C4-F7C4-4146-9430-30169AB08587}"/>
                  </a:ext>
                </a:extLst>
              </p:cNvPr>
              <p:cNvSpPr/>
              <p:nvPr/>
            </p:nvSpPr>
            <p:spPr>
              <a:xfrm>
                <a:off x="1967819" y="161070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id="{858E1C7A-DD6E-4F97-A02A-B44EB53F9B92}"/>
                  </a:ext>
                </a:extLst>
              </p:cNvPr>
              <p:cNvSpPr/>
              <p:nvPr/>
            </p:nvSpPr>
            <p:spPr>
              <a:xfrm>
                <a:off x="1787902" y="161070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8E719F7-C192-43B1-B02E-7C4B6DC632E8}"/>
                </a:ext>
              </a:extLst>
            </p:cNvPr>
            <p:cNvGrpSpPr/>
            <p:nvPr/>
          </p:nvGrpSpPr>
          <p:grpSpPr>
            <a:xfrm flipV="1">
              <a:off x="1006293" y="2487927"/>
              <a:ext cx="2970299" cy="990445"/>
              <a:chOff x="1787902" y="1430627"/>
              <a:chExt cx="1079863" cy="360080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EBE2297D-EC81-4182-99D7-7EB05A2140ED}"/>
                  </a:ext>
                </a:extLst>
              </p:cNvPr>
              <p:cNvSpPr/>
              <p:nvPr/>
            </p:nvSpPr>
            <p:spPr>
              <a:xfrm>
                <a:off x="2148631" y="143062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CFCF54B5-149A-4D0D-90B7-D8506BC9CF6E}"/>
                  </a:ext>
                </a:extLst>
              </p:cNvPr>
              <p:cNvSpPr/>
              <p:nvPr/>
            </p:nvSpPr>
            <p:spPr>
              <a:xfrm>
                <a:off x="2327765" y="143062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3CBF4C9-54F5-4A1B-B593-DF9CAF9D12D8}"/>
                  </a:ext>
                </a:extLst>
              </p:cNvPr>
              <p:cNvSpPr/>
              <p:nvPr/>
            </p:nvSpPr>
            <p:spPr>
              <a:xfrm>
                <a:off x="2147764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69769FC-B17F-43D5-B54A-1073485D4DE7}"/>
                  </a:ext>
                </a:extLst>
              </p:cNvPr>
              <p:cNvSpPr/>
              <p:nvPr/>
            </p:nvSpPr>
            <p:spPr>
              <a:xfrm>
                <a:off x="2327765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BE8608BF-F8FF-42F6-97A9-7F0B893CCA67}"/>
                  </a:ext>
                </a:extLst>
              </p:cNvPr>
              <p:cNvSpPr/>
              <p:nvPr/>
            </p:nvSpPr>
            <p:spPr>
              <a:xfrm>
                <a:off x="2507765" y="143062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CA07393-01BB-4F47-AA58-541ABBC92BBB}"/>
                  </a:ext>
                </a:extLst>
              </p:cNvPr>
              <p:cNvSpPr/>
              <p:nvPr/>
            </p:nvSpPr>
            <p:spPr>
              <a:xfrm>
                <a:off x="2507765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F996093-157B-4579-85A8-03454C381F62}"/>
                  </a:ext>
                </a:extLst>
              </p:cNvPr>
              <p:cNvSpPr/>
              <p:nvPr/>
            </p:nvSpPr>
            <p:spPr>
              <a:xfrm>
                <a:off x="2687765" y="143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C8328AEF-2B16-49CA-8AF5-B569E2E2821C}"/>
                  </a:ext>
                </a:extLst>
              </p:cNvPr>
              <p:cNvSpPr/>
              <p:nvPr/>
            </p:nvSpPr>
            <p:spPr>
              <a:xfrm>
                <a:off x="2687765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B3BCD9A8-94DE-49D9-802D-BF738C8017D0}"/>
                  </a:ext>
                </a:extLst>
              </p:cNvPr>
              <p:cNvSpPr/>
              <p:nvPr/>
            </p:nvSpPr>
            <p:spPr>
              <a:xfrm>
                <a:off x="1968024" y="143201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4F3CF5F-F9F4-4FD8-99A6-0221EE0364F6}"/>
                  </a:ext>
                </a:extLst>
              </p:cNvPr>
              <p:cNvSpPr/>
              <p:nvPr/>
            </p:nvSpPr>
            <p:spPr>
              <a:xfrm>
                <a:off x="1788107" y="143201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2439B231-89D5-43CB-9915-E4F893B4EC0C}"/>
                  </a:ext>
                </a:extLst>
              </p:cNvPr>
              <p:cNvSpPr/>
              <p:nvPr/>
            </p:nvSpPr>
            <p:spPr>
              <a:xfrm>
                <a:off x="1967819" y="161070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4288D94-BCF6-44F3-9AFF-30ECFC626865}"/>
                  </a:ext>
                </a:extLst>
              </p:cNvPr>
              <p:cNvSpPr/>
              <p:nvPr/>
            </p:nvSpPr>
            <p:spPr>
              <a:xfrm>
                <a:off x="1787902" y="161070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83362D40-F873-4AA3-8441-071DCCA9EEDD}"/>
              </a:ext>
            </a:extLst>
          </p:cNvPr>
          <p:cNvGrpSpPr/>
          <p:nvPr/>
        </p:nvGrpSpPr>
        <p:grpSpPr>
          <a:xfrm>
            <a:off x="-1967876" y="1525888"/>
            <a:ext cx="5938811" cy="991700"/>
            <a:chOff x="-2148792" y="1506663"/>
            <a:chExt cx="5938811" cy="991700"/>
          </a:xfrm>
        </p:grpSpPr>
        <p:grpSp>
          <p:nvGrpSpPr>
            <p:cNvPr id="249" name="그룹 248">
              <a:extLst>
                <a:ext uri="{FF2B5EF4-FFF2-40B4-BE49-F238E27FC236}">
                  <a16:creationId xmlns:a16="http://schemas.microsoft.com/office/drawing/2014/main" id="{1FD2220F-4728-4EF0-8497-C63BB99F9A90}"/>
                </a:ext>
              </a:extLst>
            </p:cNvPr>
            <p:cNvGrpSpPr/>
            <p:nvPr/>
          </p:nvGrpSpPr>
          <p:grpSpPr>
            <a:xfrm flipV="1">
              <a:off x="-2148792" y="1507918"/>
              <a:ext cx="2970299" cy="990445"/>
              <a:chOff x="1787036" y="1430627"/>
              <a:chExt cx="1079863" cy="360080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0DA5892F-FF0F-479D-9CA8-3B0C3B3DFA39}"/>
                  </a:ext>
                </a:extLst>
              </p:cNvPr>
              <p:cNvSpPr/>
              <p:nvPr/>
            </p:nvSpPr>
            <p:spPr>
              <a:xfrm>
                <a:off x="1967158" y="143201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C0435F3C-12B6-45BD-8EE4-509789814661}"/>
                  </a:ext>
                </a:extLst>
              </p:cNvPr>
              <p:cNvSpPr/>
              <p:nvPr/>
            </p:nvSpPr>
            <p:spPr>
              <a:xfrm>
                <a:off x="2326899" y="143235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CC7BF47D-AF9F-4B10-9BE1-D8BDD782B882}"/>
                  </a:ext>
                </a:extLst>
              </p:cNvPr>
              <p:cNvSpPr/>
              <p:nvPr/>
            </p:nvSpPr>
            <p:spPr>
              <a:xfrm>
                <a:off x="2147764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id="{6902217B-4109-42EE-9000-55F3193EC25F}"/>
                  </a:ext>
                </a:extLst>
              </p:cNvPr>
              <p:cNvSpPr/>
              <p:nvPr/>
            </p:nvSpPr>
            <p:spPr>
              <a:xfrm>
                <a:off x="2147764" y="143062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69B28539-A662-4F2E-B2B1-75C8C090A642}"/>
                  </a:ext>
                </a:extLst>
              </p:cNvPr>
              <p:cNvSpPr/>
              <p:nvPr/>
            </p:nvSpPr>
            <p:spPr>
              <a:xfrm>
                <a:off x="2326899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B709F3AA-5605-4BA5-9C81-342AB891C112}"/>
                  </a:ext>
                </a:extLst>
              </p:cNvPr>
              <p:cNvSpPr/>
              <p:nvPr/>
            </p:nvSpPr>
            <p:spPr>
              <a:xfrm>
                <a:off x="2506899" y="143235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C2E520C6-5AED-4894-943D-214F73CF969C}"/>
                  </a:ext>
                </a:extLst>
              </p:cNvPr>
              <p:cNvSpPr/>
              <p:nvPr/>
            </p:nvSpPr>
            <p:spPr>
              <a:xfrm>
                <a:off x="2506899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id="{DA652C38-407E-4BB1-A92C-AC722D23F2E9}"/>
                  </a:ext>
                </a:extLst>
              </p:cNvPr>
              <p:cNvSpPr/>
              <p:nvPr/>
            </p:nvSpPr>
            <p:spPr>
              <a:xfrm>
                <a:off x="2686899" y="143239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D3E7CB1E-1896-49C4-B5B9-F7CB905BF3DA}"/>
                  </a:ext>
                </a:extLst>
              </p:cNvPr>
              <p:cNvSpPr/>
              <p:nvPr/>
            </p:nvSpPr>
            <p:spPr>
              <a:xfrm>
                <a:off x="2686899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974F5BB6-8C2F-4185-A60A-B24637BE288C}"/>
                  </a:ext>
                </a:extLst>
              </p:cNvPr>
              <p:cNvSpPr/>
              <p:nvPr/>
            </p:nvSpPr>
            <p:spPr>
              <a:xfrm>
                <a:off x="1787241" y="143201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EEFD17EF-DB5F-42B4-8E62-CA7592B9C30C}"/>
                  </a:ext>
                </a:extLst>
              </p:cNvPr>
              <p:cNvSpPr/>
              <p:nvPr/>
            </p:nvSpPr>
            <p:spPr>
              <a:xfrm>
                <a:off x="1967818" y="161070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직사각형 260">
                <a:extLst>
                  <a:ext uri="{FF2B5EF4-FFF2-40B4-BE49-F238E27FC236}">
                    <a16:creationId xmlns:a16="http://schemas.microsoft.com/office/drawing/2014/main" id="{409AB2A2-4ED2-4F7B-8510-532286ECECBD}"/>
                  </a:ext>
                </a:extLst>
              </p:cNvPr>
              <p:cNvSpPr/>
              <p:nvPr/>
            </p:nvSpPr>
            <p:spPr>
              <a:xfrm>
                <a:off x="1787036" y="161070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F139ED33-5EC4-413F-8E84-1050DB1C9D9A}"/>
                </a:ext>
              </a:extLst>
            </p:cNvPr>
            <p:cNvGrpSpPr/>
            <p:nvPr/>
          </p:nvGrpSpPr>
          <p:grpSpPr>
            <a:xfrm flipV="1">
              <a:off x="819720" y="1506663"/>
              <a:ext cx="2970299" cy="990335"/>
              <a:chOff x="1787036" y="1430667"/>
              <a:chExt cx="1079863" cy="360040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2BF62983-7116-4D42-868E-43B1C7EE6C5D}"/>
                  </a:ext>
                </a:extLst>
              </p:cNvPr>
              <p:cNvSpPr/>
              <p:nvPr/>
            </p:nvSpPr>
            <p:spPr>
              <a:xfrm>
                <a:off x="1967158" y="143201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3F9AB33A-6671-44B4-ACFD-AD8F60CCB1F8}"/>
                  </a:ext>
                </a:extLst>
              </p:cNvPr>
              <p:cNvSpPr/>
              <p:nvPr/>
            </p:nvSpPr>
            <p:spPr>
              <a:xfrm>
                <a:off x="2326899" y="1432359"/>
                <a:ext cx="180000" cy="18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A73D6C10-A896-4EAF-947B-581EE26B96F8}"/>
                  </a:ext>
                </a:extLst>
              </p:cNvPr>
              <p:cNvSpPr/>
              <p:nvPr/>
            </p:nvSpPr>
            <p:spPr>
              <a:xfrm>
                <a:off x="2146899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1ECFCA5E-AAEB-4212-A694-1108DBE8342F}"/>
                  </a:ext>
                </a:extLst>
              </p:cNvPr>
              <p:cNvSpPr/>
              <p:nvPr/>
            </p:nvSpPr>
            <p:spPr>
              <a:xfrm>
                <a:off x="2146899" y="1431493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EA44F5A0-4113-4023-98EB-A3C6DB61CAB3}"/>
                  </a:ext>
                </a:extLst>
              </p:cNvPr>
              <p:cNvSpPr/>
              <p:nvPr/>
            </p:nvSpPr>
            <p:spPr>
              <a:xfrm>
                <a:off x="2326899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FB2B4A5A-7B38-4BA7-ACB5-C8F29D75C1BD}"/>
                  </a:ext>
                </a:extLst>
              </p:cNvPr>
              <p:cNvSpPr/>
              <p:nvPr/>
            </p:nvSpPr>
            <p:spPr>
              <a:xfrm>
                <a:off x="2506899" y="143235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12BE9DB7-8BE0-43BB-BAF9-0A21B0FAB584}"/>
                  </a:ext>
                </a:extLst>
              </p:cNvPr>
              <p:cNvSpPr/>
              <p:nvPr/>
            </p:nvSpPr>
            <p:spPr>
              <a:xfrm>
                <a:off x="2506899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4F0A0AC8-9910-4780-A6EA-90474AF05CC4}"/>
                  </a:ext>
                </a:extLst>
              </p:cNvPr>
              <p:cNvSpPr/>
              <p:nvPr/>
            </p:nvSpPr>
            <p:spPr>
              <a:xfrm>
                <a:off x="2686899" y="143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128695D6-3E55-44E3-8FDE-0490BC772452}"/>
                  </a:ext>
                </a:extLst>
              </p:cNvPr>
              <p:cNvSpPr/>
              <p:nvPr/>
            </p:nvSpPr>
            <p:spPr>
              <a:xfrm>
                <a:off x="2686899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43932323-3B50-4B53-A046-94D2AAC41611}"/>
                  </a:ext>
                </a:extLst>
              </p:cNvPr>
              <p:cNvSpPr/>
              <p:nvPr/>
            </p:nvSpPr>
            <p:spPr>
              <a:xfrm>
                <a:off x="1787241" y="143201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8A85320F-3147-407E-A0E8-07E1A9D524A6}"/>
                  </a:ext>
                </a:extLst>
              </p:cNvPr>
              <p:cNvSpPr/>
              <p:nvPr/>
            </p:nvSpPr>
            <p:spPr>
              <a:xfrm>
                <a:off x="1966953" y="161070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AE2B7172-EA85-4AC4-8FBB-DCE4B5310B60}"/>
                  </a:ext>
                </a:extLst>
              </p:cNvPr>
              <p:cNvSpPr/>
              <p:nvPr/>
            </p:nvSpPr>
            <p:spPr>
              <a:xfrm>
                <a:off x="1787036" y="161070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21666CA-A8F5-41A9-BF67-B965C228E7D9}"/>
              </a:ext>
            </a:extLst>
          </p:cNvPr>
          <p:cNvSpPr/>
          <p:nvPr/>
        </p:nvSpPr>
        <p:spPr>
          <a:xfrm rot="5400000" flipV="1">
            <a:off x="2165771" y="1447550"/>
            <a:ext cx="125756" cy="322373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A2E503F-DD78-4D27-B819-11EE2E99AAC9}"/>
              </a:ext>
            </a:extLst>
          </p:cNvPr>
          <p:cNvSpPr/>
          <p:nvPr/>
        </p:nvSpPr>
        <p:spPr>
          <a:xfrm rot="5400000" flipV="1">
            <a:off x="2161508" y="2307390"/>
            <a:ext cx="125756" cy="322373"/>
          </a:xfrm>
          <a:prstGeom prst="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17E7B2F3-7B4E-405D-8AB9-0BD6F30A7C07}"/>
              </a:ext>
            </a:extLst>
          </p:cNvPr>
          <p:cNvSpPr/>
          <p:nvPr/>
        </p:nvSpPr>
        <p:spPr>
          <a:xfrm>
            <a:off x="-1976122" y="1748537"/>
            <a:ext cx="137906" cy="58987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BE14B61D-EF75-4260-8D43-CEFE5471CE2F}"/>
              </a:ext>
            </a:extLst>
          </p:cNvPr>
          <p:cNvSpPr/>
          <p:nvPr/>
        </p:nvSpPr>
        <p:spPr>
          <a:xfrm>
            <a:off x="1555661" y="538336"/>
            <a:ext cx="396134" cy="933030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7C534DF-DE72-4A32-B1E4-FC51D020C26B}"/>
              </a:ext>
            </a:extLst>
          </p:cNvPr>
          <p:cNvSpPr/>
          <p:nvPr/>
        </p:nvSpPr>
        <p:spPr>
          <a:xfrm rot="5400000" flipV="1">
            <a:off x="4226942" y="-2220269"/>
            <a:ext cx="45719" cy="550237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65FE105B-563F-4FBB-BD16-64CA059EEE2A}"/>
              </a:ext>
            </a:extLst>
          </p:cNvPr>
          <p:cNvSpPr/>
          <p:nvPr/>
        </p:nvSpPr>
        <p:spPr>
          <a:xfrm>
            <a:off x="1967776" y="2725444"/>
            <a:ext cx="593195" cy="59319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126" name="별: 꼭짓점 4개 125">
            <a:extLst>
              <a:ext uri="{FF2B5EF4-FFF2-40B4-BE49-F238E27FC236}">
                <a16:creationId xmlns:a16="http://schemas.microsoft.com/office/drawing/2014/main" id="{5F32010E-8283-4B6B-A5CF-2424158CE7BE}"/>
              </a:ext>
            </a:extLst>
          </p:cNvPr>
          <p:cNvSpPr/>
          <p:nvPr/>
        </p:nvSpPr>
        <p:spPr>
          <a:xfrm>
            <a:off x="2084612" y="2864160"/>
            <a:ext cx="353359" cy="353359"/>
          </a:xfrm>
          <a:prstGeom prst="star4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CB88A2DE-0EEE-465F-84C4-3C7EACBCA8BC}"/>
              </a:ext>
            </a:extLst>
          </p:cNvPr>
          <p:cNvSpPr/>
          <p:nvPr/>
        </p:nvSpPr>
        <p:spPr>
          <a:xfrm>
            <a:off x="6180692" y="768064"/>
            <a:ext cx="495113" cy="495113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222A5A4-970E-4802-A4A5-C8519F9DB81E}"/>
              </a:ext>
            </a:extLst>
          </p:cNvPr>
          <p:cNvSpPr/>
          <p:nvPr/>
        </p:nvSpPr>
        <p:spPr>
          <a:xfrm rot="5400000" flipV="1">
            <a:off x="5418486" y="-9676"/>
            <a:ext cx="45719" cy="3015157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06698388-4671-4D74-A083-DA41C603EF7F}"/>
              </a:ext>
            </a:extLst>
          </p:cNvPr>
          <p:cNvSpPr/>
          <p:nvPr/>
        </p:nvSpPr>
        <p:spPr>
          <a:xfrm flipV="1">
            <a:off x="6951304" y="508057"/>
            <a:ext cx="48917" cy="1014247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F31C86A1-5F41-482F-B622-B159DFDBE7C9}"/>
              </a:ext>
            </a:extLst>
          </p:cNvPr>
          <p:cNvGrpSpPr/>
          <p:nvPr/>
        </p:nvGrpSpPr>
        <p:grpSpPr>
          <a:xfrm>
            <a:off x="-2015218" y="538336"/>
            <a:ext cx="46780" cy="5943681"/>
            <a:chOff x="963726" y="508056"/>
            <a:chExt cx="46780" cy="5943681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A94F2029-93AB-4008-98D9-577D4CCCC380}"/>
                </a:ext>
              </a:extLst>
            </p:cNvPr>
            <p:cNvSpPr/>
            <p:nvPr/>
          </p:nvSpPr>
          <p:spPr>
            <a:xfrm flipV="1">
              <a:off x="964626" y="508056"/>
              <a:ext cx="45719" cy="98348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23DB2759-52B3-448C-AB60-35AEC114E544}"/>
                </a:ext>
              </a:extLst>
            </p:cNvPr>
            <p:cNvGrpSpPr/>
            <p:nvPr/>
          </p:nvGrpSpPr>
          <p:grpSpPr>
            <a:xfrm>
              <a:off x="963726" y="1489991"/>
              <a:ext cx="46780" cy="4961746"/>
              <a:chOff x="963726" y="1489991"/>
              <a:chExt cx="46780" cy="4961746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3A4FFE4E-B2F5-477D-9FB5-57F7615BD7B7}"/>
                  </a:ext>
                </a:extLst>
              </p:cNvPr>
              <p:cNvSpPr/>
              <p:nvPr/>
            </p:nvSpPr>
            <p:spPr>
              <a:xfrm rot="10800000" flipV="1">
                <a:off x="963726" y="3349918"/>
                <a:ext cx="45719" cy="3101819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63573F94-19CB-46FD-9C12-FAE75437A0E5}"/>
                  </a:ext>
                </a:extLst>
              </p:cNvPr>
              <p:cNvSpPr/>
              <p:nvPr/>
            </p:nvSpPr>
            <p:spPr>
              <a:xfrm rot="10800000" flipV="1">
                <a:off x="964787" y="1489991"/>
                <a:ext cx="45719" cy="1859937"/>
              </a:xfrm>
              <a:prstGeom prst="rect">
                <a:avLst/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9CF67ADF-4855-497E-92AB-68FFC2AD20DA}"/>
              </a:ext>
            </a:extLst>
          </p:cNvPr>
          <p:cNvGrpSpPr/>
          <p:nvPr/>
        </p:nvGrpSpPr>
        <p:grpSpPr>
          <a:xfrm>
            <a:off x="8901632" y="521085"/>
            <a:ext cx="3069388" cy="5743198"/>
            <a:chOff x="8901632" y="521085"/>
            <a:chExt cx="3069388" cy="5743198"/>
          </a:xfrm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1C6B6A13-901C-4073-80CF-B243FD5DE379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195671DA-F9F5-4D52-9C59-CA0D0B8D6342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72FDFB06-D36E-49C0-B9F0-E364948B5AD8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134" name="그룹 133">
                  <a:extLst>
                    <a:ext uri="{FF2B5EF4-FFF2-40B4-BE49-F238E27FC236}">
                      <a16:creationId xmlns:a16="http://schemas.microsoft.com/office/drawing/2014/main" id="{5C13A574-4A31-408E-ADCE-274B1CB0F863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150" name="직사각형 149">
                    <a:extLst>
                      <a:ext uri="{FF2B5EF4-FFF2-40B4-BE49-F238E27FC236}">
                        <a16:creationId xmlns:a16="http://schemas.microsoft.com/office/drawing/2014/main" id="{81DD677E-CD43-4F11-B07F-4DE8E69B5DB3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1" name="직사각형 150">
                    <a:extLst>
                      <a:ext uri="{FF2B5EF4-FFF2-40B4-BE49-F238E27FC236}">
                        <a16:creationId xmlns:a16="http://schemas.microsoft.com/office/drawing/2014/main" id="{D9982A72-DFA3-4C0E-A036-AB91DA58F168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2" name="직사각형 151">
                    <a:extLst>
                      <a:ext uri="{FF2B5EF4-FFF2-40B4-BE49-F238E27FC236}">
                        <a16:creationId xmlns:a16="http://schemas.microsoft.com/office/drawing/2014/main" id="{8D7CBF1B-7174-432C-AFA2-A4739204D140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3" name="직사각형 152">
                    <a:extLst>
                      <a:ext uri="{FF2B5EF4-FFF2-40B4-BE49-F238E27FC236}">
                        <a16:creationId xmlns:a16="http://schemas.microsoft.com/office/drawing/2014/main" id="{B9336C47-6D7B-424D-A38D-29803A2B1074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4" name="직사각형 153">
                    <a:extLst>
                      <a:ext uri="{FF2B5EF4-FFF2-40B4-BE49-F238E27FC236}">
                        <a16:creationId xmlns:a16="http://schemas.microsoft.com/office/drawing/2014/main" id="{A874C840-11B5-4A65-8879-A580579A0800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5" name="직사각형 154">
                    <a:extLst>
                      <a:ext uri="{FF2B5EF4-FFF2-40B4-BE49-F238E27FC236}">
                        <a16:creationId xmlns:a16="http://schemas.microsoft.com/office/drawing/2014/main" id="{D7134C6F-9AC8-4B5B-BBBF-DC07C0C0FA58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35" name="그룹 134">
                  <a:extLst>
                    <a:ext uri="{FF2B5EF4-FFF2-40B4-BE49-F238E27FC236}">
                      <a16:creationId xmlns:a16="http://schemas.microsoft.com/office/drawing/2014/main" id="{DC5CFC20-CB70-42D9-8F11-DEB66AD2476C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136" name="TextBox 6">
                    <a:extLst>
                      <a:ext uri="{FF2B5EF4-FFF2-40B4-BE49-F238E27FC236}">
                        <a16:creationId xmlns:a16="http://schemas.microsoft.com/office/drawing/2014/main" id="{E7580C2A-B9EB-46F5-B063-10EE1F9E21F8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137" name="TextBox 7">
                    <a:extLst>
                      <a:ext uri="{FF2B5EF4-FFF2-40B4-BE49-F238E27FC236}">
                        <a16:creationId xmlns:a16="http://schemas.microsoft.com/office/drawing/2014/main" id="{F940E14A-6DCC-4F68-AEFD-997F52F13E0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138" name="TextBox 8">
                    <a:extLst>
                      <a:ext uri="{FF2B5EF4-FFF2-40B4-BE49-F238E27FC236}">
                        <a16:creationId xmlns:a16="http://schemas.microsoft.com/office/drawing/2014/main" id="{824DF8FD-6A47-4A32-B111-B46F9E586E5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140" name="TextBox 9">
                    <a:extLst>
                      <a:ext uri="{FF2B5EF4-FFF2-40B4-BE49-F238E27FC236}">
                        <a16:creationId xmlns:a16="http://schemas.microsoft.com/office/drawing/2014/main" id="{CEFB3D26-B311-40B5-8E87-B0D4904926C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141" name="TextBox 10">
                    <a:extLst>
                      <a:ext uri="{FF2B5EF4-FFF2-40B4-BE49-F238E27FC236}">
                        <a16:creationId xmlns:a16="http://schemas.microsoft.com/office/drawing/2014/main" id="{24D26B70-496C-4E93-B76C-A790990D55E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142" name="TextBox 11">
                    <a:extLst>
                      <a:ext uri="{FF2B5EF4-FFF2-40B4-BE49-F238E27FC236}">
                        <a16:creationId xmlns:a16="http://schemas.microsoft.com/office/drawing/2014/main" id="{CF7B78A5-6BF4-4922-B6A4-72BA45DE2E07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2.5m</a:t>
                    </a:r>
                    <a:endParaRPr lang="ko-KR" altLang="en-US" sz="1400" dirty="0"/>
                  </a:p>
                </p:txBody>
              </p:sp>
              <p:sp>
                <p:nvSpPr>
                  <p:cNvPr id="143" name="TextBox 12">
                    <a:extLst>
                      <a:ext uri="{FF2B5EF4-FFF2-40B4-BE49-F238E27FC236}">
                        <a16:creationId xmlns:a16="http://schemas.microsoft.com/office/drawing/2014/main" id="{DFB1CB4D-F730-44F0-93F4-A5E97E37F51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4" name="TextBox 13">
                    <a:extLst>
                      <a:ext uri="{FF2B5EF4-FFF2-40B4-BE49-F238E27FC236}">
                        <a16:creationId xmlns:a16="http://schemas.microsoft.com/office/drawing/2014/main" id="{D24F9E59-C908-446A-880B-3D63F267A216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5" name="TextBox 14">
                    <a:extLst>
                      <a:ext uri="{FF2B5EF4-FFF2-40B4-BE49-F238E27FC236}">
                        <a16:creationId xmlns:a16="http://schemas.microsoft.com/office/drawing/2014/main" id="{5FA483E3-9FBE-4F2D-8ADC-2D51251C3656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7" name="TextBox 15">
                    <a:extLst>
                      <a:ext uri="{FF2B5EF4-FFF2-40B4-BE49-F238E27FC236}">
                        <a16:creationId xmlns:a16="http://schemas.microsoft.com/office/drawing/2014/main" id="{8C6C81E2-43BF-45A0-B421-92C268F55B0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8" name="TextBox 16">
                    <a:extLst>
                      <a:ext uri="{FF2B5EF4-FFF2-40B4-BE49-F238E27FC236}">
                        <a16:creationId xmlns:a16="http://schemas.microsoft.com/office/drawing/2014/main" id="{D5CF5A65-F519-4CF9-BECA-4231D948A0E6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49" name="TextBox 17">
                    <a:extLst>
                      <a:ext uri="{FF2B5EF4-FFF2-40B4-BE49-F238E27FC236}">
                        <a16:creationId xmlns:a16="http://schemas.microsoft.com/office/drawing/2014/main" id="{16AFDBAF-CF47-47D3-9C95-B162338BCE6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56B524-FD1A-43FE-B64C-723EFE38DC74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12g x 12g x 10g  </a:t>
                </a:r>
                <a:endParaRPr lang="ko-KR" altLang="en-US" dirty="0"/>
              </a:p>
            </p:txBody>
          </p:sp>
        </p:grpSp>
      </p:grpSp>
      <p:sp>
        <p:nvSpPr>
          <p:cNvPr id="342" name="사각형: 둥근 모서리 341">
            <a:extLst>
              <a:ext uri="{FF2B5EF4-FFF2-40B4-BE49-F238E27FC236}">
                <a16:creationId xmlns:a16="http://schemas.microsoft.com/office/drawing/2014/main" id="{6AA38AF0-68B1-4FDB-8F4D-8E17DD7A6CC4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tutorial</a:t>
            </a:r>
            <a:endParaRPr lang="ko-KR" altLang="en-US" dirty="0"/>
          </a:p>
        </p:txBody>
      </p:sp>
      <p:cxnSp>
        <p:nvCxnSpPr>
          <p:cNvPr id="349" name="직선 화살표 연결선 348">
            <a:extLst>
              <a:ext uri="{FF2B5EF4-FFF2-40B4-BE49-F238E27FC236}">
                <a16:creationId xmlns:a16="http://schemas.microsoft.com/office/drawing/2014/main" id="{6DDE0049-B5E9-4B1E-8F18-3E49BFC903DE}"/>
              </a:ext>
            </a:extLst>
          </p:cNvPr>
          <p:cNvCxnSpPr>
            <a:cxnSpLocks/>
          </p:cNvCxnSpPr>
          <p:nvPr/>
        </p:nvCxnSpPr>
        <p:spPr>
          <a:xfrm flipV="1">
            <a:off x="-1682696" y="180218"/>
            <a:ext cx="0" cy="293345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타원 350">
            <a:extLst>
              <a:ext uri="{FF2B5EF4-FFF2-40B4-BE49-F238E27FC236}">
                <a16:creationId xmlns:a16="http://schemas.microsoft.com/office/drawing/2014/main" id="{A8067E1F-00F8-4FA4-A2E8-1D32D524D7E7}"/>
              </a:ext>
            </a:extLst>
          </p:cNvPr>
          <p:cNvSpPr/>
          <p:nvPr/>
        </p:nvSpPr>
        <p:spPr>
          <a:xfrm rot="10800000" flipV="1">
            <a:off x="-527526" y="239488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350" name="그룹 349">
            <a:extLst>
              <a:ext uri="{FF2B5EF4-FFF2-40B4-BE49-F238E27FC236}">
                <a16:creationId xmlns:a16="http://schemas.microsoft.com/office/drawing/2014/main" id="{D186944D-501B-41C3-8B85-08C0B7D082A3}"/>
              </a:ext>
            </a:extLst>
          </p:cNvPr>
          <p:cNvGrpSpPr/>
          <p:nvPr/>
        </p:nvGrpSpPr>
        <p:grpSpPr>
          <a:xfrm>
            <a:off x="2462096" y="2823519"/>
            <a:ext cx="363300" cy="369332"/>
            <a:chOff x="2462096" y="2823519"/>
            <a:chExt cx="363300" cy="369332"/>
          </a:xfrm>
        </p:grpSpPr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03BEC8C4-22AD-44AD-8156-CC5EC756DAB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38BA23E4-92A6-4992-A792-8B2C7D24123D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10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354" name="그룹 353">
            <a:extLst>
              <a:ext uri="{FF2B5EF4-FFF2-40B4-BE49-F238E27FC236}">
                <a16:creationId xmlns:a16="http://schemas.microsoft.com/office/drawing/2014/main" id="{20D6E1D9-AE61-4C17-BAEB-EAC13A755F19}"/>
              </a:ext>
            </a:extLst>
          </p:cNvPr>
          <p:cNvGrpSpPr/>
          <p:nvPr/>
        </p:nvGrpSpPr>
        <p:grpSpPr>
          <a:xfrm>
            <a:off x="2130601" y="2186852"/>
            <a:ext cx="363300" cy="369332"/>
            <a:chOff x="2462096" y="2823519"/>
            <a:chExt cx="363300" cy="369332"/>
          </a:xfrm>
        </p:grpSpPr>
        <p:sp>
          <p:nvSpPr>
            <p:cNvPr id="355" name="타원 354">
              <a:extLst>
                <a:ext uri="{FF2B5EF4-FFF2-40B4-BE49-F238E27FC236}">
                  <a16:creationId xmlns:a16="http://schemas.microsoft.com/office/drawing/2014/main" id="{7179D7FA-552E-4959-AC66-6C1A0A6D01D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2AABA9D3-1673-49B2-BB00-A1E21F9DB15D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11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EC7E755F-8E52-4437-9C90-040A65B1E626}"/>
              </a:ext>
            </a:extLst>
          </p:cNvPr>
          <p:cNvGrpSpPr/>
          <p:nvPr/>
        </p:nvGrpSpPr>
        <p:grpSpPr>
          <a:xfrm>
            <a:off x="2158180" y="1436976"/>
            <a:ext cx="363300" cy="369332"/>
            <a:chOff x="2462096" y="2823519"/>
            <a:chExt cx="363300" cy="369332"/>
          </a:xfrm>
        </p:grpSpPr>
        <p:sp>
          <p:nvSpPr>
            <p:cNvPr id="358" name="타원 357">
              <a:extLst>
                <a:ext uri="{FF2B5EF4-FFF2-40B4-BE49-F238E27FC236}">
                  <a16:creationId xmlns:a16="http://schemas.microsoft.com/office/drawing/2014/main" id="{4036D457-2FBC-4626-AEBD-B1FBBCED3790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862FFC64-FBE9-41CD-A2C1-FFC6470FDB6B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11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360" name="그룹 359">
            <a:extLst>
              <a:ext uri="{FF2B5EF4-FFF2-40B4-BE49-F238E27FC236}">
                <a16:creationId xmlns:a16="http://schemas.microsoft.com/office/drawing/2014/main" id="{288C9A5F-E053-4754-BDFE-C9EA92E87A78}"/>
              </a:ext>
            </a:extLst>
          </p:cNvPr>
          <p:cNvGrpSpPr/>
          <p:nvPr/>
        </p:nvGrpSpPr>
        <p:grpSpPr>
          <a:xfrm>
            <a:off x="-1968697" y="1693036"/>
            <a:ext cx="363300" cy="369332"/>
            <a:chOff x="2462096" y="2823519"/>
            <a:chExt cx="363300" cy="369332"/>
          </a:xfrm>
        </p:grpSpPr>
        <p:sp>
          <p:nvSpPr>
            <p:cNvPr id="361" name="타원 360">
              <a:extLst>
                <a:ext uri="{FF2B5EF4-FFF2-40B4-BE49-F238E27FC236}">
                  <a16:creationId xmlns:a16="http://schemas.microsoft.com/office/drawing/2014/main" id="{6C8A187D-119F-47DC-ABBE-5E0A2E658F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737131C4-7130-488A-993A-2B3117013B8F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12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363" name="그룹 362">
            <a:extLst>
              <a:ext uri="{FF2B5EF4-FFF2-40B4-BE49-F238E27FC236}">
                <a16:creationId xmlns:a16="http://schemas.microsoft.com/office/drawing/2014/main" id="{C0F00522-1AE9-4BC0-93CC-AAB2BAD1FAD8}"/>
              </a:ext>
            </a:extLst>
          </p:cNvPr>
          <p:cNvGrpSpPr/>
          <p:nvPr/>
        </p:nvGrpSpPr>
        <p:grpSpPr>
          <a:xfrm>
            <a:off x="6017266" y="629804"/>
            <a:ext cx="363300" cy="369332"/>
            <a:chOff x="2462096" y="2823519"/>
            <a:chExt cx="363300" cy="369332"/>
          </a:xfrm>
        </p:grpSpPr>
        <p:sp>
          <p:nvSpPr>
            <p:cNvPr id="364" name="타원 363">
              <a:extLst>
                <a:ext uri="{FF2B5EF4-FFF2-40B4-BE49-F238E27FC236}">
                  <a16:creationId xmlns:a16="http://schemas.microsoft.com/office/drawing/2014/main" id="{23B44D34-F134-4E30-BFC2-6454C3981DE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AC5479D1-2345-487D-BACC-BFD9BD6BD30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13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366" name="그룹 365">
            <a:extLst>
              <a:ext uri="{FF2B5EF4-FFF2-40B4-BE49-F238E27FC236}">
                <a16:creationId xmlns:a16="http://schemas.microsoft.com/office/drawing/2014/main" id="{9B871CBF-6905-4131-A07F-9EBD40D9A209}"/>
              </a:ext>
            </a:extLst>
          </p:cNvPr>
          <p:cNvGrpSpPr/>
          <p:nvPr/>
        </p:nvGrpSpPr>
        <p:grpSpPr>
          <a:xfrm>
            <a:off x="1790000" y="633394"/>
            <a:ext cx="363300" cy="369332"/>
            <a:chOff x="2462096" y="2823519"/>
            <a:chExt cx="363300" cy="369332"/>
          </a:xfrm>
        </p:grpSpPr>
        <p:sp>
          <p:nvSpPr>
            <p:cNvPr id="367" name="타원 366">
              <a:extLst>
                <a:ext uri="{FF2B5EF4-FFF2-40B4-BE49-F238E27FC236}">
                  <a16:creationId xmlns:a16="http://schemas.microsoft.com/office/drawing/2014/main" id="{6C9C25A3-CA1D-44F1-8FB2-4D621F3DA558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9A5B235A-8FF9-4A56-8A50-02F0E348F54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14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ED804D1C-B426-4733-9AED-7BF5EF09E595}"/>
              </a:ext>
            </a:extLst>
          </p:cNvPr>
          <p:cNvGrpSpPr/>
          <p:nvPr/>
        </p:nvGrpSpPr>
        <p:grpSpPr>
          <a:xfrm>
            <a:off x="-988638" y="4490403"/>
            <a:ext cx="5000671" cy="1002807"/>
            <a:chOff x="744293" y="4593494"/>
            <a:chExt cx="1818012" cy="364574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D1DDA94-AA5A-460F-8356-8D87F7AC9E75}"/>
                </a:ext>
              </a:extLst>
            </p:cNvPr>
            <p:cNvSpPr/>
            <p:nvPr/>
          </p:nvSpPr>
          <p:spPr>
            <a:xfrm>
              <a:off x="744293" y="4593494"/>
              <a:ext cx="1818012" cy="36457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C0E98333-AE20-45DD-AD3F-8B4F28D52BCB}"/>
                </a:ext>
              </a:extLst>
            </p:cNvPr>
            <p:cNvGrpSpPr/>
            <p:nvPr/>
          </p:nvGrpSpPr>
          <p:grpSpPr>
            <a:xfrm>
              <a:off x="1149233" y="4623677"/>
              <a:ext cx="1032343" cy="309179"/>
              <a:chOff x="1858466" y="4647015"/>
              <a:chExt cx="1032343" cy="309179"/>
            </a:xfrm>
          </p:grpSpPr>
          <p:sp>
            <p:nvSpPr>
              <p:cNvPr id="48" name="화살표: 오른쪽 47">
                <a:extLst>
                  <a:ext uri="{FF2B5EF4-FFF2-40B4-BE49-F238E27FC236}">
                    <a16:creationId xmlns:a16="http://schemas.microsoft.com/office/drawing/2014/main" id="{C965B76F-FA83-4353-A722-B4820F15C8FF}"/>
                  </a:ext>
                </a:extLst>
              </p:cNvPr>
              <p:cNvSpPr/>
              <p:nvPr/>
            </p:nvSpPr>
            <p:spPr>
              <a:xfrm rot="10800000">
                <a:off x="1863363" y="4812178"/>
                <a:ext cx="1027446" cy="144016"/>
              </a:xfrm>
              <a:prstGeom prst="righ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화살표: 오른쪽 48">
                <a:extLst>
                  <a:ext uri="{FF2B5EF4-FFF2-40B4-BE49-F238E27FC236}">
                    <a16:creationId xmlns:a16="http://schemas.microsoft.com/office/drawing/2014/main" id="{FA7BECE5-25BC-4BA6-8DD1-E6F23582CBBB}"/>
                  </a:ext>
                </a:extLst>
              </p:cNvPr>
              <p:cNvSpPr/>
              <p:nvPr/>
            </p:nvSpPr>
            <p:spPr>
              <a:xfrm rot="10800000">
                <a:off x="1858466" y="4647015"/>
                <a:ext cx="1032343" cy="144016"/>
              </a:xfrm>
              <a:prstGeom prst="rightArrow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90" name="타원 89">
            <a:extLst>
              <a:ext uri="{FF2B5EF4-FFF2-40B4-BE49-F238E27FC236}">
                <a16:creationId xmlns:a16="http://schemas.microsoft.com/office/drawing/2014/main" id="{45F26C9B-E162-4C51-8CB5-A40FA94148DA}"/>
              </a:ext>
            </a:extLst>
          </p:cNvPr>
          <p:cNvSpPr/>
          <p:nvPr/>
        </p:nvSpPr>
        <p:spPr>
          <a:xfrm rot="10800000" flipV="1">
            <a:off x="3090076" y="4900599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8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46" name="직사각형 345">
            <a:extLst>
              <a:ext uri="{FF2B5EF4-FFF2-40B4-BE49-F238E27FC236}">
                <a16:creationId xmlns:a16="http://schemas.microsoft.com/office/drawing/2014/main" id="{982CE0A8-3657-49F7-94FD-0178A8604474}"/>
              </a:ext>
            </a:extLst>
          </p:cNvPr>
          <p:cNvSpPr/>
          <p:nvPr/>
        </p:nvSpPr>
        <p:spPr>
          <a:xfrm rot="10800000">
            <a:off x="3953311" y="5518666"/>
            <a:ext cx="93634" cy="886620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41" name="타원 340">
            <a:extLst>
              <a:ext uri="{FF2B5EF4-FFF2-40B4-BE49-F238E27FC236}">
                <a16:creationId xmlns:a16="http://schemas.microsoft.com/office/drawing/2014/main" id="{548C52FA-2BF1-4293-87F2-643E16FFC234}"/>
              </a:ext>
            </a:extLst>
          </p:cNvPr>
          <p:cNvSpPr/>
          <p:nvPr/>
        </p:nvSpPr>
        <p:spPr>
          <a:xfrm rot="10800000" flipV="1">
            <a:off x="4015210" y="5599864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347" name="직선 화살표 연결선 346">
            <a:extLst>
              <a:ext uri="{FF2B5EF4-FFF2-40B4-BE49-F238E27FC236}">
                <a16:creationId xmlns:a16="http://schemas.microsoft.com/office/drawing/2014/main" id="{6E3321FA-0218-4F5D-9C9B-3294FC804F4A}"/>
              </a:ext>
            </a:extLst>
          </p:cNvPr>
          <p:cNvCxnSpPr>
            <a:cxnSpLocks/>
          </p:cNvCxnSpPr>
          <p:nvPr/>
        </p:nvCxnSpPr>
        <p:spPr>
          <a:xfrm flipH="1">
            <a:off x="4131362" y="5995195"/>
            <a:ext cx="512892" cy="4844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CED3738-B9DF-4730-9160-6107C173061F}"/>
              </a:ext>
            </a:extLst>
          </p:cNvPr>
          <p:cNvGrpSpPr/>
          <p:nvPr/>
        </p:nvGrpSpPr>
        <p:grpSpPr>
          <a:xfrm>
            <a:off x="984228" y="5486987"/>
            <a:ext cx="2970786" cy="982157"/>
            <a:chOff x="3852488" y="5373371"/>
            <a:chExt cx="2970786" cy="982157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F42130F-A099-48EC-8E32-BCBDC99540B0}"/>
                </a:ext>
              </a:extLst>
            </p:cNvPr>
            <p:cNvSpPr/>
            <p:nvPr/>
          </p:nvSpPr>
          <p:spPr>
            <a:xfrm flipV="1">
              <a:off x="4842823" y="5373481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09A31A0-5132-4CFC-8799-2609926A5FB2}"/>
                </a:ext>
              </a:extLst>
            </p:cNvPr>
            <p:cNvSpPr/>
            <p:nvPr/>
          </p:nvSpPr>
          <p:spPr>
            <a:xfrm flipV="1">
              <a:off x="4842823" y="586041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8B11F45-B578-44F1-871C-E75B67DD6AEB}"/>
                </a:ext>
              </a:extLst>
            </p:cNvPr>
            <p:cNvSpPr/>
            <p:nvPr/>
          </p:nvSpPr>
          <p:spPr>
            <a:xfrm flipV="1">
              <a:off x="4347710" y="538404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7DA1802-9707-47DD-BD56-DBB016A889E2}"/>
                </a:ext>
              </a:extLst>
            </p:cNvPr>
            <p:cNvSpPr/>
            <p:nvPr/>
          </p:nvSpPr>
          <p:spPr>
            <a:xfrm flipV="1">
              <a:off x="4347372" y="585925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A91D37A-B339-4A14-A454-310FD32BD4CF}"/>
                </a:ext>
              </a:extLst>
            </p:cNvPr>
            <p:cNvSpPr/>
            <p:nvPr/>
          </p:nvSpPr>
          <p:spPr>
            <a:xfrm flipV="1">
              <a:off x="5337936" y="5373481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6D46A9F-AADD-4795-BDEF-4FC1E07A69E2}"/>
                </a:ext>
              </a:extLst>
            </p:cNvPr>
            <p:cNvSpPr/>
            <p:nvPr/>
          </p:nvSpPr>
          <p:spPr>
            <a:xfrm flipV="1">
              <a:off x="5833048" y="5373481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9FBBABC-169A-4F3B-BE96-7AC514F51F5B}"/>
                </a:ext>
              </a:extLst>
            </p:cNvPr>
            <p:cNvSpPr/>
            <p:nvPr/>
          </p:nvSpPr>
          <p:spPr>
            <a:xfrm flipV="1">
              <a:off x="5833048" y="586041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A311633-26D1-4184-AF89-933F36419868}"/>
                </a:ext>
              </a:extLst>
            </p:cNvPr>
            <p:cNvSpPr/>
            <p:nvPr/>
          </p:nvSpPr>
          <p:spPr>
            <a:xfrm flipV="1">
              <a:off x="5337936" y="586041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7F06059-2EA6-4D1A-A339-E711D6212CF0}"/>
                </a:ext>
              </a:extLst>
            </p:cNvPr>
            <p:cNvSpPr/>
            <p:nvPr/>
          </p:nvSpPr>
          <p:spPr>
            <a:xfrm flipV="1">
              <a:off x="6328161" y="5373371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5908883B-3B49-41E7-980B-8563EA05D353}"/>
                </a:ext>
              </a:extLst>
            </p:cNvPr>
            <p:cNvSpPr/>
            <p:nvPr/>
          </p:nvSpPr>
          <p:spPr>
            <a:xfrm flipV="1">
              <a:off x="6326118" y="586030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43043B5-338E-4C51-AE02-EE43B7427D62}"/>
                </a:ext>
              </a:extLst>
            </p:cNvPr>
            <p:cNvSpPr/>
            <p:nvPr/>
          </p:nvSpPr>
          <p:spPr>
            <a:xfrm flipV="1">
              <a:off x="3852826" y="538404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4F6A6A15-A263-408A-8723-FCE151AD8532}"/>
                </a:ext>
              </a:extLst>
            </p:cNvPr>
            <p:cNvSpPr/>
            <p:nvPr/>
          </p:nvSpPr>
          <p:spPr>
            <a:xfrm flipV="1">
              <a:off x="3852488" y="585925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F4B8C890-2373-401A-8D29-05CADA9A6761}"/>
              </a:ext>
            </a:extLst>
          </p:cNvPr>
          <p:cNvGrpSpPr/>
          <p:nvPr/>
        </p:nvGrpSpPr>
        <p:grpSpPr>
          <a:xfrm>
            <a:off x="-1977573" y="4531016"/>
            <a:ext cx="2968871" cy="1938402"/>
            <a:chOff x="3852360" y="4417126"/>
            <a:chExt cx="2968871" cy="1938402"/>
          </a:xfrm>
        </p:grpSpPr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43B58117-9DF4-400E-9439-57E1709C1BA2}"/>
                </a:ext>
              </a:extLst>
            </p:cNvPr>
            <p:cNvSpPr/>
            <p:nvPr/>
          </p:nvSpPr>
          <p:spPr>
            <a:xfrm flipV="1">
              <a:off x="4842823" y="5383007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DA820F62-AFDD-4CDA-9685-6A873AB4A711}"/>
                </a:ext>
              </a:extLst>
            </p:cNvPr>
            <p:cNvSpPr/>
            <p:nvPr/>
          </p:nvSpPr>
          <p:spPr>
            <a:xfrm flipV="1">
              <a:off x="4842823" y="586041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E43172B7-491E-4323-A09D-B7FCD1FFCC9F}"/>
                </a:ext>
              </a:extLst>
            </p:cNvPr>
            <p:cNvSpPr/>
            <p:nvPr/>
          </p:nvSpPr>
          <p:spPr>
            <a:xfrm flipV="1">
              <a:off x="4347710" y="538404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7DAA04ED-E261-4EF8-91D0-C7300351FD27}"/>
                </a:ext>
              </a:extLst>
            </p:cNvPr>
            <p:cNvSpPr/>
            <p:nvPr/>
          </p:nvSpPr>
          <p:spPr>
            <a:xfrm flipV="1">
              <a:off x="4347372" y="585925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95A8AE13-C564-448A-A734-8C6BBBE21ED6}"/>
                </a:ext>
              </a:extLst>
            </p:cNvPr>
            <p:cNvSpPr/>
            <p:nvPr/>
          </p:nvSpPr>
          <p:spPr>
            <a:xfrm flipV="1">
              <a:off x="5337936" y="5383007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74B35379-701F-41E6-BF6D-D4B3562376E6}"/>
                </a:ext>
              </a:extLst>
            </p:cNvPr>
            <p:cNvSpPr/>
            <p:nvPr/>
          </p:nvSpPr>
          <p:spPr>
            <a:xfrm flipV="1">
              <a:off x="5833048" y="5383007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9DEA2891-4CED-4432-AB86-F5E3FFD831C7}"/>
                </a:ext>
              </a:extLst>
            </p:cNvPr>
            <p:cNvSpPr/>
            <p:nvPr/>
          </p:nvSpPr>
          <p:spPr>
            <a:xfrm flipV="1">
              <a:off x="5833048" y="586041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3C1FFE17-DB05-49D4-B286-A9CFE49DE796}"/>
                </a:ext>
              </a:extLst>
            </p:cNvPr>
            <p:cNvSpPr/>
            <p:nvPr/>
          </p:nvSpPr>
          <p:spPr>
            <a:xfrm flipV="1">
              <a:off x="5337936" y="586041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304E8BB0-C7F1-47BB-8ACF-5768BDC3EF3C}"/>
                </a:ext>
              </a:extLst>
            </p:cNvPr>
            <p:cNvSpPr/>
            <p:nvPr/>
          </p:nvSpPr>
          <p:spPr>
            <a:xfrm flipV="1">
              <a:off x="6323398" y="5382897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52014D6A-FAA0-4E4C-B370-3E0FF91BB5EE}"/>
                </a:ext>
              </a:extLst>
            </p:cNvPr>
            <p:cNvSpPr/>
            <p:nvPr/>
          </p:nvSpPr>
          <p:spPr>
            <a:xfrm flipV="1">
              <a:off x="6326118" y="586030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59D5CFC7-9CCB-470C-82BB-4D3CED208E02}"/>
                </a:ext>
              </a:extLst>
            </p:cNvPr>
            <p:cNvSpPr/>
            <p:nvPr/>
          </p:nvSpPr>
          <p:spPr>
            <a:xfrm flipV="1">
              <a:off x="3852826" y="538404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373C24F4-15D1-48DC-A89D-492C06A98512}"/>
                </a:ext>
              </a:extLst>
            </p:cNvPr>
            <p:cNvSpPr/>
            <p:nvPr/>
          </p:nvSpPr>
          <p:spPr>
            <a:xfrm flipV="1">
              <a:off x="3852488" y="585925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2019546D-0F0D-4973-8C16-2A2FBEF9D950}"/>
                </a:ext>
              </a:extLst>
            </p:cNvPr>
            <p:cNvSpPr/>
            <p:nvPr/>
          </p:nvSpPr>
          <p:spPr>
            <a:xfrm flipV="1">
              <a:off x="4347582" y="4417126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250C9303-5A05-4BFD-A223-AB2CE37213F0}"/>
                </a:ext>
              </a:extLst>
            </p:cNvPr>
            <p:cNvSpPr/>
            <p:nvPr/>
          </p:nvSpPr>
          <p:spPr>
            <a:xfrm flipV="1">
              <a:off x="4347244" y="4892336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87063ADE-0C1E-487B-8462-230DFC30F34B}"/>
                </a:ext>
              </a:extLst>
            </p:cNvPr>
            <p:cNvSpPr/>
            <p:nvPr/>
          </p:nvSpPr>
          <p:spPr>
            <a:xfrm flipV="1">
              <a:off x="3852698" y="4417126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A4904921-2C39-428A-927F-3F9C3E72369D}"/>
                </a:ext>
              </a:extLst>
            </p:cNvPr>
            <p:cNvSpPr/>
            <p:nvPr/>
          </p:nvSpPr>
          <p:spPr>
            <a:xfrm flipV="1">
              <a:off x="3852360" y="4892336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3C5830C1-C2EC-4ABD-A122-7AD0CE2EC97D}"/>
              </a:ext>
            </a:extLst>
          </p:cNvPr>
          <p:cNvSpPr/>
          <p:nvPr/>
        </p:nvSpPr>
        <p:spPr>
          <a:xfrm rot="16200000" flipV="1">
            <a:off x="7291396" y="1159491"/>
            <a:ext cx="68335" cy="6043337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A574F9B-EBA5-441D-9E28-3DC21A4704DE}"/>
              </a:ext>
            </a:extLst>
          </p:cNvPr>
          <p:cNvSpPr/>
          <p:nvPr/>
        </p:nvSpPr>
        <p:spPr>
          <a:xfrm rot="5400000" flipV="1">
            <a:off x="1486719" y="2967953"/>
            <a:ext cx="60688" cy="5034677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ED621FAD-6C8A-4300-869D-3F243630712F}"/>
              </a:ext>
            </a:extLst>
          </p:cNvPr>
          <p:cNvSpPr/>
          <p:nvPr/>
        </p:nvSpPr>
        <p:spPr>
          <a:xfrm rot="5400000" flipV="1">
            <a:off x="494623" y="2001779"/>
            <a:ext cx="60688" cy="5034677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18C47DFD-F3FA-47EF-9615-80A4D12FC862}"/>
              </a:ext>
            </a:extLst>
          </p:cNvPr>
          <p:cNvGrpSpPr/>
          <p:nvPr/>
        </p:nvGrpSpPr>
        <p:grpSpPr>
          <a:xfrm>
            <a:off x="-1968419" y="3497811"/>
            <a:ext cx="5942352" cy="991801"/>
            <a:chOff x="-2040516" y="3480712"/>
            <a:chExt cx="5942352" cy="991801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62D7BEF1-26EC-415F-AFC4-E80C8312A2E9}"/>
                </a:ext>
              </a:extLst>
            </p:cNvPr>
            <p:cNvGrpSpPr/>
            <p:nvPr/>
          </p:nvGrpSpPr>
          <p:grpSpPr>
            <a:xfrm flipV="1">
              <a:off x="929719" y="3482068"/>
              <a:ext cx="2972117" cy="990445"/>
              <a:chOff x="1788107" y="1430627"/>
              <a:chExt cx="1080524" cy="360080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0FE895E4-8C3E-4D95-AF6D-DC6B7BDD1270}"/>
                  </a:ext>
                </a:extLst>
              </p:cNvPr>
              <p:cNvSpPr/>
              <p:nvPr/>
            </p:nvSpPr>
            <p:spPr>
              <a:xfrm>
                <a:off x="2148631" y="143062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A379F77D-41D7-409A-BB60-19479EA71C6B}"/>
                  </a:ext>
                </a:extLst>
              </p:cNvPr>
              <p:cNvSpPr/>
              <p:nvPr/>
            </p:nvSpPr>
            <p:spPr>
              <a:xfrm>
                <a:off x="2328631" y="143062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47D47FEB-A9C7-434B-A3A2-616F892757A2}"/>
                  </a:ext>
                </a:extLst>
              </p:cNvPr>
              <p:cNvSpPr/>
              <p:nvPr/>
            </p:nvSpPr>
            <p:spPr>
              <a:xfrm>
                <a:off x="2148631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416BEBEC-A56F-48D8-8B11-CC2E5E0359B3}"/>
                  </a:ext>
                </a:extLst>
              </p:cNvPr>
              <p:cNvSpPr/>
              <p:nvPr/>
            </p:nvSpPr>
            <p:spPr>
              <a:xfrm>
                <a:off x="2328631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12CEF23B-93D0-491D-BDA9-35325EFCC353}"/>
                  </a:ext>
                </a:extLst>
              </p:cNvPr>
              <p:cNvSpPr/>
              <p:nvPr/>
            </p:nvSpPr>
            <p:spPr>
              <a:xfrm>
                <a:off x="2508631" y="143062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533C704-3410-469A-9BB4-B389096A4D0A}"/>
                  </a:ext>
                </a:extLst>
              </p:cNvPr>
              <p:cNvSpPr/>
              <p:nvPr/>
            </p:nvSpPr>
            <p:spPr>
              <a:xfrm>
                <a:off x="2508631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1BBCE18E-1029-4F9B-9BF1-C9BD98BE712A}"/>
                  </a:ext>
                </a:extLst>
              </p:cNvPr>
              <p:cNvSpPr/>
              <p:nvPr/>
            </p:nvSpPr>
            <p:spPr>
              <a:xfrm>
                <a:off x="2688631" y="143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698B390B-6022-4617-AFD4-F4307C2F99F1}"/>
                  </a:ext>
                </a:extLst>
              </p:cNvPr>
              <p:cNvSpPr/>
              <p:nvPr/>
            </p:nvSpPr>
            <p:spPr>
              <a:xfrm>
                <a:off x="2688631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7BF1C1AC-B701-4B96-A02D-AB5CFB4F667B}"/>
                  </a:ext>
                </a:extLst>
              </p:cNvPr>
              <p:cNvSpPr/>
              <p:nvPr/>
            </p:nvSpPr>
            <p:spPr>
              <a:xfrm>
                <a:off x="1968890" y="143201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D10A57CB-B378-400E-B410-FCD9D05C2138}"/>
                  </a:ext>
                </a:extLst>
              </p:cNvPr>
              <p:cNvSpPr/>
              <p:nvPr/>
            </p:nvSpPr>
            <p:spPr>
              <a:xfrm>
                <a:off x="1788107" y="143201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743152D9-877E-406C-A0C1-98C6F6E65906}"/>
                  </a:ext>
                </a:extLst>
              </p:cNvPr>
              <p:cNvSpPr/>
              <p:nvPr/>
            </p:nvSpPr>
            <p:spPr>
              <a:xfrm>
                <a:off x="1968684" y="161070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3D3B2D84-95D0-4599-86FB-61DFA1CD3D9F}"/>
                  </a:ext>
                </a:extLst>
              </p:cNvPr>
              <p:cNvSpPr/>
              <p:nvPr/>
            </p:nvSpPr>
            <p:spPr>
              <a:xfrm>
                <a:off x="1788768" y="161070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09" name="그룹 208">
              <a:extLst>
                <a:ext uri="{FF2B5EF4-FFF2-40B4-BE49-F238E27FC236}">
                  <a16:creationId xmlns:a16="http://schemas.microsoft.com/office/drawing/2014/main" id="{AE663643-2275-4C83-BEBB-E165A8EF6AE8}"/>
                </a:ext>
              </a:extLst>
            </p:cNvPr>
            <p:cNvGrpSpPr/>
            <p:nvPr/>
          </p:nvGrpSpPr>
          <p:grpSpPr>
            <a:xfrm flipV="1">
              <a:off x="-2040516" y="3480712"/>
              <a:ext cx="2972117" cy="990445"/>
              <a:chOff x="1788107" y="1430627"/>
              <a:chExt cx="1080524" cy="360080"/>
            </a:xfrm>
            <a:solidFill>
              <a:schemeClr val="accent3">
                <a:lumMod val="20000"/>
                <a:lumOff val="80000"/>
              </a:schemeClr>
            </a:solidFill>
          </p:grpSpPr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841A125A-EF41-4D5E-B590-0B04A9A9CAC2}"/>
                  </a:ext>
                </a:extLst>
              </p:cNvPr>
              <p:cNvSpPr/>
              <p:nvPr/>
            </p:nvSpPr>
            <p:spPr>
              <a:xfrm>
                <a:off x="2148631" y="143062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C71A1FF4-875B-4CC4-9C2A-76A7B6F3FBF3}"/>
                  </a:ext>
                </a:extLst>
              </p:cNvPr>
              <p:cNvSpPr/>
              <p:nvPr/>
            </p:nvSpPr>
            <p:spPr>
              <a:xfrm>
                <a:off x="2328631" y="143062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96143D19-4F5F-4F4C-B186-CB4EE609190D}"/>
                  </a:ext>
                </a:extLst>
              </p:cNvPr>
              <p:cNvSpPr/>
              <p:nvPr/>
            </p:nvSpPr>
            <p:spPr>
              <a:xfrm>
                <a:off x="2148631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45C7E3DD-8A4E-4467-BBB9-31D1B0FC3C9D}"/>
                  </a:ext>
                </a:extLst>
              </p:cNvPr>
              <p:cNvSpPr/>
              <p:nvPr/>
            </p:nvSpPr>
            <p:spPr>
              <a:xfrm>
                <a:off x="2328631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101BF97D-1652-4C7E-A94D-9E6DBA58C7FA}"/>
                  </a:ext>
                </a:extLst>
              </p:cNvPr>
              <p:cNvSpPr/>
              <p:nvPr/>
            </p:nvSpPr>
            <p:spPr>
              <a:xfrm>
                <a:off x="2508631" y="143062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1FF868EB-A8C4-45BF-AA06-9E440311CEEC}"/>
                  </a:ext>
                </a:extLst>
              </p:cNvPr>
              <p:cNvSpPr/>
              <p:nvPr/>
            </p:nvSpPr>
            <p:spPr>
              <a:xfrm>
                <a:off x="2508631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6E610D13-F3A2-4C53-BD52-1F2325F99807}"/>
                  </a:ext>
                </a:extLst>
              </p:cNvPr>
              <p:cNvSpPr/>
              <p:nvPr/>
            </p:nvSpPr>
            <p:spPr>
              <a:xfrm>
                <a:off x="2688631" y="143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FBF734B0-4DC9-49E4-82C3-0C4B7C5FCC91}"/>
                  </a:ext>
                </a:extLst>
              </p:cNvPr>
              <p:cNvSpPr/>
              <p:nvPr/>
            </p:nvSpPr>
            <p:spPr>
              <a:xfrm>
                <a:off x="2688631" y="161066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8807E5D5-AE1A-4776-86DB-384B4FDEE435}"/>
                  </a:ext>
                </a:extLst>
              </p:cNvPr>
              <p:cNvSpPr/>
              <p:nvPr/>
            </p:nvSpPr>
            <p:spPr>
              <a:xfrm>
                <a:off x="1968890" y="143201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1D98197E-2F82-4987-BBEB-9A62A109CFC4}"/>
                  </a:ext>
                </a:extLst>
              </p:cNvPr>
              <p:cNvSpPr/>
              <p:nvPr/>
            </p:nvSpPr>
            <p:spPr>
              <a:xfrm>
                <a:off x="1788107" y="1432019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28D3366D-A35B-4D7F-9778-957DA9550345}"/>
                  </a:ext>
                </a:extLst>
              </p:cNvPr>
              <p:cNvSpPr/>
              <p:nvPr/>
            </p:nvSpPr>
            <p:spPr>
              <a:xfrm>
                <a:off x="1968684" y="161070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76459BF9-5163-48D5-BC30-3FACCD50FB88}"/>
                  </a:ext>
                </a:extLst>
              </p:cNvPr>
              <p:cNvSpPr/>
              <p:nvPr/>
            </p:nvSpPr>
            <p:spPr>
              <a:xfrm>
                <a:off x="1788768" y="1610707"/>
                <a:ext cx="180000" cy="180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871D655A-A0CD-4B3C-9C47-9307DA4351EE}"/>
              </a:ext>
            </a:extLst>
          </p:cNvPr>
          <p:cNvSpPr/>
          <p:nvPr/>
        </p:nvSpPr>
        <p:spPr>
          <a:xfrm rot="5400000" flipV="1">
            <a:off x="1448768" y="996199"/>
            <a:ext cx="60688" cy="5034677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83C5A131-27CD-499F-8A75-25C4AE317C32}"/>
              </a:ext>
            </a:extLst>
          </p:cNvPr>
          <p:cNvGrpSpPr/>
          <p:nvPr/>
        </p:nvGrpSpPr>
        <p:grpSpPr>
          <a:xfrm>
            <a:off x="-832800" y="3596460"/>
            <a:ext cx="739433" cy="783928"/>
            <a:chOff x="2053415" y="3596707"/>
            <a:chExt cx="739433" cy="783928"/>
          </a:xfrm>
        </p:grpSpPr>
        <p:sp>
          <p:nvSpPr>
            <p:cNvPr id="225" name="사각형: 둥근 모서리 224">
              <a:extLst>
                <a:ext uri="{FF2B5EF4-FFF2-40B4-BE49-F238E27FC236}">
                  <a16:creationId xmlns:a16="http://schemas.microsoft.com/office/drawing/2014/main" id="{FCA88CA5-70F8-4C2D-9CEA-D6E0DE66D306}"/>
                </a:ext>
              </a:extLst>
            </p:cNvPr>
            <p:cNvSpPr/>
            <p:nvPr/>
          </p:nvSpPr>
          <p:spPr>
            <a:xfrm>
              <a:off x="2061970" y="3596707"/>
              <a:ext cx="730878" cy="783928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78993855-DB5E-408B-84A8-EFD0AB00A383}"/>
                </a:ext>
              </a:extLst>
            </p:cNvPr>
            <p:cNvSpPr/>
            <p:nvPr/>
          </p:nvSpPr>
          <p:spPr>
            <a:xfrm rot="10800000" flipV="1">
              <a:off x="2053415" y="4089868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9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2C59C940-D551-4724-90FC-D93852D2396D}"/>
              </a:ext>
            </a:extLst>
          </p:cNvPr>
          <p:cNvGrpSpPr/>
          <p:nvPr/>
        </p:nvGrpSpPr>
        <p:grpSpPr>
          <a:xfrm>
            <a:off x="615427" y="3617996"/>
            <a:ext cx="2213919" cy="794890"/>
            <a:chOff x="543330" y="3600897"/>
            <a:chExt cx="2213919" cy="794890"/>
          </a:xfrm>
        </p:grpSpPr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1E981DBA-9B52-4004-9FC3-AEA31823EE1F}"/>
                </a:ext>
              </a:extLst>
            </p:cNvPr>
            <p:cNvGrpSpPr/>
            <p:nvPr/>
          </p:nvGrpSpPr>
          <p:grpSpPr>
            <a:xfrm>
              <a:off x="551827" y="3600897"/>
              <a:ext cx="2205422" cy="794890"/>
              <a:chOff x="175202" y="3585745"/>
              <a:chExt cx="2205422" cy="794890"/>
            </a:xfrm>
          </p:grpSpPr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6418DF3B-B524-42C9-A66C-B2D1347FC06C}"/>
                  </a:ext>
                </a:extLst>
              </p:cNvPr>
              <p:cNvSpPr/>
              <p:nvPr/>
            </p:nvSpPr>
            <p:spPr>
              <a:xfrm>
                <a:off x="1600610" y="3596707"/>
                <a:ext cx="780014" cy="783928"/>
              </a:xfrm>
              <a:prstGeom prst="round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3CCF69EE-24B8-4BCD-A7DE-31BC8E5A36D0}"/>
                  </a:ext>
                </a:extLst>
              </p:cNvPr>
              <p:cNvSpPr/>
              <p:nvPr/>
            </p:nvSpPr>
            <p:spPr>
              <a:xfrm rot="10800000" flipV="1">
                <a:off x="1615859" y="4079204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bg1"/>
                    </a:solidFill>
                  </a:rPr>
                  <a:t>9</a:t>
                </a:r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0" name="사각형: 둥근 모서리 229">
                <a:extLst>
                  <a:ext uri="{FF2B5EF4-FFF2-40B4-BE49-F238E27FC236}">
                    <a16:creationId xmlns:a16="http://schemas.microsoft.com/office/drawing/2014/main" id="{38D3E3B4-58BE-4D7F-9136-4141370F1FA0}"/>
                  </a:ext>
                </a:extLst>
              </p:cNvPr>
              <p:cNvSpPr/>
              <p:nvPr/>
            </p:nvSpPr>
            <p:spPr>
              <a:xfrm>
                <a:off x="175202" y="3585745"/>
                <a:ext cx="780014" cy="783928"/>
              </a:xfrm>
              <a:prstGeom prst="round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D7146C63-EEA3-43A1-8D34-257EEF02D52C}"/>
                </a:ext>
              </a:extLst>
            </p:cNvPr>
            <p:cNvSpPr/>
            <p:nvPr/>
          </p:nvSpPr>
          <p:spPr>
            <a:xfrm rot="10800000" flipV="1">
              <a:off x="543330" y="4099223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9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05F51213-8975-4585-BFDE-182EBC771280}"/>
              </a:ext>
            </a:extLst>
          </p:cNvPr>
          <p:cNvGrpSpPr/>
          <p:nvPr/>
        </p:nvGrpSpPr>
        <p:grpSpPr>
          <a:xfrm>
            <a:off x="3969894" y="1531487"/>
            <a:ext cx="62787" cy="3983462"/>
            <a:chOff x="3936358" y="1515076"/>
            <a:chExt cx="62787" cy="3983462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40E2AC77-E375-49E2-BD77-85463854EC9C}"/>
                </a:ext>
              </a:extLst>
            </p:cNvPr>
            <p:cNvSpPr/>
            <p:nvPr/>
          </p:nvSpPr>
          <p:spPr>
            <a:xfrm flipV="1">
              <a:off x="3937653" y="1515076"/>
              <a:ext cx="61492" cy="977441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F448B505-4CE8-4C91-9537-33F915F3A230}"/>
                </a:ext>
              </a:extLst>
            </p:cNvPr>
            <p:cNvSpPr/>
            <p:nvPr/>
          </p:nvSpPr>
          <p:spPr>
            <a:xfrm rot="10800000" flipV="1">
              <a:off x="3939684" y="3340230"/>
              <a:ext cx="57553" cy="215830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CCCB69EA-0793-41D3-BDB2-0160E212FEA8}"/>
                </a:ext>
              </a:extLst>
            </p:cNvPr>
            <p:cNvSpPr/>
            <p:nvPr/>
          </p:nvSpPr>
          <p:spPr>
            <a:xfrm flipV="1">
              <a:off x="3936358" y="2492630"/>
              <a:ext cx="61492" cy="907280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9" name="직사각형 278">
            <a:extLst>
              <a:ext uri="{FF2B5EF4-FFF2-40B4-BE49-F238E27FC236}">
                <a16:creationId xmlns:a16="http://schemas.microsoft.com/office/drawing/2014/main" id="{7A0471DE-1510-4DB1-A235-19DF89A733D6}"/>
              </a:ext>
            </a:extLst>
          </p:cNvPr>
          <p:cNvSpPr/>
          <p:nvPr/>
        </p:nvSpPr>
        <p:spPr>
          <a:xfrm rot="5400000" flipV="1">
            <a:off x="494623" y="5673"/>
            <a:ext cx="60688" cy="5034677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sp>
        <p:nvSpPr>
          <p:cNvPr id="280" name="직사각형 279">
            <a:extLst>
              <a:ext uri="{FF2B5EF4-FFF2-40B4-BE49-F238E27FC236}">
                <a16:creationId xmlns:a16="http://schemas.microsoft.com/office/drawing/2014/main" id="{0D27D37D-D8D3-482B-81D1-30A3D5D34C87}"/>
              </a:ext>
            </a:extLst>
          </p:cNvPr>
          <p:cNvSpPr/>
          <p:nvPr/>
        </p:nvSpPr>
        <p:spPr>
          <a:xfrm rot="5400000" flipV="1">
            <a:off x="526002" y="-983201"/>
            <a:ext cx="60688" cy="5034677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>
              <a:solidFill>
                <a:schemeClr val="tx1"/>
              </a:solidFill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E63EBDBC-79D0-4293-89C4-9440A42774F0}"/>
              </a:ext>
            </a:extLst>
          </p:cNvPr>
          <p:cNvGrpSpPr/>
          <p:nvPr/>
        </p:nvGrpSpPr>
        <p:grpSpPr>
          <a:xfrm>
            <a:off x="-1965283" y="482227"/>
            <a:ext cx="975092" cy="93634"/>
            <a:chOff x="-1965283" y="482227"/>
            <a:chExt cx="975092" cy="93634"/>
          </a:xfrm>
        </p:grpSpPr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774E8295-16FA-4845-9DB7-FECCC46BC868}"/>
                </a:ext>
              </a:extLst>
            </p:cNvPr>
            <p:cNvSpPr/>
            <p:nvPr/>
          </p:nvSpPr>
          <p:spPr>
            <a:xfrm rot="16200000">
              <a:off x="-1765851" y="282795"/>
              <a:ext cx="93634" cy="492498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281" name="직사각형 280">
              <a:extLst>
                <a:ext uri="{FF2B5EF4-FFF2-40B4-BE49-F238E27FC236}">
                  <a16:creationId xmlns:a16="http://schemas.microsoft.com/office/drawing/2014/main" id="{CC7F8E7B-B751-4675-9B13-8DF4F0F22E41}"/>
                </a:ext>
              </a:extLst>
            </p:cNvPr>
            <p:cNvSpPr/>
            <p:nvPr/>
          </p:nvSpPr>
          <p:spPr>
            <a:xfrm rot="16200000">
              <a:off x="-1283257" y="282795"/>
              <a:ext cx="93634" cy="492498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cxnSp>
        <p:nvCxnSpPr>
          <p:cNvPr id="284" name="직선 화살표 연결선 283">
            <a:extLst>
              <a:ext uri="{FF2B5EF4-FFF2-40B4-BE49-F238E27FC236}">
                <a16:creationId xmlns:a16="http://schemas.microsoft.com/office/drawing/2014/main" id="{F12B67AE-521F-4CEF-9634-4A673ED7E817}"/>
              </a:ext>
            </a:extLst>
          </p:cNvPr>
          <p:cNvCxnSpPr>
            <a:cxnSpLocks/>
          </p:cNvCxnSpPr>
          <p:nvPr/>
        </p:nvCxnSpPr>
        <p:spPr>
          <a:xfrm flipV="1">
            <a:off x="-1224872" y="188881"/>
            <a:ext cx="0" cy="293345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5" name="그룹 314">
            <a:extLst>
              <a:ext uri="{FF2B5EF4-FFF2-40B4-BE49-F238E27FC236}">
                <a16:creationId xmlns:a16="http://schemas.microsoft.com/office/drawing/2014/main" id="{1445DF05-8B47-423D-97EF-3032E6D3D3B3}"/>
              </a:ext>
            </a:extLst>
          </p:cNvPr>
          <p:cNvGrpSpPr/>
          <p:nvPr/>
        </p:nvGrpSpPr>
        <p:grpSpPr>
          <a:xfrm>
            <a:off x="-1978028" y="6452942"/>
            <a:ext cx="2970786" cy="982157"/>
            <a:chOff x="3852488" y="5373371"/>
            <a:chExt cx="2970786" cy="982157"/>
          </a:xfrm>
        </p:grpSpPr>
        <p:sp>
          <p:nvSpPr>
            <p:cNvPr id="316" name="직사각형 315">
              <a:extLst>
                <a:ext uri="{FF2B5EF4-FFF2-40B4-BE49-F238E27FC236}">
                  <a16:creationId xmlns:a16="http://schemas.microsoft.com/office/drawing/2014/main" id="{53688C73-729E-40C4-BB0B-FBEF4BA5FE54}"/>
                </a:ext>
              </a:extLst>
            </p:cNvPr>
            <p:cNvSpPr/>
            <p:nvPr/>
          </p:nvSpPr>
          <p:spPr>
            <a:xfrm flipV="1">
              <a:off x="4842823" y="5373481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7" name="직사각형 316">
              <a:extLst>
                <a:ext uri="{FF2B5EF4-FFF2-40B4-BE49-F238E27FC236}">
                  <a16:creationId xmlns:a16="http://schemas.microsoft.com/office/drawing/2014/main" id="{C1F39F66-86E6-49DE-BA08-BB258645A01E}"/>
                </a:ext>
              </a:extLst>
            </p:cNvPr>
            <p:cNvSpPr/>
            <p:nvPr/>
          </p:nvSpPr>
          <p:spPr>
            <a:xfrm flipV="1">
              <a:off x="4842823" y="586041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8" name="직사각형 317">
              <a:extLst>
                <a:ext uri="{FF2B5EF4-FFF2-40B4-BE49-F238E27FC236}">
                  <a16:creationId xmlns:a16="http://schemas.microsoft.com/office/drawing/2014/main" id="{692CB6C9-D9C2-4FCF-889C-57D12F4F92F3}"/>
                </a:ext>
              </a:extLst>
            </p:cNvPr>
            <p:cNvSpPr/>
            <p:nvPr/>
          </p:nvSpPr>
          <p:spPr>
            <a:xfrm flipV="1">
              <a:off x="4347710" y="538404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19" name="직사각형 318">
              <a:extLst>
                <a:ext uri="{FF2B5EF4-FFF2-40B4-BE49-F238E27FC236}">
                  <a16:creationId xmlns:a16="http://schemas.microsoft.com/office/drawing/2014/main" id="{5076097F-E7C9-4ABA-8F5E-05FAAE88CC0D}"/>
                </a:ext>
              </a:extLst>
            </p:cNvPr>
            <p:cNvSpPr/>
            <p:nvPr/>
          </p:nvSpPr>
          <p:spPr>
            <a:xfrm flipV="1">
              <a:off x="4347372" y="585925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0" name="직사각형 319">
              <a:extLst>
                <a:ext uri="{FF2B5EF4-FFF2-40B4-BE49-F238E27FC236}">
                  <a16:creationId xmlns:a16="http://schemas.microsoft.com/office/drawing/2014/main" id="{BA89C560-8D66-4F3F-BE36-7F23E274FA3C}"/>
                </a:ext>
              </a:extLst>
            </p:cNvPr>
            <p:cNvSpPr/>
            <p:nvPr/>
          </p:nvSpPr>
          <p:spPr>
            <a:xfrm flipV="1">
              <a:off x="5337936" y="5373481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1" name="직사각형 320">
              <a:extLst>
                <a:ext uri="{FF2B5EF4-FFF2-40B4-BE49-F238E27FC236}">
                  <a16:creationId xmlns:a16="http://schemas.microsoft.com/office/drawing/2014/main" id="{67D6914D-46BD-43BF-BC95-48E000507F69}"/>
                </a:ext>
              </a:extLst>
            </p:cNvPr>
            <p:cNvSpPr/>
            <p:nvPr/>
          </p:nvSpPr>
          <p:spPr>
            <a:xfrm flipV="1">
              <a:off x="5833048" y="5373481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id="{A25A8B92-85E8-4484-88D8-9CD4F43330C4}"/>
                </a:ext>
              </a:extLst>
            </p:cNvPr>
            <p:cNvSpPr/>
            <p:nvPr/>
          </p:nvSpPr>
          <p:spPr>
            <a:xfrm flipV="1">
              <a:off x="5833048" y="586041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3" name="직사각형 322">
              <a:extLst>
                <a:ext uri="{FF2B5EF4-FFF2-40B4-BE49-F238E27FC236}">
                  <a16:creationId xmlns:a16="http://schemas.microsoft.com/office/drawing/2014/main" id="{49B72C0B-A794-4A1E-9473-CB92CE3B3293}"/>
                </a:ext>
              </a:extLst>
            </p:cNvPr>
            <p:cNvSpPr/>
            <p:nvPr/>
          </p:nvSpPr>
          <p:spPr>
            <a:xfrm flipV="1">
              <a:off x="5337936" y="586041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4" name="직사각형 323">
              <a:extLst>
                <a:ext uri="{FF2B5EF4-FFF2-40B4-BE49-F238E27FC236}">
                  <a16:creationId xmlns:a16="http://schemas.microsoft.com/office/drawing/2014/main" id="{1EEA9B6C-3FF2-4AD7-9B20-4C2EC8B944DF}"/>
                </a:ext>
              </a:extLst>
            </p:cNvPr>
            <p:cNvSpPr/>
            <p:nvPr/>
          </p:nvSpPr>
          <p:spPr>
            <a:xfrm flipV="1">
              <a:off x="6328161" y="5373371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5" name="직사각형 324">
              <a:extLst>
                <a:ext uri="{FF2B5EF4-FFF2-40B4-BE49-F238E27FC236}">
                  <a16:creationId xmlns:a16="http://schemas.microsoft.com/office/drawing/2014/main" id="{9F298607-F464-4CF2-98B0-137CE24AFACC}"/>
                </a:ext>
              </a:extLst>
            </p:cNvPr>
            <p:cNvSpPr/>
            <p:nvPr/>
          </p:nvSpPr>
          <p:spPr>
            <a:xfrm flipV="1">
              <a:off x="6326118" y="586030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6" name="직사각형 325">
              <a:extLst>
                <a:ext uri="{FF2B5EF4-FFF2-40B4-BE49-F238E27FC236}">
                  <a16:creationId xmlns:a16="http://schemas.microsoft.com/office/drawing/2014/main" id="{20EBA08C-BBA7-4AF5-B560-68B851271712}"/>
                </a:ext>
              </a:extLst>
            </p:cNvPr>
            <p:cNvSpPr/>
            <p:nvPr/>
          </p:nvSpPr>
          <p:spPr>
            <a:xfrm flipV="1">
              <a:off x="3852826" y="538404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27" name="직사각형 326">
              <a:extLst>
                <a:ext uri="{FF2B5EF4-FFF2-40B4-BE49-F238E27FC236}">
                  <a16:creationId xmlns:a16="http://schemas.microsoft.com/office/drawing/2014/main" id="{3379A23F-E3A8-4C4A-9D46-A2E2DD79F134}"/>
                </a:ext>
              </a:extLst>
            </p:cNvPr>
            <p:cNvSpPr/>
            <p:nvPr/>
          </p:nvSpPr>
          <p:spPr>
            <a:xfrm flipV="1">
              <a:off x="3852488" y="585925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8" name="그룹 327">
            <a:extLst>
              <a:ext uri="{FF2B5EF4-FFF2-40B4-BE49-F238E27FC236}">
                <a16:creationId xmlns:a16="http://schemas.microsoft.com/office/drawing/2014/main" id="{AD6D4E45-B265-4893-9666-1EFE0BAAED59}"/>
              </a:ext>
            </a:extLst>
          </p:cNvPr>
          <p:cNvGrpSpPr/>
          <p:nvPr/>
        </p:nvGrpSpPr>
        <p:grpSpPr>
          <a:xfrm>
            <a:off x="990140" y="6444102"/>
            <a:ext cx="2970786" cy="982157"/>
            <a:chOff x="3852488" y="5373371"/>
            <a:chExt cx="2970786" cy="982157"/>
          </a:xfrm>
        </p:grpSpPr>
        <p:sp>
          <p:nvSpPr>
            <p:cNvPr id="329" name="직사각형 328">
              <a:extLst>
                <a:ext uri="{FF2B5EF4-FFF2-40B4-BE49-F238E27FC236}">
                  <a16:creationId xmlns:a16="http://schemas.microsoft.com/office/drawing/2014/main" id="{8E644B82-D217-46B5-BB74-D028CCDD0621}"/>
                </a:ext>
              </a:extLst>
            </p:cNvPr>
            <p:cNvSpPr/>
            <p:nvPr/>
          </p:nvSpPr>
          <p:spPr>
            <a:xfrm flipV="1">
              <a:off x="4842823" y="5373481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0" name="직사각형 329">
              <a:extLst>
                <a:ext uri="{FF2B5EF4-FFF2-40B4-BE49-F238E27FC236}">
                  <a16:creationId xmlns:a16="http://schemas.microsoft.com/office/drawing/2014/main" id="{67B1FC23-D46F-4CB6-A222-A0A23DB947AB}"/>
                </a:ext>
              </a:extLst>
            </p:cNvPr>
            <p:cNvSpPr/>
            <p:nvPr/>
          </p:nvSpPr>
          <p:spPr>
            <a:xfrm flipV="1">
              <a:off x="4842823" y="586041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23C8FAE1-13C0-45AC-B5A9-A5F5A1A7F6F7}"/>
                </a:ext>
              </a:extLst>
            </p:cNvPr>
            <p:cNvSpPr/>
            <p:nvPr/>
          </p:nvSpPr>
          <p:spPr>
            <a:xfrm flipV="1">
              <a:off x="4347710" y="538404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2" name="직사각형 331">
              <a:extLst>
                <a:ext uri="{FF2B5EF4-FFF2-40B4-BE49-F238E27FC236}">
                  <a16:creationId xmlns:a16="http://schemas.microsoft.com/office/drawing/2014/main" id="{B14315AC-2054-4A5D-B629-0AA3ACB17520}"/>
                </a:ext>
              </a:extLst>
            </p:cNvPr>
            <p:cNvSpPr/>
            <p:nvPr/>
          </p:nvSpPr>
          <p:spPr>
            <a:xfrm flipV="1">
              <a:off x="4347372" y="585925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4" name="직사각형 333">
              <a:extLst>
                <a:ext uri="{FF2B5EF4-FFF2-40B4-BE49-F238E27FC236}">
                  <a16:creationId xmlns:a16="http://schemas.microsoft.com/office/drawing/2014/main" id="{CC8AA8AD-1E20-4EA3-B1C7-1987BF9EFDD8}"/>
                </a:ext>
              </a:extLst>
            </p:cNvPr>
            <p:cNvSpPr/>
            <p:nvPr/>
          </p:nvSpPr>
          <p:spPr>
            <a:xfrm flipV="1">
              <a:off x="5337936" y="5373481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5" name="직사각형 334">
              <a:extLst>
                <a:ext uri="{FF2B5EF4-FFF2-40B4-BE49-F238E27FC236}">
                  <a16:creationId xmlns:a16="http://schemas.microsoft.com/office/drawing/2014/main" id="{EE26A10B-595F-45B8-927A-AA52090DE554}"/>
                </a:ext>
              </a:extLst>
            </p:cNvPr>
            <p:cNvSpPr/>
            <p:nvPr/>
          </p:nvSpPr>
          <p:spPr>
            <a:xfrm flipV="1">
              <a:off x="5833048" y="5373481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7" name="직사각형 336">
              <a:extLst>
                <a:ext uri="{FF2B5EF4-FFF2-40B4-BE49-F238E27FC236}">
                  <a16:creationId xmlns:a16="http://schemas.microsoft.com/office/drawing/2014/main" id="{AF2D7635-D82D-4E8F-8F2E-2C351A24B004}"/>
                </a:ext>
              </a:extLst>
            </p:cNvPr>
            <p:cNvSpPr/>
            <p:nvPr/>
          </p:nvSpPr>
          <p:spPr>
            <a:xfrm flipV="1">
              <a:off x="5833048" y="586041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5C45690F-2BC4-4D45-BFF9-7DBB89ADDDF3}"/>
                </a:ext>
              </a:extLst>
            </p:cNvPr>
            <p:cNvSpPr/>
            <p:nvPr/>
          </p:nvSpPr>
          <p:spPr>
            <a:xfrm flipV="1">
              <a:off x="5337936" y="586041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FB4F1DFF-B7D2-495A-93E4-8FBE2B47598D}"/>
                </a:ext>
              </a:extLst>
            </p:cNvPr>
            <p:cNvSpPr/>
            <p:nvPr/>
          </p:nvSpPr>
          <p:spPr>
            <a:xfrm flipV="1">
              <a:off x="6328161" y="5373371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E9FFAA76-BB27-4796-B193-9F270D249A59}"/>
                </a:ext>
              </a:extLst>
            </p:cNvPr>
            <p:cNvSpPr/>
            <p:nvPr/>
          </p:nvSpPr>
          <p:spPr>
            <a:xfrm flipV="1">
              <a:off x="6326118" y="5860305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2064E7AF-702E-4A3F-9107-0BD3FC0351A5}"/>
                </a:ext>
              </a:extLst>
            </p:cNvPr>
            <p:cNvSpPr/>
            <p:nvPr/>
          </p:nvSpPr>
          <p:spPr>
            <a:xfrm flipV="1">
              <a:off x="3852826" y="538404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B5897A7D-27E6-4E21-879A-4DD01A551FE9}"/>
                </a:ext>
              </a:extLst>
            </p:cNvPr>
            <p:cNvSpPr/>
            <p:nvPr/>
          </p:nvSpPr>
          <p:spPr>
            <a:xfrm flipV="1">
              <a:off x="3852488" y="5859250"/>
              <a:ext cx="495113" cy="49511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8247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9" name="그룹 468">
            <a:extLst>
              <a:ext uri="{FF2B5EF4-FFF2-40B4-BE49-F238E27FC236}">
                <a16:creationId xmlns:a16="http://schemas.microsoft.com/office/drawing/2014/main" id="{F7CFD92B-DC42-4717-BB30-E82946681007}"/>
              </a:ext>
            </a:extLst>
          </p:cNvPr>
          <p:cNvGrpSpPr/>
          <p:nvPr/>
        </p:nvGrpSpPr>
        <p:grpSpPr>
          <a:xfrm>
            <a:off x="100262" y="114115"/>
            <a:ext cx="4152952" cy="6523524"/>
            <a:chOff x="100262" y="114115"/>
            <a:chExt cx="4152952" cy="6523524"/>
          </a:xfrm>
        </p:grpSpPr>
        <p:grpSp>
          <p:nvGrpSpPr>
            <p:cNvPr id="366" name="그룹 365"/>
            <p:cNvGrpSpPr/>
            <p:nvPr/>
          </p:nvGrpSpPr>
          <p:grpSpPr>
            <a:xfrm>
              <a:off x="718170" y="114115"/>
              <a:ext cx="3535044" cy="6523524"/>
              <a:chOff x="157813" y="85094"/>
              <a:chExt cx="2651283" cy="4892643"/>
            </a:xfrm>
          </p:grpSpPr>
          <p:grpSp>
            <p:nvGrpSpPr>
              <p:cNvPr id="201" name="그룹 200"/>
              <p:cNvGrpSpPr/>
              <p:nvPr/>
            </p:nvGrpSpPr>
            <p:grpSpPr>
              <a:xfrm>
                <a:off x="157813" y="376912"/>
                <a:ext cx="2360534" cy="4600825"/>
                <a:chOff x="543099" y="62743"/>
                <a:chExt cx="2515386" cy="4902641"/>
              </a:xfrm>
            </p:grpSpPr>
            <p:sp>
              <p:nvSpPr>
                <p:cNvPr id="204" name="직사각형 203"/>
                <p:cNvSpPr/>
                <p:nvPr/>
              </p:nvSpPr>
              <p:spPr>
                <a:xfrm>
                  <a:off x="2985970" y="89928"/>
                  <a:ext cx="45722" cy="4875453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05" name="직사각형 204"/>
                <p:cNvSpPr/>
                <p:nvPr/>
              </p:nvSpPr>
              <p:spPr>
                <a:xfrm>
                  <a:off x="588819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06" name="직사각형 205"/>
                <p:cNvSpPr/>
                <p:nvPr/>
              </p:nvSpPr>
              <p:spPr>
                <a:xfrm>
                  <a:off x="888144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07" name="직사각형 206"/>
                <p:cNvSpPr/>
                <p:nvPr/>
              </p:nvSpPr>
              <p:spPr>
                <a:xfrm>
                  <a:off x="1187469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08" name="직사각형 207"/>
                <p:cNvSpPr/>
                <p:nvPr/>
              </p:nvSpPr>
              <p:spPr>
                <a:xfrm>
                  <a:off x="1486794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09" name="직사각형 208"/>
                <p:cNvSpPr/>
                <p:nvPr/>
              </p:nvSpPr>
              <p:spPr>
                <a:xfrm>
                  <a:off x="1786352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0" name="직사각형 209"/>
                <p:cNvSpPr/>
                <p:nvPr/>
              </p:nvSpPr>
              <p:spPr>
                <a:xfrm>
                  <a:off x="2085677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1" name="직사각형 210"/>
                <p:cNvSpPr/>
                <p:nvPr/>
              </p:nvSpPr>
              <p:spPr>
                <a:xfrm>
                  <a:off x="2385002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2" name="직사각형 211"/>
                <p:cNvSpPr/>
                <p:nvPr/>
              </p:nvSpPr>
              <p:spPr>
                <a:xfrm>
                  <a:off x="2684327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3" name="직사각형 212"/>
                <p:cNvSpPr/>
                <p:nvPr/>
              </p:nvSpPr>
              <p:spPr>
                <a:xfrm>
                  <a:off x="588819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4" name="직사각형 213"/>
                <p:cNvSpPr/>
                <p:nvPr/>
              </p:nvSpPr>
              <p:spPr>
                <a:xfrm>
                  <a:off x="888144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5" name="직사각형 214"/>
                <p:cNvSpPr/>
                <p:nvPr/>
              </p:nvSpPr>
              <p:spPr>
                <a:xfrm>
                  <a:off x="1187469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6" name="직사각형 215"/>
                <p:cNvSpPr/>
                <p:nvPr/>
              </p:nvSpPr>
              <p:spPr>
                <a:xfrm>
                  <a:off x="1486794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7" name="직사각형 216"/>
                <p:cNvSpPr/>
                <p:nvPr/>
              </p:nvSpPr>
              <p:spPr>
                <a:xfrm>
                  <a:off x="1786352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18" name="직사각형 217"/>
                <p:cNvSpPr/>
                <p:nvPr/>
              </p:nvSpPr>
              <p:spPr>
                <a:xfrm>
                  <a:off x="2085677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9" name="직사각형 218"/>
                <p:cNvSpPr/>
                <p:nvPr/>
              </p:nvSpPr>
              <p:spPr>
                <a:xfrm>
                  <a:off x="2385002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0" name="직사각형 219"/>
                <p:cNvSpPr/>
                <p:nvPr/>
              </p:nvSpPr>
              <p:spPr>
                <a:xfrm>
                  <a:off x="2684327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1" name="직사각형 220"/>
                <p:cNvSpPr/>
                <p:nvPr/>
              </p:nvSpPr>
              <p:spPr>
                <a:xfrm>
                  <a:off x="588819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2" name="직사각형 221"/>
                <p:cNvSpPr/>
                <p:nvPr/>
              </p:nvSpPr>
              <p:spPr>
                <a:xfrm>
                  <a:off x="888144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3" name="직사각형 222"/>
                <p:cNvSpPr/>
                <p:nvPr/>
              </p:nvSpPr>
              <p:spPr>
                <a:xfrm>
                  <a:off x="1187469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4" name="직사각형 223"/>
                <p:cNvSpPr/>
                <p:nvPr/>
              </p:nvSpPr>
              <p:spPr>
                <a:xfrm>
                  <a:off x="1486794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5" name="직사각형 224"/>
                <p:cNvSpPr/>
                <p:nvPr/>
              </p:nvSpPr>
              <p:spPr>
                <a:xfrm>
                  <a:off x="1786352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6" name="직사각형 225"/>
                <p:cNvSpPr/>
                <p:nvPr/>
              </p:nvSpPr>
              <p:spPr>
                <a:xfrm>
                  <a:off x="2085677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7" name="직사각형 226"/>
                <p:cNvSpPr/>
                <p:nvPr/>
              </p:nvSpPr>
              <p:spPr>
                <a:xfrm>
                  <a:off x="2385002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8" name="직사각형 227"/>
                <p:cNvSpPr/>
                <p:nvPr/>
              </p:nvSpPr>
              <p:spPr>
                <a:xfrm>
                  <a:off x="2684327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29" name="직사각형 228"/>
                <p:cNvSpPr/>
                <p:nvPr/>
              </p:nvSpPr>
              <p:spPr>
                <a:xfrm>
                  <a:off x="588819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0" name="직사각형 229"/>
                <p:cNvSpPr/>
                <p:nvPr/>
              </p:nvSpPr>
              <p:spPr>
                <a:xfrm>
                  <a:off x="888144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1" name="직사각형 230"/>
                <p:cNvSpPr/>
                <p:nvPr/>
              </p:nvSpPr>
              <p:spPr>
                <a:xfrm>
                  <a:off x="1187469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2" name="직사각형 231"/>
                <p:cNvSpPr/>
                <p:nvPr/>
              </p:nvSpPr>
              <p:spPr>
                <a:xfrm>
                  <a:off x="1486794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3" name="직사각형 232"/>
                <p:cNvSpPr/>
                <p:nvPr/>
              </p:nvSpPr>
              <p:spPr>
                <a:xfrm>
                  <a:off x="1786352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4" name="직사각형 233"/>
                <p:cNvSpPr/>
                <p:nvPr/>
              </p:nvSpPr>
              <p:spPr>
                <a:xfrm>
                  <a:off x="2085677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5" name="직사각형 234"/>
                <p:cNvSpPr/>
                <p:nvPr/>
              </p:nvSpPr>
              <p:spPr>
                <a:xfrm>
                  <a:off x="2385002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6" name="직사각형 235"/>
                <p:cNvSpPr/>
                <p:nvPr/>
              </p:nvSpPr>
              <p:spPr>
                <a:xfrm>
                  <a:off x="2684327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7" name="직사각형 236"/>
                <p:cNvSpPr/>
                <p:nvPr/>
              </p:nvSpPr>
              <p:spPr>
                <a:xfrm>
                  <a:off x="588819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38" name="직사각형 237"/>
                <p:cNvSpPr/>
                <p:nvPr/>
              </p:nvSpPr>
              <p:spPr>
                <a:xfrm>
                  <a:off x="888144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9" name="직사각형 238"/>
                <p:cNvSpPr/>
                <p:nvPr/>
              </p:nvSpPr>
              <p:spPr>
                <a:xfrm>
                  <a:off x="1187469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0" name="직사각형 239"/>
                <p:cNvSpPr/>
                <p:nvPr/>
              </p:nvSpPr>
              <p:spPr>
                <a:xfrm>
                  <a:off x="1486794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1" name="직사각형 240"/>
                <p:cNvSpPr/>
                <p:nvPr/>
              </p:nvSpPr>
              <p:spPr>
                <a:xfrm>
                  <a:off x="1786352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2" name="직사각형 241"/>
                <p:cNvSpPr/>
                <p:nvPr/>
              </p:nvSpPr>
              <p:spPr>
                <a:xfrm>
                  <a:off x="2085677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3" name="직사각형 242"/>
                <p:cNvSpPr/>
                <p:nvPr/>
              </p:nvSpPr>
              <p:spPr>
                <a:xfrm>
                  <a:off x="2385002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4" name="직사각형 243"/>
                <p:cNvSpPr/>
                <p:nvPr/>
              </p:nvSpPr>
              <p:spPr>
                <a:xfrm>
                  <a:off x="2684327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5" name="직사각형 244"/>
                <p:cNvSpPr/>
                <p:nvPr/>
              </p:nvSpPr>
              <p:spPr>
                <a:xfrm>
                  <a:off x="588819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6" name="직사각형 245"/>
                <p:cNvSpPr/>
                <p:nvPr/>
              </p:nvSpPr>
              <p:spPr>
                <a:xfrm>
                  <a:off x="888144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7" name="직사각형 246"/>
                <p:cNvSpPr/>
                <p:nvPr/>
              </p:nvSpPr>
              <p:spPr>
                <a:xfrm>
                  <a:off x="1187469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8" name="직사각형 247"/>
                <p:cNvSpPr/>
                <p:nvPr/>
              </p:nvSpPr>
              <p:spPr>
                <a:xfrm>
                  <a:off x="1486794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49" name="직사각형 248"/>
                <p:cNvSpPr/>
                <p:nvPr/>
              </p:nvSpPr>
              <p:spPr>
                <a:xfrm>
                  <a:off x="1786352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0" name="직사각형 249"/>
                <p:cNvSpPr/>
                <p:nvPr/>
              </p:nvSpPr>
              <p:spPr>
                <a:xfrm>
                  <a:off x="2085677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1" name="직사각형 250"/>
                <p:cNvSpPr/>
                <p:nvPr/>
              </p:nvSpPr>
              <p:spPr>
                <a:xfrm>
                  <a:off x="2385002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2" name="직사각형 251"/>
                <p:cNvSpPr/>
                <p:nvPr/>
              </p:nvSpPr>
              <p:spPr>
                <a:xfrm>
                  <a:off x="2684327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3" name="직사각형 252"/>
                <p:cNvSpPr/>
                <p:nvPr/>
              </p:nvSpPr>
              <p:spPr>
                <a:xfrm>
                  <a:off x="588819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4" name="직사각형 253"/>
                <p:cNvSpPr/>
                <p:nvPr/>
              </p:nvSpPr>
              <p:spPr>
                <a:xfrm>
                  <a:off x="888144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5" name="직사각형 254"/>
                <p:cNvSpPr/>
                <p:nvPr/>
              </p:nvSpPr>
              <p:spPr>
                <a:xfrm>
                  <a:off x="1187469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6" name="직사각형 255"/>
                <p:cNvSpPr/>
                <p:nvPr/>
              </p:nvSpPr>
              <p:spPr>
                <a:xfrm>
                  <a:off x="1486794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7" name="직사각형 256"/>
                <p:cNvSpPr/>
                <p:nvPr/>
              </p:nvSpPr>
              <p:spPr>
                <a:xfrm>
                  <a:off x="1786352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58" name="직사각형 257"/>
                <p:cNvSpPr/>
                <p:nvPr/>
              </p:nvSpPr>
              <p:spPr>
                <a:xfrm>
                  <a:off x="2085677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9" name="직사각형 258"/>
                <p:cNvSpPr/>
                <p:nvPr/>
              </p:nvSpPr>
              <p:spPr>
                <a:xfrm>
                  <a:off x="2385002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0" name="직사각형 259"/>
                <p:cNvSpPr/>
                <p:nvPr/>
              </p:nvSpPr>
              <p:spPr>
                <a:xfrm>
                  <a:off x="2684327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1" name="직사각형 260"/>
                <p:cNvSpPr/>
                <p:nvPr/>
              </p:nvSpPr>
              <p:spPr>
                <a:xfrm>
                  <a:off x="588819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2" name="직사각형 261"/>
                <p:cNvSpPr/>
                <p:nvPr/>
              </p:nvSpPr>
              <p:spPr>
                <a:xfrm>
                  <a:off x="888144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3" name="직사각형 262"/>
                <p:cNvSpPr/>
                <p:nvPr/>
              </p:nvSpPr>
              <p:spPr>
                <a:xfrm>
                  <a:off x="1187469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4" name="직사각형 263"/>
                <p:cNvSpPr/>
                <p:nvPr/>
              </p:nvSpPr>
              <p:spPr>
                <a:xfrm>
                  <a:off x="1486794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5" name="직사각형 264"/>
                <p:cNvSpPr/>
                <p:nvPr/>
              </p:nvSpPr>
              <p:spPr>
                <a:xfrm>
                  <a:off x="1786352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6" name="직사각형 265"/>
                <p:cNvSpPr/>
                <p:nvPr/>
              </p:nvSpPr>
              <p:spPr>
                <a:xfrm>
                  <a:off x="2085677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7" name="직사각형 266"/>
                <p:cNvSpPr/>
                <p:nvPr/>
              </p:nvSpPr>
              <p:spPr>
                <a:xfrm>
                  <a:off x="2385002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8" name="직사각형 267"/>
                <p:cNvSpPr/>
                <p:nvPr/>
              </p:nvSpPr>
              <p:spPr>
                <a:xfrm>
                  <a:off x="2684327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69" name="직사각형 268"/>
                <p:cNvSpPr/>
                <p:nvPr/>
              </p:nvSpPr>
              <p:spPr>
                <a:xfrm>
                  <a:off x="588819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0" name="직사각형 269"/>
                <p:cNvSpPr/>
                <p:nvPr/>
              </p:nvSpPr>
              <p:spPr>
                <a:xfrm>
                  <a:off x="888144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1" name="직사각형 270"/>
                <p:cNvSpPr/>
                <p:nvPr/>
              </p:nvSpPr>
              <p:spPr>
                <a:xfrm>
                  <a:off x="1187469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2" name="직사각형 271"/>
                <p:cNvSpPr/>
                <p:nvPr/>
              </p:nvSpPr>
              <p:spPr>
                <a:xfrm>
                  <a:off x="1486794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3" name="직사각형 272"/>
                <p:cNvSpPr/>
                <p:nvPr/>
              </p:nvSpPr>
              <p:spPr>
                <a:xfrm>
                  <a:off x="1786352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4" name="직사각형 273"/>
                <p:cNvSpPr/>
                <p:nvPr/>
              </p:nvSpPr>
              <p:spPr>
                <a:xfrm>
                  <a:off x="2085677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5" name="직사각형 274"/>
                <p:cNvSpPr/>
                <p:nvPr/>
              </p:nvSpPr>
              <p:spPr>
                <a:xfrm>
                  <a:off x="2385002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6" name="직사각형 275"/>
                <p:cNvSpPr/>
                <p:nvPr/>
              </p:nvSpPr>
              <p:spPr>
                <a:xfrm>
                  <a:off x="2684327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7" name="직사각형 276"/>
                <p:cNvSpPr/>
                <p:nvPr/>
              </p:nvSpPr>
              <p:spPr>
                <a:xfrm>
                  <a:off x="588819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78" name="직사각형 277"/>
                <p:cNvSpPr/>
                <p:nvPr/>
              </p:nvSpPr>
              <p:spPr>
                <a:xfrm>
                  <a:off x="888144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9" name="직사각형 278"/>
                <p:cNvSpPr/>
                <p:nvPr/>
              </p:nvSpPr>
              <p:spPr>
                <a:xfrm>
                  <a:off x="1187469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0" name="직사각형 279"/>
                <p:cNvSpPr/>
                <p:nvPr/>
              </p:nvSpPr>
              <p:spPr>
                <a:xfrm>
                  <a:off x="1486794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1" name="직사각형 280"/>
                <p:cNvSpPr/>
                <p:nvPr/>
              </p:nvSpPr>
              <p:spPr>
                <a:xfrm>
                  <a:off x="1786352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2" name="직사각형 281"/>
                <p:cNvSpPr/>
                <p:nvPr/>
              </p:nvSpPr>
              <p:spPr>
                <a:xfrm>
                  <a:off x="2085677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3" name="직사각형 282"/>
                <p:cNvSpPr/>
                <p:nvPr/>
              </p:nvSpPr>
              <p:spPr>
                <a:xfrm>
                  <a:off x="2385002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4" name="직사각형 283"/>
                <p:cNvSpPr/>
                <p:nvPr/>
              </p:nvSpPr>
              <p:spPr>
                <a:xfrm>
                  <a:off x="2684327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5" name="직사각형 284"/>
                <p:cNvSpPr/>
                <p:nvPr/>
              </p:nvSpPr>
              <p:spPr>
                <a:xfrm>
                  <a:off x="588819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6" name="직사각형 285"/>
                <p:cNvSpPr/>
                <p:nvPr/>
              </p:nvSpPr>
              <p:spPr>
                <a:xfrm>
                  <a:off x="888144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7" name="직사각형 286"/>
                <p:cNvSpPr/>
                <p:nvPr/>
              </p:nvSpPr>
              <p:spPr>
                <a:xfrm>
                  <a:off x="1187469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8" name="직사각형 287"/>
                <p:cNvSpPr/>
                <p:nvPr/>
              </p:nvSpPr>
              <p:spPr>
                <a:xfrm>
                  <a:off x="1486794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89" name="직사각형 288"/>
                <p:cNvSpPr/>
                <p:nvPr/>
              </p:nvSpPr>
              <p:spPr>
                <a:xfrm>
                  <a:off x="1786352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0" name="직사각형 289"/>
                <p:cNvSpPr/>
                <p:nvPr/>
              </p:nvSpPr>
              <p:spPr>
                <a:xfrm>
                  <a:off x="2085677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1" name="직사각형 290"/>
                <p:cNvSpPr/>
                <p:nvPr/>
              </p:nvSpPr>
              <p:spPr>
                <a:xfrm>
                  <a:off x="2385002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2" name="직사각형 291"/>
                <p:cNvSpPr/>
                <p:nvPr/>
              </p:nvSpPr>
              <p:spPr>
                <a:xfrm>
                  <a:off x="2684327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3" name="직사각형 292"/>
                <p:cNvSpPr/>
                <p:nvPr/>
              </p:nvSpPr>
              <p:spPr>
                <a:xfrm>
                  <a:off x="588819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4" name="직사각형 293"/>
                <p:cNvSpPr/>
                <p:nvPr/>
              </p:nvSpPr>
              <p:spPr>
                <a:xfrm>
                  <a:off x="888144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5" name="직사각형 294"/>
                <p:cNvSpPr/>
                <p:nvPr/>
              </p:nvSpPr>
              <p:spPr>
                <a:xfrm>
                  <a:off x="1187469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6" name="직사각형 295"/>
                <p:cNvSpPr/>
                <p:nvPr/>
              </p:nvSpPr>
              <p:spPr>
                <a:xfrm>
                  <a:off x="1486794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7" name="직사각형 296"/>
                <p:cNvSpPr/>
                <p:nvPr/>
              </p:nvSpPr>
              <p:spPr>
                <a:xfrm>
                  <a:off x="1786352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98" name="직사각형 297"/>
                <p:cNvSpPr/>
                <p:nvPr/>
              </p:nvSpPr>
              <p:spPr>
                <a:xfrm>
                  <a:off x="2085677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9" name="직사각형 298"/>
                <p:cNvSpPr/>
                <p:nvPr/>
              </p:nvSpPr>
              <p:spPr>
                <a:xfrm>
                  <a:off x="2385002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0" name="직사각형 299"/>
                <p:cNvSpPr/>
                <p:nvPr/>
              </p:nvSpPr>
              <p:spPr>
                <a:xfrm>
                  <a:off x="2684327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1" name="직사각형 300"/>
                <p:cNvSpPr/>
                <p:nvPr/>
              </p:nvSpPr>
              <p:spPr>
                <a:xfrm>
                  <a:off x="588819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2" name="직사각형 301"/>
                <p:cNvSpPr/>
                <p:nvPr/>
              </p:nvSpPr>
              <p:spPr>
                <a:xfrm>
                  <a:off x="888144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3" name="직사각형 302"/>
                <p:cNvSpPr/>
                <p:nvPr/>
              </p:nvSpPr>
              <p:spPr>
                <a:xfrm>
                  <a:off x="1187469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4" name="직사각형 303"/>
                <p:cNvSpPr/>
                <p:nvPr/>
              </p:nvSpPr>
              <p:spPr>
                <a:xfrm>
                  <a:off x="1486794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5" name="직사각형 304"/>
                <p:cNvSpPr/>
                <p:nvPr/>
              </p:nvSpPr>
              <p:spPr>
                <a:xfrm>
                  <a:off x="1786352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6" name="직사각형 305"/>
                <p:cNvSpPr/>
                <p:nvPr/>
              </p:nvSpPr>
              <p:spPr>
                <a:xfrm>
                  <a:off x="2085677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7" name="직사각형 306"/>
                <p:cNvSpPr/>
                <p:nvPr/>
              </p:nvSpPr>
              <p:spPr>
                <a:xfrm>
                  <a:off x="2385002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8" name="직사각형 307"/>
                <p:cNvSpPr/>
                <p:nvPr/>
              </p:nvSpPr>
              <p:spPr>
                <a:xfrm>
                  <a:off x="2684327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9" name="직사각형 308"/>
                <p:cNvSpPr/>
                <p:nvPr/>
              </p:nvSpPr>
              <p:spPr>
                <a:xfrm>
                  <a:off x="588819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0" name="직사각형 309"/>
                <p:cNvSpPr/>
                <p:nvPr/>
              </p:nvSpPr>
              <p:spPr>
                <a:xfrm>
                  <a:off x="888144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1" name="직사각형 310"/>
                <p:cNvSpPr/>
                <p:nvPr/>
              </p:nvSpPr>
              <p:spPr>
                <a:xfrm>
                  <a:off x="1187469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2" name="직사각형 311"/>
                <p:cNvSpPr/>
                <p:nvPr/>
              </p:nvSpPr>
              <p:spPr>
                <a:xfrm>
                  <a:off x="1486794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3" name="직사각형 312"/>
                <p:cNvSpPr/>
                <p:nvPr/>
              </p:nvSpPr>
              <p:spPr>
                <a:xfrm>
                  <a:off x="1786352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4" name="직사각형 313"/>
                <p:cNvSpPr/>
                <p:nvPr/>
              </p:nvSpPr>
              <p:spPr>
                <a:xfrm>
                  <a:off x="2085677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5" name="직사각형 314"/>
                <p:cNvSpPr/>
                <p:nvPr/>
              </p:nvSpPr>
              <p:spPr>
                <a:xfrm>
                  <a:off x="2385002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6" name="직사각형 315"/>
                <p:cNvSpPr/>
                <p:nvPr/>
              </p:nvSpPr>
              <p:spPr>
                <a:xfrm>
                  <a:off x="2684327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7" name="직사각형 316"/>
                <p:cNvSpPr/>
                <p:nvPr/>
              </p:nvSpPr>
              <p:spPr>
                <a:xfrm>
                  <a:off x="588819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18" name="직사각형 317"/>
                <p:cNvSpPr/>
                <p:nvPr/>
              </p:nvSpPr>
              <p:spPr>
                <a:xfrm>
                  <a:off x="888144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9" name="직사각형 318"/>
                <p:cNvSpPr/>
                <p:nvPr/>
              </p:nvSpPr>
              <p:spPr>
                <a:xfrm>
                  <a:off x="1187469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0" name="직사각형 319"/>
                <p:cNvSpPr/>
                <p:nvPr/>
              </p:nvSpPr>
              <p:spPr>
                <a:xfrm>
                  <a:off x="1486794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1" name="직사각형 320"/>
                <p:cNvSpPr/>
                <p:nvPr/>
              </p:nvSpPr>
              <p:spPr>
                <a:xfrm>
                  <a:off x="1786352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2" name="직사각형 321"/>
                <p:cNvSpPr/>
                <p:nvPr/>
              </p:nvSpPr>
              <p:spPr>
                <a:xfrm>
                  <a:off x="2085677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3" name="직사각형 322"/>
                <p:cNvSpPr/>
                <p:nvPr/>
              </p:nvSpPr>
              <p:spPr>
                <a:xfrm>
                  <a:off x="2385002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4" name="직사각형 323"/>
                <p:cNvSpPr/>
                <p:nvPr/>
              </p:nvSpPr>
              <p:spPr>
                <a:xfrm>
                  <a:off x="2684327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5" name="직사각형 324"/>
                <p:cNvSpPr/>
                <p:nvPr/>
              </p:nvSpPr>
              <p:spPr>
                <a:xfrm>
                  <a:off x="588819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6" name="직사각형 325"/>
                <p:cNvSpPr/>
                <p:nvPr/>
              </p:nvSpPr>
              <p:spPr>
                <a:xfrm>
                  <a:off x="888144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7" name="직사각형 326"/>
                <p:cNvSpPr/>
                <p:nvPr/>
              </p:nvSpPr>
              <p:spPr>
                <a:xfrm>
                  <a:off x="1187469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8" name="직사각형 327"/>
                <p:cNvSpPr/>
                <p:nvPr/>
              </p:nvSpPr>
              <p:spPr>
                <a:xfrm>
                  <a:off x="1486794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29" name="직사각형 328"/>
                <p:cNvSpPr/>
                <p:nvPr/>
              </p:nvSpPr>
              <p:spPr>
                <a:xfrm>
                  <a:off x="1786352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30" name="직사각형 329"/>
                <p:cNvSpPr/>
                <p:nvPr/>
              </p:nvSpPr>
              <p:spPr>
                <a:xfrm>
                  <a:off x="2085677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1" name="직사각형 330"/>
                <p:cNvSpPr/>
                <p:nvPr/>
              </p:nvSpPr>
              <p:spPr>
                <a:xfrm>
                  <a:off x="2385002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32" name="직사각형 331"/>
                <p:cNvSpPr/>
                <p:nvPr/>
              </p:nvSpPr>
              <p:spPr>
                <a:xfrm>
                  <a:off x="2684327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3" name="직사각형 332"/>
                <p:cNvSpPr/>
                <p:nvPr/>
              </p:nvSpPr>
              <p:spPr>
                <a:xfrm>
                  <a:off x="2983651" y="2231058"/>
                  <a:ext cx="74834" cy="300414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4" name="직사각형 333"/>
                <p:cNvSpPr/>
                <p:nvPr/>
              </p:nvSpPr>
              <p:spPr>
                <a:xfrm>
                  <a:off x="2983652" y="2530748"/>
                  <a:ext cx="74832" cy="298960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5" name="직사각형 334"/>
                <p:cNvSpPr/>
                <p:nvPr/>
              </p:nvSpPr>
              <p:spPr>
                <a:xfrm rot="16200000">
                  <a:off x="1783705" y="-1112336"/>
                  <a:ext cx="45721" cy="2450252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6" name="직사각형 335"/>
                <p:cNvSpPr/>
                <p:nvPr/>
              </p:nvSpPr>
              <p:spPr>
                <a:xfrm rot="16200000">
                  <a:off x="1782085" y="3726398"/>
                  <a:ext cx="45722" cy="243225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7" name="직사각형 336"/>
                <p:cNvSpPr/>
                <p:nvPr/>
              </p:nvSpPr>
              <p:spPr>
                <a:xfrm>
                  <a:off x="543099" y="89928"/>
                  <a:ext cx="45719" cy="4875453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grpSp>
              <p:nvGrpSpPr>
                <p:cNvPr id="338" name="그룹 337"/>
                <p:cNvGrpSpPr/>
                <p:nvPr/>
              </p:nvGrpSpPr>
              <p:grpSpPr>
                <a:xfrm rot="16200000">
                  <a:off x="1748935" y="-199165"/>
                  <a:ext cx="74834" cy="598650"/>
                  <a:chOff x="3136051" y="2383458"/>
                  <a:chExt cx="74834" cy="598650"/>
                </a:xfrm>
              </p:grpSpPr>
              <p:sp>
                <p:nvSpPr>
                  <p:cNvPr id="361" name="직사각형 360"/>
                  <p:cNvSpPr/>
                  <p:nvPr/>
                </p:nvSpPr>
                <p:spPr>
                  <a:xfrm>
                    <a:off x="3136051" y="2383458"/>
                    <a:ext cx="74834" cy="300414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133" dirty="0"/>
                  </a:p>
                </p:txBody>
              </p:sp>
              <p:sp>
                <p:nvSpPr>
                  <p:cNvPr id="362" name="직사각형 361"/>
                  <p:cNvSpPr/>
                  <p:nvPr/>
                </p:nvSpPr>
                <p:spPr>
                  <a:xfrm>
                    <a:off x="3136052" y="2683148"/>
                    <a:ext cx="74832" cy="298960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133" dirty="0"/>
                  </a:p>
                </p:txBody>
              </p:sp>
            </p:grpSp>
            <p:sp>
              <p:nvSpPr>
                <p:cNvPr id="339" name="직사각형 338"/>
                <p:cNvSpPr/>
                <p:nvPr/>
              </p:nvSpPr>
              <p:spPr>
                <a:xfrm>
                  <a:off x="1187470" y="143284"/>
                  <a:ext cx="598650" cy="591049"/>
                </a:xfrm>
                <a:prstGeom prst="rect">
                  <a:avLst/>
                </a:prstGeom>
                <a:solidFill>
                  <a:srgbClr val="0033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0" name="직사각형 339"/>
                <p:cNvSpPr/>
                <p:nvPr/>
              </p:nvSpPr>
              <p:spPr>
                <a:xfrm>
                  <a:off x="1783395" y="143284"/>
                  <a:ext cx="598650" cy="591049"/>
                </a:xfrm>
                <a:prstGeom prst="rect">
                  <a:avLst/>
                </a:prstGeom>
                <a:solidFill>
                  <a:srgbClr val="0033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1" name="직사각형 340">
                  <a:extLst>
                    <a:ext uri="{FF2B5EF4-FFF2-40B4-BE49-F238E27FC236}">
                      <a16:creationId xmlns:a16="http://schemas.microsoft.com/office/drawing/2014/main" id="{A874C840-11B5-4A65-8879-A580579A0800}"/>
                    </a:ext>
                  </a:extLst>
                </p:cNvPr>
                <p:cNvSpPr/>
                <p:nvPr/>
              </p:nvSpPr>
              <p:spPr>
                <a:xfrm>
                  <a:off x="588819" y="143283"/>
                  <a:ext cx="598649" cy="59104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4" name="직사각형 343">
                  <a:extLst>
                    <a:ext uri="{FF2B5EF4-FFF2-40B4-BE49-F238E27FC236}">
                      <a16:creationId xmlns:a16="http://schemas.microsoft.com/office/drawing/2014/main" id="{B9336C47-6D7B-424D-A38D-29803A2B1074}"/>
                    </a:ext>
                  </a:extLst>
                </p:cNvPr>
                <p:cNvSpPr/>
                <p:nvPr/>
              </p:nvSpPr>
              <p:spPr>
                <a:xfrm>
                  <a:off x="588820" y="3129066"/>
                  <a:ext cx="598648" cy="59759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5" name="직사각형 344">
                  <a:extLst>
                    <a:ext uri="{FF2B5EF4-FFF2-40B4-BE49-F238E27FC236}">
                      <a16:creationId xmlns:a16="http://schemas.microsoft.com/office/drawing/2014/main" id="{8D7CBF1B-7174-432C-AFA2-A4739204D140}"/>
                    </a:ext>
                  </a:extLst>
                </p:cNvPr>
                <p:cNvSpPr/>
                <p:nvPr/>
              </p:nvSpPr>
              <p:spPr>
                <a:xfrm>
                  <a:off x="588820" y="3731731"/>
                  <a:ext cx="598650" cy="59662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6" name="직사각형 345">
                  <a:extLst>
                    <a:ext uri="{FF2B5EF4-FFF2-40B4-BE49-F238E27FC236}">
                      <a16:creationId xmlns:a16="http://schemas.microsoft.com/office/drawing/2014/main" id="{8D7CBF1B-7174-432C-AFA2-A4739204D140}"/>
                    </a:ext>
                  </a:extLst>
                </p:cNvPr>
                <p:cNvSpPr/>
                <p:nvPr/>
              </p:nvSpPr>
              <p:spPr>
                <a:xfrm>
                  <a:off x="588820" y="4323033"/>
                  <a:ext cx="598650" cy="59662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7" name="직사각형 346">
                  <a:extLst>
                    <a:ext uri="{FF2B5EF4-FFF2-40B4-BE49-F238E27FC236}">
                      <a16:creationId xmlns:a16="http://schemas.microsoft.com/office/drawing/2014/main" id="{D9982A72-DFA3-4C0E-A036-AB91DA58F168}"/>
                    </a:ext>
                  </a:extLst>
                </p:cNvPr>
                <p:cNvSpPr/>
                <p:nvPr/>
              </p:nvSpPr>
              <p:spPr>
                <a:xfrm>
                  <a:off x="1187467" y="4323033"/>
                  <a:ext cx="599973" cy="596628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8" name="직사각형 347">
                  <a:extLst>
                    <a:ext uri="{FF2B5EF4-FFF2-40B4-BE49-F238E27FC236}">
                      <a16:creationId xmlns:a16="http://schemas.microsoft.com/office/drawing/2014/main" id="{D9982A72-DFA3-4C0E-A036-AB91DA58F168}"/>
                    </a:ext>
                  </a:extLst>
                </p:cNvPr>
                <p:cNvSpPr/>
                <p:nvPr/>
              </p:nvSpPr>
              <p:spPr>
                <a:xfrm>
                  <a:off x="1781799" y="4323033"/>
                  <a:ext cx="599974" cy="596628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9" name="직사각형 348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596873" y="1326090"/>
                  <a:ext cx="590593" cy="60561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0" name="직사각형 349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596873" y="1922044"/>
                  <a:ext cx="590593" cy="60561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2" name="직사각형 341">
                  <a:extLst>
                    <a:ext uri="{FF2B5EF4-FFF2-40B4-BE49-F238E27FC236}">
                      <a16:creationId xmlns:a16="http://schemas.microsoft.com/office/drawing/2014/main" id="{A874C840-11B5-4A65-8879-A580579A0800}"/>
                    </a:ext>
                  </a:extLst>
                </p:cNvPr>
                <p:cNvSpPr/>
                <p:nvPr/>
              </p:nvSpPr>
              <p:spPr>
                <a:xfrm>
                  <a:off x="588819" y="735041"/>
                  <a:ext cx="598649" cy="59104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3" name="직사각형 342">
                  <a:extLst>
                    <a:ext uri="{FF2B5EF4-FFF2-40B4-BE49-F238E27FC236}">
                      <a16:creationId xmlns:a16="http://schemas.microsoft.com/office/drawing/2014/main" id="{B9336C47-6D7B-424D-A38D-29803A2B1074}"/>
                    </a:ext>
                  </a:extLst>
                </p:cNvPr>
                <p:cNvSpPr/>
                <p:nvPr/>
              </p:nvSpPr>
              <p:spPr>
                <a:xfrm>
                  <a:off x="588820" y="2527654"/>
                  <a:ext cx="598648" cy="601412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1" name="직사각형 350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749747">
                  <a:off x="1907090" y="2408428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2" name="직사각형 351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984868">
                  <a:off x="1554031" y="245471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3" name="직사각형 352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387451">
                  <a:off x="1825862" y="277653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4" name="직사각형 353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815166">
                  <a:off x="1852254" y="1959407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5" name="직사각형 354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815166">
                  <a:off x="1672280" y="169707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6" name="직사각형 355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73374">
                  <a:off x="1512494" y="2069539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7" name="직사각형 356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2569630" y="4869079"/>
                  <a:ext cx="237136" cy="66517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58" name="직선 연결선 357"/>
                <p:cNvCxnSpPr/>
                <p:nvPr/>
              </p:nvCxnSpPr>
              <p:spPr>
                <a:xfrm>
                  <a:off x="588818" y="1929343"/>
                  <a:ext cx="598648" cy="598311"/>
                </a:xfrm>
                <a:prstGeom prst="line">
                  <a:avLst/>
                </a:prstGeom>
                <a:ln w="12700">
                  <a:solidFill>
                    <a:srgbClr val="00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직선 연결선 358"/>
                <p:cNvCxnSpPr/>
                <p:nvPr/>
              </p:nvCxnSpPr>
              <p:spPr>
                <a:xfrm>
                  <a:off x="588818" y="1309827"/>
                  <a:ext cx="598648" cy="598311"/>
                </a:xfrm>
                <a:prstGeom prst="line">
                  <a:avLst/>
                </a:prstGeom>
                <a:ln w="12700">
                  <a:solidFill>
                    <a:srgbClr val="00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0" name="직사각형 359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718029" y="456975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202" name="직선 화살표 연결선 201"/>
              <p:cNvCxnSpPr/>
              <p:nvPr/>
            </p:nvCxnSpPr>
            <p:spPr>
              <a:xfrm flipH="1">
                <a:off x="2521064" y="2690078"/>
                <a:ext cx="288032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화살표 연결선 202"/>
              <p:cNvCxnSpPr/>
              <p:nvPr/>
            </p:nvCxnSpPr>
            <p:spPr>
              <a:xfrm rot="5400000" flipH="1">
                <a:off x="1183167" y="229110"/>
                <a:ext cx="288032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3" name="TextBox 362"/>
              <p:cNvSpPr txBox="1"/>
              <p:nvPr/>
            </p:nvSpPr>
            <p:spPr>
              <a:xfrm>
                <a:off x="466390" y="4386535"/>
                <a:ext cx="280039" cy="2847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867" dirty="0"/>
              </a:p>
            </p:txBody>
          </p:sp>
        </p:grp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CF7B78A5-6BF4-4922-B6A4-72BA45DE2E07}"/>
                </a:ext>
              </a:extLst>
            </p:cNvPr>
            <p:cNvSpPr txBox="1"/>
            <p:nvPr/>
          </p:nvSpPr>
          <p:spPr>
            <a:xfrm>
              <a:off x="100262" y="130036"/>
              <a:ext cx="2832330" cy="318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67" dirty="0"/>
                <a:t>Before(</a:t>
              </a:r>
              <a:r>
                <a:rPr lang="ko-KR" altLang="en-US" sz="1467" dirty="0"/>
                <a:t>버튼 활성화 전</a:t>
              </a:r>
              <a:r>
                <a:rPr lang="en-US" altLang="ko-KR" sz="1467" dirty="0"/>
                <a:t>)</a:t>
              </a:r>
              <a:endParaRPr lang="ko-KR" altLang="en-US" sz="1467" dirty="0"/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2543931" y="301293"/>
              <a:ext cx="1507354" cy="3027690"/>
              <a:chOff x="1907947" y="225969"/>
              <a:chExt cx="1130515" cy="2270768"/>
            </a:xfrm>
          </p:grpSpPr>
          <p:sp>
            <p:nvSpPr>
              <p:cNvPr id="397" name="타원 396"/>
              <p:cNvSpPr/>
              <p:nvPr/>
            </p:nvSpPr>
            <p:spPr>
              <a:xfrm>
                <a:off x="2851914" y="2310189"/>
                <a:ext cx="186548" cy="18654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01" name="타원 400"/>
              <p:cNvSpPr/>
              <p:nvPr/>
            </p:nvSpPr>
            <p:spPr>
              <a:xfrm>
                <a:off x="1907947" y="225969"/>
                <a:ext cx="186548" cy="18654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70" name="그룹 469">
            <a:extLst>
              <a:ext uri="{FF2B5EF4-FFF2-40B4-BE49-F238E27FC236}">
                <a16:creationId xmlns:a16="http://schemas.microsoft.com/office/drawing/2014/main" id="{FCB67E27-23D2-43D3-B690-41658EEEF04E}"/>
              </a:ext>
            </a:extLst>
          </p:cNvPr>
          <p:cNvGrpSpPr/>
          <p:nvPr/>
        </p:nvGrpSpPr>
        <p:grpSpPr>
          <a:xfrm>
            <a:off x="4163014" y="114115"/>
            <a:ext cx="4155068" cy="6523524"/>
            <a:chOff x="4163014" y="114115"/>
            <a:chExt cx="4155068" cy="6523524"/>
          </a:xfrm>
        </p:grpSpPr>
        <p:grpSp>
          <p:nvGrpSpPr>
            <p:cNvPr id="4" name="그룹 3"/>
            <p:cNvGrpSpPr/>
            <p:nvPr/>
          </p:nvGrpSpPr>
          <p:grpSpPr>
            <a:xfrm>
              <a:off x="4783038" y="114115"/>
              <a:ext cx="3535044" cy="6523524"/>
              <a:chOff x="144036" y="138497"/>
              <a:chExt cx="2651283" cy="4892643"/>
            </a:xfrm>
          </p:grpSpPr>
          <p:grpSp>
            <p:nvGrpSpPr>
              <p:cNvPr id="5" name="그룹 4"/>
              <p:cNvGrpSpPr/>
              <p:nvPr/>
            </p:nvGrpSpPr>
            <p:grpSpPr>
              <a:xfrm>
                <a:off x="144036" y="430315"/>
                <a:ext cx="2360534" cy="4600825"/>
                <a:chOff x="543099" y="62743"/>
                <a:chExt cx="2515386" cy="4902641"/>
              </a:xfrm>
            </p:grpSpPr>
            <p:sp>
              <p:nvSpPr>
                <p:cNvPr id="8" name="직사각형 7"/>
                <p:cNvSpPr/>
                <p:nvPr/>
              </p:nvSpPr>
              <p:spPr>
                <a:xfrm>
                  <a:off x="2985970" y="89928"/>
                  <a:ext cx="45722" cy="4875454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" name="직사각형 8"/>
                <p:cNvSpPr/>
                <p:nvPr/>
              </p:nvSpPr>
              <p:spPr>
                <a:xfrm>
                  <a:off x="588819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" name="직사각형 9"/>
                <p:cNvSpPr/>
                <p:nvPr/>
              </p:nvSpPr>
              <p:spPr>
                <a:xfrm>
                  <a:off x="888144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" name="직사각형 10"/>
                <p:cNvSpPr/>
                <p:nvPr/>
              </p:nvSpPr>
              <p:spPr>
                <a:xfrm>
                  <a:off x="1187469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" name="직사각형 11"/>
                <p:cNvSpPr/>
                <p:nvPr/>
              </p:nvSpPr>
              <p:spPr>
                <a:xfrm>
                  <a:off x="1486794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" name="직사각형 12"/>
                <p:cNvSpPr/>
                <p:nvPr/>
              </p:nvSpPr>
              <p:spPr>
                <a:xfrm>
                  <a:off x="1786352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4" name="직사각형 13"/>
                <p:cNvSpPr/>
                <p:nvPr/>
              </p:nvSpPr>
              <p:spPr>
                <a:xfrm>
                  <a:off x="2085677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2385002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2684327" y="1356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7" name="직사각형 16"/>
                <p:cNvSpPr/>
                <p:nvPr/>
              </p:nvSpPr>
              <p:spPr>
                <a:xfrm>
                  <a:off x="588819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8" name="직사각형 17"/>
                <p:cNvSpPr/>
                <p:nvPr/>
              </p:nvSpPr>
              <p:spPr>
                <a:xfrm>
                  <a:off x="888144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9" name="직사각형 18"/>
                <p:cNvSpPr/>
                <p:nvPr/>
              </p:nvSpPr>
              <p:spPr>
                <a:xfrm>
                  <a:off x="1187469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0" name="직사각형 19"/>
                <p:cNvSpPr/>
                <p:nvPr/>
              </p:nvSpPr>
              <p:spPr>
                <a:xfrm>
                  <a:off x="1486794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1" name="직사각형 20"/>
                <p:cNvSpPr/>
                <p:nvPr/>
              </p:nvSpPr>
              <p:spPr>
                <a:xfrm>
                  <a:off x="1786352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2" name="직사각형 21"/>
                <p:cNvSpPr/>
                <p:nvPr/>
              </p:nvSpPr>
              <p:spPr>
                <a:xfrm>
                  <a:off x="2085677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3" name="직사각형 22"/>
                <p:cNvSpPr/>
                <p:nvPr/>
              </p:nvSpPr>
              <p:spPr>
                <a:xfrm>
                  <a:off x="2385002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4" name="직사각형 23"/>
                <p:cNvSpPr/>
                <p:nvPr/>
              </p:nvSpPr>
              <p:spPr>
                <a:xfrm>
                  <a:off x="2684327" y="43500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5" name="직사각형 24"/>
                <p:cNvSpPr/>
                <p:nvPr/>
              </p:nvSpPr>
              <p:spPr>
                <a:xfrm>
                  <a:off x="588819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6" name="직사각형 25"/>
                <p:cNvSpPr/>
                <p:nvPr/>
              </p:nvSpPr>
              <p:spPr>
                <a:xfrm>
                  <a:off x="888144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1187469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486794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29" name="직사각형 28"/>
                <p:cNvSpPr/>
                <p:nvPr/>
              </p:nvSpPr>
              <p:spPr>
                <a:xfrm>
                  <a:off x="1786352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0" name="직사각형 29"/>
                <p:cNvSpPr/>
                <p:nvPr/>
              </p:nvSpPr>
              <p:spPr>
                <a:xfrm>
                  <a:off x="2085677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1" name="직사각형 30"/>
                <p:cNvSpPr/>
                <p:nvPr/>
              </p:nvSpPr>
              <p:spPr>
                <a:xfrm>
                  <a:off x="2385002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2" name="직사각형 31"/>
                <p:cNvSpPr/>
                <p:nvPr/>
              </p:nvSpPr>
              <p:spPr>
                <a:xfrm>
                  <a:off x="2684327" y="73433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3" name="직사각형 32"/>
                <p:cNvSpPr/>
                <p:nvPr/>
              </p:nvSpPr>
              <p:spPr>
                <a:xfrm>
                  <a:off x="588819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4" name="직사각형 33"/>
                <p:cNvSpPr/>
                <p:nvPr/>
              </p:nvSpPr>
              <p:spPr>
                <a:xfrm>
                  <a:off x="888144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5" name="직사각형 34"/>
                <p:cNvSpPr/>
                <p:nvPr/>
              </p:nvSpPr>
              <p:spPr>
                <a:xfrm>
                  <a:off x="1187469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6" name="직사각형 35"/>
                <p:cNvSpPr/>
                <p:nvPr/>
              </p:nvSpPr>
              <p:spPr>
                <a:xfrm>
                  <a:off x="1486794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7" name="직사각형 36"/>
                <p:cNvSpPr/>
                <p:nvPr/>
              </p:nvSpPr>
              <p:spPr>
                <a:xfrm>
                  <a:off x="1786352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38" name="직사각형 37"/>
                <p:cNvSpPr/>
                <p:nvPr/>
              </p:nvSpPr>
              <p:spPr>
                <a:xfrm>
                  <a:off x="2085677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9" name="직사각형 38"/>
                <p:cNvSpPr/>
                <p:nvPr/>
              </p:nvSpPr>
              <p:spPr>
                <a:xfrm>
                  <a:off x="2385002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0" name="직사각형 39"/>
                <p:cNvSpPr/>
                <p:nvPr/>
              </p:nvSpPr>
              <p:spPr>
                <a:xfrm>
                  <a:off x="2684327" y="10336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1" name="직사각형 40"/>
                <p:cNvSpPr/>
                <p:nvPr/>
              </p:nvSpPr>
              <p:spPr>
                <a:xfrm>
                  <a:off x="588819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2" name="직사각형 41"/>
                <p:cNvSpPr/>
                <p:nvPr/>
              </p:nvSpPr>
              <p:spPr>
                <a:xfrm>
                  <a:off x="888144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3" name="직사각형 42"/>
                <p:cNvSpPr/>
                <p:nvPr/>
              </p:nvSpPr>
              <p:spPr>
                <a:xfrm>
                  <a:off x="1187469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4" name="직사각형 43"/>
                <p:cNvSpPr/>
                <p:nvPr/>
              </p:nvSpPr>
              <p:spPr>
                <a:xfrm>
                  <a:off x="1486794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5" name="직사각형 44"/>
                <p:cNvSpPr/>
                <p:nvPr/>
              </p:nvSpPr>
              <p:spPr>
                <a:xfrm>
                  <a:off x="1786352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6" name="직사각형 45"/>
                <p:cNvSpPr/>
                <p:nvPr/>
              </p:nvSpPr>
              <p:spPr>
                <a:xfrm>
                  <a:off x="2085677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7" name="직사각형 46"/>
                <p:cNvSpPr/>
                <p:nvPr/>
              </p:nvSpPr>
              <p:spPr>
                <a:xfrm>
                  <a:off x="2385002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48" name="직사각형 47"/>
                <p:cNvSpPr/>
                <p:nvPr/>
              </p:nvSpPr>
              <p:spPr>
                <a:xfrm>
                  <a:off x="2684327" y="133301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9" name="직사각형 48"/>
                <p:cNvSpPr/>
                <p:nvPr/>
              </p:nvSpPr>
              <p:spPr>
                <a:xfrm>
                  <a:off x="588819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0" name="직사각형 49"/>
                <p:cNvSpPr/>
                <p:nvPr/>
              </p:nvSpPr>
              <p:spPr>
                <a:xfrm>
                  <a:off x="888144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1" name="직사각형 50"/>
                <p:cNvSpPr/>
                <p:nvPr/>
              </p:nvSpPr>
              <p:spPr>
                <a:xfrm>
                  <a:off x="1187469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2" name="직사각형 51"/>
                <p:cNvSpPr/>
                <p:nvPr/>
              </p:nvSpPr>
              <p:spPr>
                <a:xfrm>
                  <a:off x="1486794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3" name="직사각형 52"/>
                <p:cNvSpPr/>
                <p:nvPr/>
              </p:nvSpPr>
              <p:spPr>
                <a:xfrm>
                  <a:off x="1786352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4" name="직사각형 53"/>
                <p:cNvSpPr/>
                <p:nvPr/>
              </p:nvSpPr>
              <p:spPr>
                <a:xfrm>
                  <a:off x="2085677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2385002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2684327" y="1632375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588819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58" name="직사각형 57"/>
                <p:cNvSpPr/>
                <p:nvPr/>
              </p:nvSpPr>
              <p:spPr>
                <a:xfrm>
                  <a:off x="888144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59" name="직사각형 58"/>
                <p:cNvSpPr/>
                <p:nvPr/>
              </p:nvSpPr>
              <p:spPr>
                <a:xfrm>
                  <a:off x="1187469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0" name="직사각형 59"/>
                <p:cNvSpPr/>
                <p:nvPr/>
              </p:nvSpPr>
              <p:spPr>
                <a:xfrm>
                  <a:off x="1486794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1" name="직사각형 60"/>
                <p:cNvSpPr/>
                <p:nvPr/>
              </p:nvSpPr>
              <p:spPr>
                <a:xfrm>
                  <a:off x="1786352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2" name="직사각형 61"/>
                <p:cNvSpPr/>
                <p:nvPr/>
              </p:nvSpPr>
              <p:spPr>
                <a:xfrm>
                  <a:off x="2085677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3" name="직사각형 62"/>
                <p:cNvSpPr/>
                <p:nvPr/>
              </p:nvSpPr>
              <p:spPr>
                <a:xfrm>
                  <a:off x="2385002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4" name="직사각형 63"/>
                <p:cNvSpPr/>
                <p:nvPr/>
              </p:nvSpPr>
              <p:spPr>
                <a:xfrm>
                  <a:off x="2684327" y="193170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5" name="직사각형 64"/>
                <p:cNvSpPr/>
                <p:nvPr/>
              </p:nvSpPr>
              <p:spPr>
                <a:xfrm>
                  <a:off x="588819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6" name="직사각형 65"/>
                <p:cNvSpPr/>
                <p:nvPr/>
              </p:nvSpPr>
              <p:spPr>
                <a:xfrm>
                  <a:off x="888144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7" name="직사각형 66"/>
                <p:cNvSpPr/>
                <p:nvPr/>
              </p:nvSpPr>
              <p:spPr>
                <a:xfrm>
                  <a:off x="1187469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68" name="직사각형 67"/>
                <p:cNvSpPr/>
                <p:nvPr/>
              </p:nvSpPr>
              <p:spPr>
                <a:xfrm>
                  <a:off x="1486794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69" name="직사각형 68"/>
                <p:cNvSpPr/>
                <p:nvPr/>
              </p:nvSpPr>
              <p:spPr>
                <a:xfrm>
                  <a:off x="1786352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0" name="직사각형 69"/>
                <p:cNvSpPr/>
                <p:nvPr/>
              </p:nvSpPr>
              <p:spPr>
                <a:xfrm>
                  <a:off x="2085677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1" name="직사각형 70"/>
                <p:cNvSpPr/>
                <p:nvPr/>
              </p:nvSpPr>
              <p:spPr>
                <a:xfrm>
                  <a:off x="2385002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2" name="직사각형 71"/>
                <p:cNvSpPr/>
                <p:nvPr/>
              </p:nvSpPr>
              <p:spPr>
                <a:xfrm>
                  <a:off x="2684327" y="223105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3" name="직사각형 72"/>
                <p:cNvSpPr/>
                <p:nvPr/>
              </p:nvSpPr>
              <p:spPr>
                <a:xfrm>
                  <a:off x="588819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4" name="직사각형 73"/>
                <p:cNvSpPr/>
                <p:nvPr/>
              </p:nvSpPr>
              <p:spPr>
                <a:xfrm>
                  <a:off x="888144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5" name="직사각형 74"/>
                <p:cNvSpPr/>
                <p:nvPr/>
              </p:nvSpPr>
              <p:spPr>
                <a:xfrm>
                  <a:off x="1187469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6" name="직사각형 75"/>
                <p:cNvSpPr/>
                <p:nvPr/>
              </p:nvSpPr>
              <p:spPr>
                <a:xfrm>
                  <a:off x="1486794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7" name="직사각형 76"/>
                <p:cNvSpPr/>
                <p:nvPr/>
              </p:nvSpPr>
              <p:spPr>
                <a:xfrm>
                  <a:off x="1786352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78" name="직사각형 77"/>
                <p:cNvSpPr/>
                <p:nvPr/>
              </p:nvSpPr>
              <p:spPr>
                <a:xfrm>
                  <a:off x="2085677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79" name="직사각형 78"/>
                <p:cNvSpPr/>
                <p:nvPr/>
              </p:nvSpPr>
              <p:spPr>
                <a:xfrm>
                  <a:off x="2385002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0" name="직사각형 79"/>
                <p:cNvSpPr/>
                <p:nvPr/>
              </p:nvSpPr>
              <p:spPr>
                <a:xfrm>
                  <a:off x="2684327" y="253038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1" name="직사각형 80"/>
                <p:cNvSpPr/>
                <p:nvPr/>
              </p:nvSpPr>
              <p:spPr>
                <a:xfrm>
                  <a:off x="588819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2" name="직사각형 81"/>
                <p:cNvSpPr/>
                <p:nvPr/>
              </p:nvSpPr>
              <p:spPr>
                <a:xfrm>
                  <a:off x="888144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3" name="직사각형 82"/>
                <p:cNvSpPr/>
                <p:nvPr/>
              </p:nvSpPr>
              <p:spPr>
                <a:xfrm>
                  <a:off x="1187469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4" name="직사각형 83"/>
                <p:cNvSpPr/>
                <p:nvPr/>
              </p:nvSpPr>
              <p:spPr>
                <a:xfrm>
                  <a:off x="1486794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5" name="직사각형 84"/>
                <p:cNvSpPr/>
                <p:nvPr/>
              </p:nvSpPr>
              <p:spPr>
                <a:xfrm>
                  <a:off x="1786352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6" name="직사각형 85"/>
                <p:cNvSpPr/>
                <p:nvPr/>
              </p:nvSpPr>
              <p:spPr>
                <a:xfrm>
                  <a:off x="2085677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7" name="직사각형 86"/>
                <p:cNvSpPr/>
                <p:nvPr/>
              </p:nvSpPr>
              <p:spPr>
                <a:xfrm>
                  <a:off x="2385002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88" name="직사각형 87"/>
                <p:cNvSpPr/>
                <p:nvPr/>
              </p:nvSpPr>
              <p:spPr>
                <a:xfrm>
                  <a:off x="2684327" y="282974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89" name="직사각형 88"/>
                <p:cNvSpPr/>
                <p:nvPr/>
              </p:nvSpPr>
              <p:spPr>
                <a:xfrm>
                  <a:off x="588819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0" name="직사각형 89"/>
                <p:cNvSpPr/>
                <p:nvPr/>
              </p:nvSpPr>
              <p:spPr>
                <a:xfrm>
                  <a:off x="888144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1" name="직사각형 90"/>
                <p:cNvSpPr/>
                <p:nvPr/>
              </p:nvSpPr>
              <p:spPr>
                <a:xfrm>
                  <a:off x="1187469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2" name="직사각형 91"/>
                <p:cNvSpPr/>
                <p:nvPr/>
              </p:nvSpPr>
              <p:spPr>
                <a:xfrm>
                  <a:off x="1486794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3" name="직사각형 92"/>
                <p:cNvSpPr/>
                <p:nvPr/>
              </p:nvSpPr>
              <p:spPr>
                <a:xfrm>
                  <a:off x="1786352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4" name="직사각형 93"/>
                <p:cNvSpPr/>
                <p:nvPr/>
              </p:nvSpPr>
              <p:spPr>
                <a:xfrm>
                  <a:off x="2085677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5" name="직사각형 94"/>
                <p:cNvSpPr/>
                <p:nvPr/>
              </p:nvSpPr>
              <p:spPr>
                <a:xfrm>
                  <a:off x="2385002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6" name="직사각형 95"/>
                <p:cNvSpPr/>
                <p:nvPr/>
              </p:nvSpPr>
              <p:spPr>
                <a:xfrm>
                  <a:off x="2684327" y="3129067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7" name="직사각형 96"/>
                <p:cNvSpPr/>
                <p:nvPr/>
              </p:nvSpPr>
              <p:spPr>
                <a:xfrm>
                  <a:off x="588819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98" name="직사각형 97"/>
                <p:cNvSpPr/>
                <p:nvPr/>
              </p:nvSpPr>
              <p:spPr>
                <a:xfrm>
                  <a:off x="888144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99" name="직사각형 98"/>
                <p:cNvSpPr/>
                <p:nvPr/>
              </p:nvSpPr>
              <p:spPr>
                <a:xfrm>
                  <a:off x="1187469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0" name="직사각형 99"/>
                <p:cNvSpPr/>
                <p:nvPr/>
              </p:nvSpPr>
              <p:spPr>
                <a:xfrm>
                  <a:off x="1486794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1" name="직사각형 100"/>
                <p:cNvSpPr/>
                <p:nvPr/>
              </p:nvSpPr>
              <p:spPr>
                <a:xfrm>
                  <a:off x="1786352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2" name="직사각형 101"/>
                <p:cNvSpPr/>
                <p:nvPr/>
              </p:nvSpPr>
              <p:spPr>
                <a:xfrm>
                  <a:off x="2085677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3" name="직사각형 102"/>
                <p:cNvSpPr/>
                <p:nvPr/>
              </p:nvSpPr>
              <p:spPr>
                <a:xfrm>
                  <a:off x="2385002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4" name="직사각형 103"/>
                <p:cNvSpPr/>
                <p:nvPr/>
              </p:nvSpPr>
              <p:spPr>
                <a:xfrm>
                  <a:off x="2684327" y="3428392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5" name="직사각형 104"/>
                <p:cNvSpPr/>
                <p:nvPr/>
              </p:nvSpPr>
              <p:spPr>
                <a:xfrm>
                  <a:off x="588819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6" name="직사각형 105"/>
                <p:cNvSpPr/>
                <p:nvPr/>
              </p:nvSpPr>
              <p:spPr>
                <a:xfrm>
                  <a:off x="888144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7" name="직사각형 106"/>
                <p:cNvSpPr/>
                <p:nvPr/>
              </p:nvSpPr>
              <p:spPr>
                <a:xfrm>
                  <a:off x="1187469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08" name="직사각형 107"/>
                <p:cNvSpPr/>
                <p:nvPr/>
              </p:nvSpPr>
              <p:spPr>
                <a:xfrm>
                  <a:off x="1486794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09" name="직사각형 108"/>
                <p:cNvSpPr/>
                <p:nvPr/>
              </p:nvSpPr>
              <p:spPr>
                <a:xfrm>
                  <a:off x="1786352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0" name="직사각형 109"/>
                <p:cNvSpPr/>
                <p:nvPr/>
              </p:nvSpPr>
              <p:spPr>
                <a:xfrm>
                  <a:off x="2085677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1" name="직사각형 110"/>
                <p:cNvSpPr/>
                <p:nvPr/>
              </p:nvSpPr>
              <p:spPr>
                <a:xfrm>
                  <a:off x="2385002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2" name="직사각형 111"/>
                <p:cNvSpPr/>
                <p:nvPr/>
              </p:nvSpPr>
              <p:spPr>
                <a:xfrm>
                  <a:off x="2684327" y="3727750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3" name="직사각형 112"/>
                <p:cNvSpPr/>
                <p:nvPr/>
              </p:nvSpPr>
              <p:spPr>
                <a:xfrm>
                  <a:off x="588819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4" name="직사각형 113"/>
                <p:cNvSpPr/>
                <p:nvPr/>
              </p:nvSpPr>
              <p:spPr>
                <a:xfrm>
                  <a:off x="888144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5" name="직사각형 114"/>
                <p:cNvSpPr/>
                <p:nvPr/>
              </p:nvSpPr>
              <p:spPr>
                <a:xfrm>
                  <a:off x="1187469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6" name="직사각형 115"/>
                <p:cNvSpPr/>
                <p:nvPr/>
              </p:nvSpPr>
              <p:spPr>
                <a:xfrm>
                  <a:off x="1486794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7" name="직사각형 116"/>
                <p:cNvSpPr/>
                <p:nvPr/>
              </p:nvSpPr>
              <p:spPr>
                <a:xfrm>
                  <a:off x="1786352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18" name="직사각형 117"/>
                <p:cNvSpPr/>
                <p:nvPr/>
              </p:nvSpPr>
              <p:spPr>
                <a:xfrm>
                  <a:off x="2085677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19" name="직사각형 118"/>
                <p:cNvSpPr/>
                <p:nvPr/>
              </p:nvSpPr>
              <p:spPr>
                <a:xfrm>
                  <a:off x="2385002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0" name="직사각형 119"/>
                <p:cNvSpPr/>
                <p:nvPr/>
              </p:nvSpPr>
              <p:spPr>
                <a:xfrm>
                  <a:off x="2684327" y="4021653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1" name="직사각형 120"/>
                <p:cNvSpPr/>
                <p:nvPr/>
              </p:nvSpPr>
              <p:spPr>
                <a:xfrm>
                  <a:off x="588819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2" name="직사각형 121"/>
                <p:cNvSpPr/>
                <p:nvPr/>
              </p:nvSpPr>
              <p:spPr>
                <a:xfrm>
                  <a:off x="888144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3" name="직사각형 122"/>
                <p:cNvSpPr/>
                <p:nvPr/>
              </p:nvSpPr>
              <p:spPr>
                <a:xfrm>
                  <a:off x="1187469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4" name="직사각형 123"/>
                <p:cNvSpPr/>
                <p:nvPr/>
              </p:nvSpPr>
              <p:spPr>
                <a:xfrm>
                  <a:off x="1486794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5" name="직사각형 124"/>
                <p:cNvSpPr/>
                <p:nvPr/>
              </p:nvSpPr>
              <p:spPr>
                <a:xfrm>
                  <a:off x="1786352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6" name="직사각형 125"/>
                <p:cNvSpPr/>
                <p:nvPr/>
              </p:nvSpPr>
              <p:spPr>
                <a:xfrm>
                  <a:off x="2085677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7" name="직사각형 126"/>
                <p:cNvSpPr/>
                <p:nvPr/>
              </p:nvSpPr>
              <p:spPr>
                <a:xfrm>
                  <a:off x="2385002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28" name="직사각형 127"/>
                <p:cNvSpPr/>
                <p:nvPr/>
              </p:nvSpPr>
              <p:spPr>
                <a:xfrm>
                  <a:off x="2684327" y="4320978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9" name="직사각형 128"/>
                <p:cNvSpPr/>
                <p:nvPr/>
              </p:nvSpPr>
              <p:spPr>
                <a:xfrm>
                  <a:off x="588819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30" name="직사각형 129"/>
                <p:cNvSpPr/>
                <p:nvPr/>
              </p:nvSpPr>
              <p:spPr>
                <a:xfrm>
                  <a:off x="888144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1" name="직사각형 130"/>
                <p:cNvSpPr/>
                <p:nvPr/>
              </p:nvSpPr>
              <p:spPr>
                <a:xfrm>
                  <a:off x="1187469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32" name="직사각형 131"/>
                <p:cNvSpPr/>
                <p:nvPr/>
              </p:nvSpPr>
              <p:spPr>
                <a:xfrm>
                  <a:off x="1486794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3" name="직사각형 132"/>
                <p:cNvSpPr/>
                <p:nvPr/>
              </p:nvSpPr>
              <p:spPr>
                <a:xfrm>
                  <a:off x="1786352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34" name="직사각형 133"/>
                <p:cNvSpPr/>
                <p:nvPr/>
              </p:nvSpPr>
              <p:spPr>
                <a:xfrm>
                  <a:off x="2085677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5" name="직사각형 134"/>
                <p:cNvSpPr/>
                <p:nvPr/>
              </p:nvSpPr>
              <p:spPr>
                <a:xfrm>
                  <a:off x="2385002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/>
                </a:p>
              </p:txBody>
            </p:sp>
            <p:sp>
              <p:nvSpPr>
                <p:cNvPr id="136" name="직사각형 135"/>
                <p:cNvSpPr/>
                <p:nvPr/>
              </p:nvSpPr>
              <p:spPr>
                <a:xfrm>
                  <a:off x="2684327" y="4620336"/>
                  <a:ext cx="299325" cy="299325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7" name="직사각형 136"/>
                <p:cNvSpPr/>
                <p:nvPr/>
              </p:nvSpPr>
              <p:spPr>
                <a:xfrm>
                  <a:off x="2983651" y="2231058"/>
                  <a:ext cx="74834" cy="300414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8" name="직사각형 137"/>
                <p:cNvSpPr/>
                <p:nvPr/>
              </p:nvSpPr>
              <p:spPr>
                <a:xfrm>
                  <a:off x="2983652" y="2530748"/>
                  <a:ext cx="74832" cy="298960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39" name="직사각형 138"/>
                <p:cNvSpPr/>
                <p:nvPr/>
              </p:nvSpPr>
              <p:spPr>
                <a:xfrm rot="16200000">
                  <a:off x="1791086" y="-1112336"/>
                  <a:ext cx="45721" cy="2450252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40" name="직사각형 139"/>
                <p:cNvSpPr/>
                <p:nvPr/>
              </p:nvSpPr>
              <p:spPr>
                <a:xfrm rot="16200000">
                  <a:off x="1782085" y="3726398"/>
                  <a:ext cx="45722" cy="2432250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41" name="직사각형 140"/>
                <p:cNvSpPr/>
                <p:nvPr/>
              </p:nvSpPr>
              <p:spPr>
                <a:xfrm>
                  <a:off x="543099" y="89928"/>
                  <a:ext cx="45719" cy="4875453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grpSp>
              <p:nvGrpSpPr>
                <p:cNvPr id="142" name="그룹 141"/>
                <p:cNvGrpSpPr/>
                <p:nvPr/>
              </p:nvGrpSpPr>
              <p:grpSpPr>
                <a:xfrm rot="16200000">
                  <a:off x="1748935" y="-199165"/>
                  <a:ext cx="74834" cy="598650"/>
                  <a:chOff x="3136051" y="2383458"/>
                  <a:chExt cx="74834" cy="598650"/>
                </a:xfrm>
              </p:grpSpPr>
              <p:sp>
                <p:nvSpPr>
                  <p:cNvPr id="177" name="직사각형 176"/>
                  <p:cNvSpPr/>
                  <p:nvPr/>
                </p:nvSpPr>
                <p:spPr>
                  <a:xfrm>
                    <a:off x="3136051" y="2383458"/>
                    <a:ext cx="74834" cy="300414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133" dirty="0"/>
                  </a:p>
                </p:txBody>
              </p:sp>
              <p:sp>
                <p:nvSpPr>
                  <p:cNvPr id="178" name="직사각형 177"/>
                  <p:cNvSpPr/>
                  <p:nvPr/>
                </p:nvSpPr>
                <p:spPr>
                  <a:xfrm>
                    <a:off x="3136052" y="2683148"/>
                    <a:ext cx="74832" cy="298960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133" dirty="0"/>
                  </a:p>
                </p:txBody>
              </p:sp>
            </p:grpSp>
            <p:sp>
              <p:nvSpPr>
                <p:cNvPr id="143" name="직사각형 142"/>
                <p:cNvSpPr/>
                <p:nvPr/>
              </p:nvSpPr>
              <p:spPr>
                <a:xfrm>
                  <a:off x="1187470" y="143284"/>
                  <a:ext cx="598650" cy="591049"/>
                </a:xfrm>
                <a:prstGeom prst="rect">
                  <a:avLst/>
                </a:prstGeom>
                <a:solidFill>
                  <a:srgbClr val="0033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44" name="직사각형 143"/>
                <p:cNvSpPr/>
                <p:nvPr/>
              </p:nvSpPr>
              <p:spPr>
                <a:xfrm>
                  <a:off x="1783395" y="143284"/>
                  <a:ext cx="598650" cy="591049"/>
                </a:xfrm>
                <a:prstGeom prst="rect">
                  <a:avLst/>
                </a:prstGeom>
                <a:solidFill>
                  <a:srgbClr val="00330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53" name="직사각형 152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596873" y="1326090"/>
                  <a:ext cx="590593" cy="60561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직사각형 153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596873" y="1922044"/>
                  <a:ext cx="590593" cy="60561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5" name="직사각형 154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749747">
                  <a:off x="1907090" y="2408428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6" name="직사각형 155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984868">
                  <a:off x="1554031" y="245471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직사각형 156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387451">
                  <a:off x="1825862" y="277653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5" name="직사각형 144">
                  <a:extLst>
                    <a:ext uri="{FF2B5EF4-FFF2-40B4-BE49-F238E27FC236}">
                      <a16:creationId xmlns:a16="http://schemas.microsoft.com/office/drawing/2014/main" id="{A874C840-11B5-4A65-8879-A580579A0800}"/>
                    </a:ext>
                  </a:extLst>
                </p:cNvPr>
                <p:cNvSpPr/>
                <p:nvPr/>
              </p:nvSpPr>
              <p:spPr>
                <a:xfrm>
                  <a:off x="588819" y="143283"/>
                  <a:ext cx="598649" cy="591049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46" name="직사각형 145">
                  <a:extLst>
                    <a:ext uri="{FF2B5EF4-FFF2-40B4-BE49-F238E27FC236}">
                      <a16:creationId xmlns:a16="http://schemas.microsoft.com/office/drawing/2014/main" id="{A874C840-11B5-4A65-8879-A580579A0800}"/>
                    </a:ext>
                  </a:extLst>
                </p:cNvPr>
                <p:cNvSpPr/>
                <p:nvPr/>
              </p:nvSpPr>
              <p:spPr>
                <a:xfrm>
                  <a:off x="588819" y="735041"/>
                  <a:ext cx="598649" cy="591049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47" name="직사각형 146">
                  <a:extLst>
                    <a:ext uri="{FF2B5EF4-FFF2-40B4-BE49-F238E27FC236}">
                      <a16:creationId xmlns:a16="http://schemas.microsoft.com/office/drawing/2014/main" id="{B9336C47-6D7B-424D-A38D-29803A2B1074}"/>
                    </a:ext>
                  </a:extLst>
                </p:cNvPr>
                <p:cNvSpPr/>
                <p:nvPr/>
              </p:nvSpPr>
              <p:spPr>
                <a:xfrm>
                  <a:off x="588820" y="2531471"/>
                  <a:ext cx="598648" cy="597595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직사각형 147">
                  <a:extLst>
                    <a:ext uri="{FF2B5EF4-FFF2-40B4-BE49-F238E27FC236}">
                      <a16:creationId xmlns:a16="http://schemas.microsoft.com/office/drawing/2014/main" id="{B9336C47-6D7B-424D-A38D-29803A2B1074}"/>
                    </a:ext>
                  </a:extLst>
                </p:cNvPr>
                <p:cNvSpPr/>
                <p:nvPr/>
              </p:nvSpPr>
              <p:spPr>
                <a:xfrm>
                  <a:off x="588820" y="3129066"/>
                  <a:ext cx="598648" cy="597595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9" name="직사각형 148">
                  <a:extLst>
                    <a:ext uri="{FF2B5EF4-FFF2-40B4-BE49-F238E27FC236}">
                      <a16:creationId xmlns:a16="http://schemas.microsoft.com/office/drawing/2014/main" id="{8D7CBF1B-7174-432C-AFA2-A4739204D140}"/>
                    </a:ext>
                  </a:extLst>
                </p:cNvPr>
                <p:cNvSpPr/>
                <p:nvPr/>
              </p:nvSpPr>
              <p:spPr>
                <a:xfrm>
                  <a:off x="588820" y="3724349"/>
                  <a:ext cx="598650" cy="596629"/>
                </a:xfrm>
                <a:prstGeom prst="rect">
                  <a:avLst/>
                </a:prstGeom>
                <a:solidFill>
                  <a:schemeClr val="accent3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직사각형 149">
                  <a:extLst>
                    <a:ext uri="{FF2B5EF4-FFF2-40B4-BE49-F238E27FC236}">
                      <a16:creationId xmlns:a16="http://schemas.microsoft.com/office/drawing/2014/main" id="{8D7CBF1B-7174-432C-AFA2-A4739204D140}"/>
                    </a:ext>
                  </a:extLst>
                </p:cNvPr>
                <p:cNvSpPr/>
                <p:nvPr/>
              </p:nvSpPr>
              <p:spPr>
                <a:xfrm>
                  <a:off x="588820" y="4323033"/>
                  <a:ext cx="598650" cy="596629"/>
                </a:xfrm>
                <a:prstGeom prst="rect">
                  <a:avLst/>
                </a:prstGeom>
                <a:solidFill>
                  <a:schemeClr val="accent3"/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1" name="직사각형 150">
                  <a:extLst>
                    <a:ext uri="{FF2B5EF4-FFF2-40B4-BE49-F238E27FC236}">
                      <a16:creationId xmlns:a16="http://schemas.microsoft.com/office/drawing/2014/main" id="{D9982A72-DFA3-4C0E-A036-AB91DA58F168}"/>
                    </a:ext>
                  </a:extLst>
                </p:cNvPr>
                <p:cNvSpPr/>
                <p:nvPr/>
              </p:nvSpPr>
              <p:spPr>
                <a:xfrm>
                  <a:off x="1187467" y="4323033"/>
                  <a:ext cx="599973" cy="596628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D9982A72-DFA3-4C0E-A036-AB91DA58F168}"/>
                    </a:ext>
                  </a:extLst>
                </p:cNvPr>
                <p:cNvSpPr/>
                <p:nvPr/>
              </p:nvSpPr>
              <p:spPr>
                <a:xfrm>
                  <a:off x="1789180" y="4323033"/>
                  <a:ext cx="599973" cy="596628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67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직사각형 157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815166">
                  <a:off x="1852254" y="1959407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직사각형 158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0815166">
                  <a:off x="1672280" y="169707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직사각형 159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 rot="273374">
                  <a:off x="1512494" y="2069539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직사각형 160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2569630" y="4869079"/>
                  <a:ext cx="237136" cy="66517"/>
                </a:xfrm>
                <a:prstGeom prst="rect">
                  <a:avLst/>
                </a:prstGeom>
                <a:solidFill>
                  <a:srgbClr val="FF0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2" name="직선 연결선 161"/>
                <p:cNvCxnSpPr/>
                <p:nvPr/>
              </p:nvCxnSpPr>
              <p:spPr>
                <a:xfrm>
                  <a:off x="588818" y="1929343"/>
                  <a:ext cx="598648" cy="598311"/>
                </a:xfrm>
                <a:prstGeom prst="line">
                  <a:avLst/>
                </a:prstGeom>
                <a:ln w="12700">
                  <a:solidFill>
                    <a:srgbClr val="00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직선 연결선 162"/>
                <p:cNvCxnSpPr/>
                <p:nvPr/>
              </p:nvCxnSpPr>
              <p:spPr>
                <a:xfrm>
                  <a:off x="588818" y="1309827"/>
                  <a:ext cx="598648" cy="598311"/>
                </a:xfrm>
                <a:prstGeom prst="line">
                  <a:avLst/>
                </a:prstGeom>
                <a:ln w="12700">
                  <a:solidFill>
                    <a:srgbClr val="0033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직사각형 165">
                  <a:extLst>
                    <a:ext uri="{FF2B5EF4-FFF2-40B4-BE49-F238E27FC236}">
                      <a16:creationId xmlns:a16="http://schemas.microsoft.com/office/drawing/2014/main" id="{81DD677E-CD43-4F11-B07F-4DE8E69B5DB3}"/>
                    </a:ext>
                  </a:extLst>
                </p:cNvPr>
                <p:cNvSpPr/>
                <p:nvPr/>
              </p:nvSpPr>
              <p:spPr>
                <a:xfrm>
                  <a:off x="718029" y="4569754"/>
                  <a:ext cx="299986" cy="299325"/>
                </a:xfrm>
                <a:prstGeom prst="rect">
                  <a:avLst/>
                </a:prstGeom>
                <a:solidFill>
                  <a:srgbClr val="0070C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7200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" name="직선 화살표 연결선 5"/>
              <p:cNvCxnSpPr/>
              <p:nvPr/>
            </p:nvCxnSpPr>
            <p:spPr>
              <a:xfrm flipH="1">
                <a:off x="2507287" y="2743481"/>
                <a:ext cx="288032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/>
              <p:cNvCxnSpPr/>
              <p:nvPr/>
            </p:nvCxnSpPr>
            <p:spPr>
              <a:xfrm rot="5400000" flipH="1">
                <a:off x="1169390" y="282513"/>
                <a:ext cx="288032" cy="0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CF7B78A5-6BF4-4922-B6A4-72BA45DE2E07}"/>
                </a:ext>
              </a:extLst>
            </p:cNvPr>
            <p:cNvSpPr txBox="1"/>
            <p:nvPr/>
          </p:nvSpPr>
          <p:spPr>
            <a:xfrm>
              <a:off x="4163014" y="130526"/>
              <a:ext cx="2290602" cy="318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67" dirty="0"/>
                <a:t>After(</a:t>
              </a:r>
              <a:r>
                <a:rPr lang="ko-KR" altLang="en-US" sz="1467" dirty="0"/>
                <a:t>버튼 활성화 후</a:t>
              </a:r>
              <a:r>
                <a:rPr lang="en-US" altLang="ko-KR" sz="1467" dirty="0"/>
                <a:t>)</a:t>
              </a:r>
              <a:endParaRPr lang="ko-KR" altLang="en-US" sz="1467" dirty="0"/>
            </a:p>
          </p:txBody>
        </p:sp>
        <p:grpSp>
          <p:nvGrpSpPr>
            <p:cNvPr id="425" name="그룹 424"/>
            <p:cNvGrpSpPr/>
            <p:nvPr/>
          </p:nvGrpSpPr>
          <p:grpSpPr>
            <a:xfrm>
              <a:off x="6575700" y="301293"/>
              <a:ext cx="1507354" cy="3027690"/>
              <a:chOff x="1907947" y="225969"/>
              <a:chExt cx="1130515" cy="2270768"/>
            </a:xfrm>
          </p:grpSpPr>
          <p:sp>
            <p:nvSpPr>
              <p:cNvPr id="428" name="타원 427"/>
              <p:cNvSpPr/>
              <p:nvPr/>
            </p:nvSpPr>
            <p:spPr>
              <a:xfrm>
                <a:off x="2851914" y="2310189"/>
                <a:ext cx="186548" cy="18654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1" name="타원 430"/>
              <p:cNvSpPr/>
              <p:nvPr/>
            </p:nvSpPr>
            <p:spPr>
              <a:xfrm>
                <a:off x="1907947" y="225969"/>
                <a:ext cx="186548" cy="186548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333" dirty="0">
                    <a:solidFill>
                      <a:schemeClr val="bg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ko-KR" altLang="en-US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444" name="그룹 443">
            <a:extLst>
              <a:ext uri="{FF2B5EF4-FFF2-40B4-BE49-F238E27FC236}">
                <a16:creationId xmlns:a16="http://schemas.microsoft.com/office/drawing/2014/main" id="{8AA81FA0-7BD2-4065-88E9-1F80D62B7BA8}"/>
              </a:ext>
            </a:extLst>
          </p:cNvPr>
          <p:cNvGrpSpPr/>
          <p:nvPr/>
        </p:nvGrpSpPr>
        <p:grpSpPr>
          <a:xfrm>
            <a:off x="8901632" y="521085"/>
            <a:ext cx="3069388" cy="5743198"/>
            <a:chOff x="8901632" y="521085"/>
            <a:chExt cx="3069388" cy="5743198"/>
          </a:xfrm>
        </p:grpSpPr>
        <p:cxnSp>
          <p:nvCxnSpPr>
            <p:cNvPr id="445" name="직선 연결선 444">
              <a:extLst>
                <a:ext uri="{FF2B5EF4-FFF2-40B4-BE49-F238E27FC236}">
                  <a16:creationId xmlns:a16="http://schemas.microsoft.com/office/drawing/2014/main" id="{4CB4DB58-32B9-4FE8-87D2-2E8715947E96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6" name="그룹 445">
              <a:extLst>
                <a:ext uri="{FF2B5EF4-FFF2-40B4-BE49-F238E27FC236}">
                  <a16:creationId xmlns:a16="http://schemas.microsoft.com/office/drawing/2014/main" id="{6DD4224E-C942-4234-B3F1-3291CA56F51A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447" name="그룹 446">
                <a:extLst>
                  <a:ext uri="{FF2B5EF4-FFF2-40B4-BE49-F238E27FC236}">
                    <a16:creationId xmlns:a16="http://schemas.microsoft.com/office/drawing/2014/main" id="{2AAB96CB-445C-415C-9947-48F143284F45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449" name="그룹 448">
                  <a:extLst>
                    <a:ext uri="{FF2B5EF4-FFF2-40B4-BE49-F238E27FC236}">
                      <a16:creationId xmlns:a16="http://schemas.microsoft.com/office/drawing/2014/main" id="{76DABCB2-673C-4C20-9D8C-3D34F879882E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463" name="직사각형 462">
                    <a:extLst>
                      <a:ext uri="{FF2B5EF4-FFF2-40B4-BE49-F238E27FC236}">
                        <a16:creationId xmlns:a16="http://schemas.microsoft.com/office/drawing/2014/main" id="{A9ABBA21-5911-4FDC-94D2-91C348241B8C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4" name="직사각형 463">
                    <a:extLst>
                      <a:ext uri="{FF2B5EF4-FFF2-40B4-BE49-F238E27FC236}">
                        <a16:creationId xmlns:a16="http://schemas.microsoft.com/office/drawing/2014/main" id="{81A93B56-CCFB-40B5-85A9-0D17501E6DFB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5" name="직사각형 464">
                    <a:extLst>
                      <a:ext uri="{FF2B5EF4-FFF2-40B4-BE49-F238E27FC236}">
                        <a16:creationId xmlns:a16="http://schemas.microsoft.com/office/drawing/2014/main" id="{0A175F1B-F7F0-4DD3-8848-68DE36D7BB32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6" name="직사각형 465">
                    <a:extLst>
                      <a:ext uri="{FF2B5EF4-FFF2-40B4-BE49-F238E27FC236}">
                        <a16:creationId xmlns:a16="http://schemas.microsoft.com/office/drawing/2014/main" id="{967AFE0F-7CD5-4F04-A33A-6BF36DDEE01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7" name="직사각형 466">
                    <a:extLst>
                      <a:ext uri="{FF2B5EF4-FFF2-40B4-BE49-F238E27FC236}">
                        <a16:creationId xmlns:a16="http://schemas.microsoft.com/office/drawing/2014/main" id="{F9311183-ECE9-4743-9B07-261663A5C75C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8" name="직사각형 467">
                    <a:extLst>
                      <a:ext uri="{FF2B5EF4-FFF2-40B4-BE49-F238E27FC236}">
                        <a16:creationId xmlns:a16="http://schemas.microsoft.com/office/drawing/2014/main" id="{09F4D6AA-A094-4855-BC88-6B83F646B479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50" name="그룹 449">
                  <a:extLst>
                    <a:ext uri="{FF2B5EF4-FFF2-40B4-BE49-F238E27FC236}">
                      <a16:creationId xmlns:a16="http://schemas.microsoft.com/office/drawing/2014/main" id="{918917CD-BBE8-4F8A-811B-58EB1750CED4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451" name="TextBox 6">
                    <a:extLst>
                      <a:ext uri="{FF2B5EF4-FFF2-40B4-BE49-F238E27FC236}">
                        <a16:creationId xmlns:a16="http://schemas.microsoft.com/office/drawing/2014/main" id="{5A8BA3B6-06BC-4840-B7C0-10C6F253D1F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452" name="TextBox 7">
                    <a:extLst>
                      <a:ext uri="{FF2B5EF4-FFF2-40B4-BE49-F238E27FC236}">
                        <a16:creationId xmlns:a16="http://schemas.microsoft.com/office/drawing/2014/main" id="{80504186-EF68-473C-9453-961301A1477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453" name="TextBox 8">
                    <a:extLst>
                      <a:ext uri="{FF2B5EF4-FFF2-40B4-BE49-F238E27FC236}">
                        <a16:creationId xmlns:a16="http://schemas.microsoft.com/office/drawing/2014/main" id="{88F5D136-8976-4A75-A9B9-1A348286C24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454" name="TextBox 9">
                    <a:extLst>
                      <a:ext uri="{FF2B5EF4-FFF2-40B4-BE49-F238E27FC236}">
                        <a16:creationId xmlns:a16="http://schemas.microsoft.com/office/drawing/2014/main" id="{E149F94E-4935-4861-B068-2FFE964E943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455" name="TextBox 10">
                    <a:extLst>
                      <a:ext uri="{FF2B5EF4-FFF2-40B4-BE49-F238E27FC236}">
                        <a16:creationId xmlns:a16="http://schemas.microsoft.com/office/drawing/2014/main" id="{2D4A3416-AFC6-4547-AE32-EE53ECA4784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456" name="TextBox 11">
                    <a:extLst>
                      <a:ext uri="{FF2B5EF4-FFF2-40B4-BE49-F238E27FC236}">
                        <a16:creationId xmlns:a16="http://schemas.microsoft.com/office/drawing/2014/main" id="{905E4CFC-6E27-48E2-B03A-32DEE2F31AF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2.5m</a:t>
                    </a:r>
                    <a:endParaRPr lang="ko-KR" altLang="en-US" sz="1400" dirty="0"/>
                  </a:p>
                </p:txBody>
              </p:sp>
              <p:sp>
                <p:nvSpPr>
                  <p:cNvPr id="457" name="TextBox 12">
                    <a:extLst>
                      <a:ext uri="{FF2B5EF4-FFF2-40B4-BE49-F238E27FC236}">
                        <a16:creationId xmlns:a16="http://schemas.microsoft.com/office/drawing/2014/main" id="{FF5CFF28-F925-4379-BC3C-70773494DFD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58" name="TextBox 13">
                    <a:extLst>
                      <a:ext uri="{FF2B5EF4-FFF2-40B4-BE49-F238E27FC236}">
                        <a16:creationId xmlns:a16="http://schemas.microsoft.com/office/drawing/2014/main" id="{323E0303-92EA-4E53-9580-4733CDDB3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59" name="TextBox 14">
                    <a:extLst>
                      <a:ext uri="{FF2B5EF4-FFF2-40B4-BE49-F238E27FC236}">
                        <a16:creationId xmlns:a16="http://schemas.microsoft.com/office/drawing/2014/main" id="{E0B6FBA8-CC08-40F0-94B7-B574354692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0" name="TextBox 15">
                    <a:extLst>
                      <a:ext uri="{FF2B5EF4-FFF2-40B4-BE49-F238E27FC236}">
                        <a16:creationId xmlns:a16="http://schemas.microsoft.com/office/drawing/2014/main" id="{16A17EEA-1F87-4B9C-803B-DBAFF5A10D3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1" name="TextBox 16">
                    <a:extLst>
                      <a:ext uri="{FF2B5EF4-FFF2-40B4-BE49-F238E27FC236}">
                        <a16:creationId xmlns:a16="http://schemas.microsoft.com/office/drawing/2014/main" id="{094FF785-3EFD-44E5-A2AF-0B55E66A9C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2" name="TextBox 17">
                    <a:extLst>
                      <a:ext uri="{FF2B5EF4-FFF2-40B4-BE49-F238E27FC236}">
                        <a16:creationId xmlns:a16="http://schemas.microsoft.com/office/drawing/2014/main" id="{7D261EFD-2B9B-47B8-9BEC-0B18DF05A1C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448" name="TextBox 447">
                <a:extLst>
                  <a:ext uri="{FF2B5EF4-FFF2-40B4-BE49-F238E27FC236}">
                    <a16:creationId xmlns:a16="http://schemas.microsoft.com/office/drawing/2014/main" id="{44A24A8D-E5C7-4722-B586-FBB53D231F1B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16g x 11g  </a:t>
                </a:r>
                <a:endParaRPr lang="ko-KR" altLang="en-US" dirty="0"/>
              </a:p>
            </p:txBody>
          </p:sp>
        </p:grpSp>
      </p:grpSp>
      <p:sp>
        <p:nvSpPr>
          <p:cNvPr id="497" name="사각형: 둥근 모서리 496">
            <a:extLst>
              <a:ext uri="{FF2B5EF4-FFF2-40B4-BE49-F238E27FC236}">
                <a16:creationId xmlns:a16="http://schemas.microsoft.com/office/drawing/2014/main" id="{F35F217A-C125-4FAD-8C77-36FBB32A3154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stage1</a:t>
            </a:r>
            <a:endParaRPr lang="ko-KR" altLang="en-US" dirty="0"/>
          </a:p>
        </p:txBody>
      </p:sp>
      <p:grpSp>
        <p:nvGrpSpPr>
          <p:cNvPr id="499" name="그룹 498">
            <a:extLst>
              <a:ext uri="{FF2B5EF4-FFF2-40B4-BE49-F238E27FC236}">
                <a16:creationId xmlns:a16="http://schemas.microsoft.com/office/drawing/2014/main" id="{E9474F5B-5531-4297-BB8E-B2C466F58933}"/>
              </a:ext>
            </a:extLst>
          </p:cNvPr>
          <p:cNvGrpSpPr/>
          <p:nvPr/>
        </p:nvGrpSpPr>
        <p:grpSpPr>
          <a:xfrm>
            <a:off x="7406696" y="6249671"/>
            <a:ext cx="363300" cy="369332"/>
            <a:chOff x="2462096" y="2823519"/>
            <a:chExt cx="363300" cy="369332"/>
          </a:xfrm>
        </p:grpSpPr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A09C8437-4B86-46CA-AD85-CBB434D45BB2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220D5AD1-F220-4949-9F0D-9FA7DB82A5B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2" name="그룹 501">
            <a:extLst>
              <a:ext uri="{FF2B5EF4-FFF2-40B4-BE49-F238E27FC236}">
                <a16:creationId xmlns:a16="http://schemas.microsoft.com/office/drawing/2014/main" id="{D4FFFCAB-F957-4408-A8D6-F7DF8E9B285B}"/>
              </a:ext>
            </a:extLst>
          </p:cNvPr>
          <p:cNvGrpSpPr/>
          <p:nvPr/>
        </p:nvGrpSpPr>
        <p:grpSpPr>
          <a:xfrm>
            <a:off x="3353057" y="6234851"/>
            <a:ext cx="363300" cy="369332"/>
            <a:chOff x="2462096" y="2823519"/>
            <a:chExt cx="363300" cy="369332"/>
          </a:xfrm>
        </p:grpSpPr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0763E431-F09F-4EBA-8574-57D2FBA4F234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4" name="TextBox 503">
              <a:extLst>
                <a:ext uri="{FF2B5EF4-FFF2-40B4-BE49-F238E27FC236}">
                  <a16:creationId xmlns:a16="http://schemas.microsoft.com/office/drawing/2014/main" id="{5C3592C5-00C2-4B37-AEB0-3FAB45E069FE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5" name="그룹 504">
            <a:extLst>
              <a:ext uri="{FF2B5EF4-FFF2-40B4-BE49-F238E27FC236}">
                <a16:creationId xmlns:a16="http://schemas.microsoft.com/office/drawing/2014/main" id="{595819A7-4F7E-4327-8032-A6C72DE64DB7}"/>
              </a:ext>
            </a:extLst>
          </p:cNvPr>
          <p:cNvGrpSpPr/>
          <p:nvPr/>
        </p:nvGrpSpPr>
        <p:grpSpPr>
          <a:xfrm>
            <a:off x="5231225" y="6047131"/>
            <a:ext cx="363300" cy="369332"/>
            <a:chOff x="2462096" y="2823519"/>
            <a:chExt cx="363300" cy="369332"/>
          </a:xfrm>
        </p:grpSpPr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8" name="그룹 507">
            <a:extLst>
              <a:ext uri="{FF2B5EF4-FFF2-40B4-BE49-F238E27FC236}">
                <a16:creationId xmlns:a16="http://schemas.microsoft.com/office/drawing/2014/main" id="{39C09ED9-770F-43DA-BF20-577D2F46FB91}"/>
              </a:ext>
            </a:extLst>
          </p:cNvPr>
          <p:cNvGrpSpPr/>
          <p:nvPr/>
        </p:nvGrpSpPr>
        <p:grpSpPr>
          <a:xfrm>
            <a:off x="1159988" y="6008623"/>
            <a:ext cx="363300" cy="369332"/>
            <a:chOff x="2462096" y="2823519"/>
            <a:chExt cx="363300" cy="369332"/>
          </a:xfrm>
        </p:grpSpPr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1BACA040-179B-4EB9-92CF-A6910E995431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0" name="TextBox 509">
              <a:extLst>
                <a:ext uri="{FF2B5EF4-FFF2-40B4-BE49-F238E27FC236}">
                  <a16:creationId xmlns:a16="http://schemas.microsoft.com/office/drawing/2014/main" id="{25789DAA-3456-4878-B367-7AC08E362CFD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1" name="그룹 510">
            <a:extLst>
              <a:ext uri="{FF2B5EF4-FFF2-40B4-BE49-F238E27FC236}">
                <a16:creationId xmlns:a16="http://schemas.microsoft.com/office/drawing/2014/main" id="{A350C786-8E1E-4E46-916B-FEF8E37B18A1}"/>
              </a:ext>
            </a:extLst>
          </p:cNvPr>
          <p:cNvGrpSpPr/>
          <p:nvPr/>
        </p:nvGrpSpPr>
        <p:grpSpPr>
          <a:xfrm>
            <a:off x="2489844" y="2660466"/>
            <a:ext cx="363300" cy="369332"/>
            <a:chOff x="2462096" y="2823519"/>
            <a:chExt cx="363300" cy="369332"/>
          </a:xfrm>
        </p:grpSpPr>
        <p:sp>
          <p:nvSpPr>
            <p:cNvPr id="512" name="타원 511">
              <a:extLst>
                <a:ext uri="{FF2B5EF4-FFF2-40B4-BE49-F238E27FC236}">
                  <a16:creationId xmlns:a16="http://schemas.microsoft.com/office/drawing/2014/main" id="{E49EBC3F-BCE3-4E89-AEDF-0655EFB5CA1D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AB93C3C7-6C22-4941-86E9-EE4DAB6F0D67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4" name="그룹 513">
            <a:extLst>
              <a:ext uri="{FF2B5EF4-FFF2-40B4-BE49-F238E27FC236}">
                <a16:creationId xmlns:a16="http://schemas.microsoft.com/office/drawing/2014/main" id="{7D08133C-45B9-48D9-880F-20FA995CE187}"/>
              </a:ext>
            </a:extLst>
          </p:cNvPr>
          <p:cNvGrpSpPr/>
          <p:nvPr/>
        </p:nvGrpSpPr>
        <p:grpSpPr>
          <a:xfrm>
            <a:off x="6573053" y="2787660"/>
            <a:ext cx="363300" cy="369332"/>
            <a:chOff x="2462096" y="2823519"/>
            <a:chExt cx="363300" cy="369332"/>
          </a:xfrm>
        </p:grpSpPr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7" name="그룹 516">
            <a:extLst>
              <a:ext uri="{FF2B5EF4-FFF2-40B4-BE49-F238E27FC236}">
                <a16:creationId xmlns:a16="http://schemas.microsoft.com/office/drawing/2014/main" id="{B07F6794-64C9-4ADC-9429-0576DC70BAB1}"/>
              </a:ext>
            </a:extLst>
          </p:cNvPr>
          <p:cNvGrpSpPr/>
          <p:nvPr/>
        </p:nvGrpSpPr>
        <p:grpSpPr>
          <a:xfrm>
            <a:off x="2876284" y="414491"/>
            <a:ext cx="363300" cy="369332"/>
            <a:chOff x="2462096" y="2823519"/>
            <a:chExt cx="363300" cy="369332"/>
          </a:xfrm>
        </p:grpSpPr>
        <p:sp>
          <p:nvSpPr>
            <p:cNvPr id="518" name="타원 517">
              <a:extLst>
                <a:ext uri="{FF2B5EF4-FFF2-40B4-BE49-F238E27FC236}">
                  <a16:creationId xmlns:a16="http://schemas.microsoft.com/office/drawing/2014/main" id="{73D74C84-B176-4034-8934-518BB0D67604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9" name="TextBox 518">
              <a:extLst>
                <a:ext uri="{FF2B5EF4-FFF2-40B4-BE49-F238E27FC236}">
                  <a16:creationId xmlns:a16="http://schemas.microsoft.com/office/drawing/2014/main" id="{F7DDB8AD-12D5-4DBD-98A9-09927DA04398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0" name="그룹 519">
            <a:extLst>
              <a:ext uri="{FF2B5EF4-FFF2-40B4-BE49-F238E27FC236}">
                <a16:creationId xmlns:a16="http://schemas.microsoft.com/office/drawing/2014/main" id="{C47C70F7-8A4D-442E-A84A-4D74A1F27D29}"/>
              </a:ext>
            </a:extLst>
          </p:cNvPr>
          <p:cNvGrpSpPr/>
          <p:nvPr/>
        </p:nvGrpSpPr>
        <p:grpSpPr>
          <a:xfrm>
            <a:off x="1347140" y="426415"/>
            <a:ext cx="363300" cy="369332"/>
            <a:chOff x="2462096" y="2823519"/>
            <a:chExt cx="363300" cy="369332"/>
          </a:xfrm>
        </p:grpSpPr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BAE0EACA-C421-4623-B1CA-8E07C6023CF4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2" name="TextBox 521">
              <a:extLst>
                <a:ext uri="{FF2B5EF4-FFF2-40B4-BE49-F238E27FC236}">
                  <a16:creationId xmlns:a16="http://schemas.microsoft.com/office/drawing/2014/main" id="{B49125BC-C391-4ABD-A28A-6C6F36821A1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3" name="그룹 522">
            <a:extLst>
              <a:ext uri="{FF2B5EF4-FFF2-40B4-BE49-F238E27FC236}">
                <a16:creationId xmlns:a16="http://schemas.microsoft.com/office/drawing/2014/main" id="{130ADA4C-D566-46C5-9410-F613E388C46F}"/>
              </a:ext>
            </a:extLst>
          </p:cNvPr>
          <p:cNvGrpSpPr/>
          <p:nvPr/>
        </p:nvGrpSpPr>
        <p:grpSpPr>
          <a:xfrm>
            <a:off x="5427957" y="403313"/>
            <a:ext cx="363300" cy="369332"/>
            <a:chOff x="2462096" y="2823519"/>
            <a:chExt cx="363300" cy="369332"/>
          </a:xfrm>
        </p:grpSpPr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3490A1BF-0CEF-4B31-9421-78841840CB8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77786393-416D-4D35-BEB6-0ADCFD2F84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6" name="그룹 525">
            <a:extLst>
              <a:ext uri="{FF2B5EF4-FFF2-40B4-BE49-F238E27FC236}">
                <a16:creationId xmlns:a16="http://schemas.microsoft.com/office/drawing/2014/main" id="{28795E65-63C0-436A-87D5-6B57C80D2E56}"/>
              </a:ext>
            </a:extLst>
          </p:cNvPr>
          <p:cNvGrpSpPr/>
          <p:nvPr/>
        </p:nvGrpSpPr>
        <p:grpSpPr>
          <a:xfrm>
            <a:off x="6878329" y="408370"/>
            <a:ext cx="363300" cy="369332"/>
            <a:chOff x="2462096" y="2823519"/>
            <a:chExt cx="363300" cy="369332"/>
          </a:xfrm>
        </p:grpSpPr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B9F510C1-4A2B-4578-A328-2A9F6EDACBE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8" name="TextBox 527">
              <a:extLst>
                <a:ext uri="{FF2B5EF4-FFF2-40B4-BE49-F238E27FC236}">
                  <a16:creationId xmlns:a16="http://schemas.microsoft.com/office/drawing/2014/main" id="{CF38C919-628F-49EE-A9CB-C554E0BAE56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9" name="그룹 528">
            <a:extLst>
              <a:ext uri="{FF2B5EF4-FFF2-40B4-BE49-F238E27FC236}">
                <a16:creationId xmlns:a16="http://schemas.microsoft.com/office/drawing/2014/main" id="{B90B7069-9970-45F5-9D11-446CBD42D119}"/>
              </a:ext>
            </a:extLst>
          </p:cNvPr>
          <p:cNvGrpSpPr/>
          <p:nvPr/>
        </p:nvGrpSpPr>
        <p:grpSpPr>
          <a:xfrm>
            <a:off x="5448013" y="1859832"/>
            <a:ext cx="363300" cy="369332"/>
            <a:chOff x="2462096" y="2823519"/>
            <a:chExt cx="363300" cy="369332"/>
          </a:xfrm>
        </p:grpSpPr>
        <p:sp>
          <p:nvSpPr>
            <p:cNvPr id="530" name="타원 529">
              <a:extLst>
                <a:ext uri="{FF2B5EF4-FFF2-40B4-BE49-F238E27FC236}">
                  <a16:creationId xmlns:a16="http://schemas.microsoft.com/office/drawing/2014/main" id="{9D2E1F1A-2A9F-4794-BF44-C96A87D2A7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31" name="TextBox 530">
              <a:extLst>
                <a:ext uri="{FF2B5EF4-FFF2-40B4-BE49-F238E27FC236}">
                  <a16:creationId xmlns:a16="http://schemas.microsoft.com/office/drawing/2014/main" id="{F6D44DA9-C0D2-4F16-9289-3BBDA93A696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32" name="그룹 531">
            <a:extLst>
              <a:ext uri="{FF2B5EF4-FFF2-40B4-BE49-F238E27FC236}">
                <a16:creationId xmlns:a16="http://schemas.microsoft.com/office/drawing/2014/main" id="{3EFEDCF7-1436-4D42-90E2-8883C90B6B88}"/>
              </a:ext>
            </a:extLst>
          </p:cNvPr>
          <p:cNvGrpSpPr/>
          <p:nvPr/>
        </p:nvGrpSpPr>
        <p:grpSpPr>
          <a:xfrm>
            <a:off x="1343833" y="1843417"/>
            <a:ext cx="363300" cy="369332"/>
            <a:chOff x="2462096" y="2823519"/>
            <a:chExt cx="363300" cy="369332"/>
          </a:xfrm>
        </p:grpSpPr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487B8EC3-49A7-4F52-836A-94715168284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34" name="TextBox 533">
              <a:extLst>
                <a:ext uri="{FF2B5EF4-FFF2-40B4-BE49-F238E27FC236}">
                  <a16:creationId xmlns:a16="http://schemas.microsoft.com/office/drawing/2014/main" id="{C1B79950-66EE-4D92-81C3-55FA72B3D4D2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2225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183</Words>
  <Application>Microsoft Office PowerPoint</Application>
  <PresentationFormat>와이드스크린</PresentationFormat>
  <Paragraphs>109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상현</dc:creator>
  <cp:lastModifiedBy>남 상현</cp:lastModifiedBy>
  <cp:revision>18</cp:revision>
  <dcterms:created xsi:type="dcterms:W3CDTF">2022-01-21T10:55:11Z</dcterms:created>
  <dcterms:modified xsi:type="dcterms:W3CDTF">2022-01-26T08:17:39Z</dcterms:modified>
</cp:coreProperties>
</file>