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83" r:id="rId3"/>
    <p:sldId id="267" r:id="rId4"/>
    <p:sldId id="284" r:id="rId5"/>
    <p:sldId id="281" r:id="rId6"/>
    <p:sldId id="285" r:id="rId7"/>
    <p:sldId id="287" r:id="rId8"/>
    <p:sldId id="286" r:id="rId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0066"/>
    <a:srgbClr val="3366FF"/>
    <a:srgbClr val="9966FF"/>
    <a:srgbClr val="6699FF"/>
    <a:srgbClr val="00C9C4"/>
    <a:srgbClr val="00FFFF"/>
    <a:srgbClr val="33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994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4268126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3731314" y="2767880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4288539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26588E-A175-F9B0-3083-183EE4F1AA14}"/>
              </a:ext>
            </a:extLst>
          </p:cNvPr>
          <p:cNvSpPr txBox="1"/>
          <p:nvPr/>
        </p:nvSpPr>
        <p:spPr>
          <a:xfrm>
            <a:off x="3951470" y="3276625"/>
            <a:ext cx="11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7C80"/>
                </a:solidFill>
              </a:rPr>
              <a:t>위치 수정</a:t>
            </a:r>
            <a:endParaRPr lang="ko-KR" altLang="en-US" sz="1200" b="1" dirty="0">
              <a:solidFill>
                <a:srgbClr val="FF7C8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31CC83-FA76-6073-2BEE-9D5979C7C5B9}"/>
              </a:ext>
            </a:extLst>
          </p:cNvPr>
          <p:cNvCxnSpPr>
            <a:stCxn id="138" idx="2"/>
          </p:cNvCxnSpPr>
          <p:nvPr/>
        </p:nvCxnSpPr>
        <p:spPr>
          <a:xfrm flipH="1">
            <a:off x="4355457" y="2859462"/>
            <a:ext cx="4251" cy="44491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29">
            <a:extLst>
              <a:ext uri="{FF2B5EF4-FFF2-40B4-BE49-F238E27FC236}">
                <a16:creationId xmlns:a16="http://schemas.microsoft.com/office/drawing/2014/main" id="{9BD54EED-BE96-7654-AB02-9663D99D0518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55B175-966A-C594-31BF-59DD155727CE}"/>
              </a:ext>
            </a:extLst>
          </p:cNvPr>
          <p:cNvCxnSpPr>
            <a:cxnSpLocks/>
          </p:cNvCxnSpPr>
          <p:nvPr/>
        </p:nvCxnSpPr>
        <p:spPr>
          <a:xfrm>
            <a:off x="6984175" y="5679620"/>
            <a:ext cx="0" cy="7759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B809EA1-0241-DAF7-0B85-0C349BA0A4DA}"/>
              </a:ext>
            </a:extLst>
          </p:cNvPr>
          <p:cNvCxnSpPr>
            <a:cxnSpLocks/>
          </p:cNvCxnSpPr>
          <p:nvPr/>
        </p:nvCxnSpPr>
        <p:spPr>
          <a:xfrm flipH="1">
            <a:off x="3602077" y="6273180"/>
            <a:ext cx="442715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D408B-9E1D-D60D-2B9B-88FD640978F9}"/>
              </a:ext>
            </a:extLst>
          </p:cNvPr>
          <p:cNvSpPr txBox="1"/>
          <p:nvPr/>
        </p:nvSpPr>
        <p:spPr>
          <a:xfrm>
            <a:off x="2197741" y="6137598"/>
            <a:ext cx="140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</a:t>
            </a:r>
            <a:r>
              <a:rPr lang="en-US" altLang="ko-KR" sz="1200" b="1" dirty="0">
                <a:solidFill>
                  <a:srgbClr val="FF7C80"/>
                </a:solidFill>
              </a:rPr>
              <a:t> </a:t>
            </a:r>
            <a:r>
              <a:rPr lang="ko-KR" altLang="en-US" sz="1200" b="1" dirty="0">
                <a:solidFill>
                  <a:srgbClr val="FF7C80"/>
                </a:solidFill>
              </a:rPr>
              <a:t>변경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232EB95-0EE2-053F-86DF-BF2B9AD3BD4A}"/>
              </a:ext>
            </a:extLst>
          </p:cNvPr>
          <p:cNvCxnSpPr>
            <a:cxnSpLocks/>
          </p:cNvCxnSpPr>
          <p:nvPr/>
        </p:nvCxnSpPr>
        <p:spPr>
          <a:xfrm flipH="1">
            <a:off x="6965470" y="5435059"/>
            <a:ext cx="465445" cy="23161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52ADA94-B048-C13F-11FC-CB09982795F4}"/>
              </a:ext>
            </a:extLst>
          </p:cNvPr>
          <p:cNvSpPr txBox="1"/>
          <p:nvPr/>
        </p:nvSpPr>
        <p:spPr>
          <a:xfrm>
            <a:off x="7268821" y="5183757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해당 벽면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443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1F8EEAC-C26A-11CE-B601-44B77445EC6D}"/>
              </a:ext>
            </a:extLst>
          </p:cNvPr>
          <p:cNvSpPr txBox="1"/>
          <p:nvPr/>
        </p:nvSpPr>
        <p:spPr>
          <a:xfrm>
            <a:off x="6176974" y="253494"/>
            <a:ext cx="207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끝부분 레이저 삭제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2AB608D-FEBF-6861-913B-C061C8411B1A}"/>
              </a:ext>
            </a:extLst>
          </p:cNvPr>
          <p:cNvCxnSpPr>
            <a:cxnSpLocks/>
          </p:cNvCxnSpPr>
          <p:nvPr/>
        </p:nvCxnSpPr>
        <p:spPr>
          <a:xfrm flipH="1">
            <a:off x="6056181" y="512920"/>
            <a:ext cx="305928" cy="77889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29">
            <a:extLst>
              <a:ext uri="{FF2B5EF4-FFF2-40B4-BE49-F238E27FC236}">
                <a16:creationId xmlns:a16="http://schemas.microsoft.com/office/drawing/2014/main" id="{35AB60D5-4CF2-DA31-E273-DBB06170A692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3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4165B6-B423-35BC-184E-B04FE097FAB5}"/>
              </a:ext>
            </a:extLst>
          </p:cNvPr>
          <p:cNvGrpSpPr/>
          <p:nvPr/>
        </p:nvGrpSpPr>
        <p:grpSpPr>
          <a:xfrm>
            <a:off x="1308110" y="2070132"/>
            <a:ext cx="9721648" cy="3450944"/>
            <a:chOff x="759155" y="2567281"/>
            <a:chExt cx="9721648" cy="3450944"/>
          </a:xfrm>
        </p:grpSpPr>
        <p:sp>
          <p:nvSpPr>
            <p:cNvPr id="91" name="직사각형 260">
              <a:extLst>
                <a:ext uri="{FF2B5EF4-FFF2-40B4-BE49-F238E27FC236}">
                  <a16:creationId xmlns:a16="http://schemas.microsoft.com/office/drawing/2014/main" id="{0981E3BF-4C3A-83E5-5B68-684B728E3544}"/>
                </a:ext>
              </a:extLst>
            </p:cNvPr>
            <p:cNvSpPr/>
            <p:nvPr/>
          </p:nvSpPr>
          <p:spPr>
            <a:xfrm>
              <a:off x="5213411" y="4060025"/>
              <a:ext cx="610060" cy="42557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5844037" y="2650311"/>
              <a:ext cx="3710292" cy="3249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5785418" y="4205772"/>
              <a:ext cx="28609" cy="120913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5813466" y="4058994"/>
              <a:ext cx="30570" cy="43189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6564566" y="2652634"/>
              <a:ext cx="431622" cy="430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6996189" y="2650311"/>
              <a:ext cx="431622" cy="8932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7688469" y="2650312"/>
              <a:ext cx="431622" cy="4306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8380749" y="2650312"/>
              <a:ext cx="431622" cy="43069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7256926" y="5471998"/>
              <a:ext cx="431622" cy="43069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7949126" y="5471998"/>
              <a:ext cx="431622" cy="4306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6996189" y="3928885"/>
              <a:ext cx="702994" cy="6909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7699182" y="3928885"/>
              <a:ext cx="681567" cy="690913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5844037" y="2702216"/>
              <a:ext cx="37102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5844037" y="5852406"/>
              <a:ext cx="3710292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6564566" y="5471998"/>
              <a:ext cx="431622" cy="43069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8380749" y="5471998"/>
              <a:ext cx="431622" cy="430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2442" y="2645960"/>
              <a:ext cx="0" cy="3249262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213" y="2645960"/>
              <a:ext cx="0" cy="3249262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9554328" y="4060198"/>
              <a:ext cx="617391" cy="4306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6862" y="4270591"/>
              <a:ext cx="203941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10171720" y="4173697"/>
              <a:ext cx="41044" cy="19378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6727936" y="2806279"/>
              <a:ext cx="104883" cy="10488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8544118" y="5634903"/>
              <a:ext cx="104883" cy="10488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6996189" y="3919149"/>
              <a:ext cx="0" cy="700649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260">
              <a:extLst>
                <a:ext uri="{FF2B5EF4-FFF2-40B4-BE49-F238E27FC236}">
                  <a16:creationId xmlns:a16="http://schemas.microsoft.com/office/drawing/2014/main" id="{95D35CB4-6E5C-D0C5-83DA-A7188DB30440}"/>
                </a:ext>
              </a:extLst>
            </p:cNvPr>
            <p:cNvSpPr/>
            <p:nvPr/>
          </p:nvSpPr>
          <p:spPr>
            <a:xfrm>
              <a:off x="2370538" y="3314584"/>
              <a:ext cx="2845838" cy="1906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직사각형 260">
              <a:extLst>
                <a:ext uri="{FF2B5EF4-FFF2-40B4-BE49-F238E27FC236}">
                  <a16:creationId xmlns:a16="http://schemas.microsoft.com/office/drawing/2014/main" id="{069C5934-ABB8-4AD5-5069-42DCBADF9D60}"/>
                </a:ext>
              </a:extLst>
            </p:cNvPr>
            <p:cNvSpPr/>
            <p:nvPr/>
          </p:nvSpPr>
          <p:spPr>
            <a:xfrm>
              <a:off x="759155" y="3956706"/>
              <a:ext cx="1597249" cy="6223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AB1110D-CC31-8152-811E-65C913FE72FD}"/>
                </a:ext>
              </a:extLst>
            </p:cNvPr>
            <p:cNvSpPr/>
            <p:nvPr/>
          </p:nvSpPr>
          <p:spPr>
            <a:xfrm>
              <a:off x="1655997" y="3920494"/>
              <a:ext cx="214891" cy="36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123491D-9A1C-D5EF-4841-ADCDB4BBDB63}"/>
                </a:ext>
              </a:extLst>
            </p:cNvPr>
            <p:cNvCxnSpPr/>
            <p:nvPr/>
          </p:nvCxnSpPr>
          <p:spPr>
            <a:xfrm>
              <a:off x="1184615" y="3952434"/>
              <a:ext cx="0" cy="62235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EA81C5C-C816-DFEC-6915-072E4880B248}"/>
                </a:ext>
              </a:extLst>
            </p:cNvPr>
            <p:cNvSpPr/>
            <p:nvPr/>
          </p:nvSpPr>
          <p:spPr>
            <a:xfrm>
              <a:off x="1184615" y="4203872"/>
              <a:ext cx="28270" cy="11947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F655D0B-57C2-D396-C0C2-4C1B1B1579C5}"/>
                </a:ext>
              </a:extLst>
            </p:cNvPr>
            <p:cNvCxnSpPr>
              <a:cxnSpLocks/>
            </p:cNvCxnSpPr>
            <p:nvPr/>
          </p:nvCxnSpPr>
          <p:spPr>
            <a:xfrm>
              <a:off x="800199" y="2567281"/>
              <a:ext cx="562312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77B7A3C-A062-3359-89B8-2D4BBA14570A}"/>
                </a:ext>
              </a:extLst>
            </p:cNvPr>
            <p:cNvCxnSpPr>
              <a:cxnSpLocks/>
            </p:cNvCxnSpPr>
            <p:nvPr/>
          </p:nvCxnSpPr>
          <p:spPr>
            <a:xfrm>
              <a:off x="1763443" y="3692694"/>
              <a:ext cx="0" cy="16103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980EDA5-D70F-02A7-3BF5-A4EDF75DBD58}"/>
                </a:ext>
              </a:extLst>
            </p:cNvPr>
            <p:cNvSpPr/>
            <p:nvPr/>
          </p:nvSpPr>
          <p:spPr>
            <a:xfrm flipH="1">
              <a:off x="2355712" y="4237563"/>
              <a:ext cx="29652" cy="339467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440EA7C-1EDA-1574-E4CD-62C0A764A417}"/>
                </a:ext>
              </a:extLst>
            </p:cNvPr>
            <p:cNvSpPr/>
            <p:nvPr/>
          </p:nvSpPr>
          <p:spPr>
            <a:xfrm>
              <a:off x="2356404" y="3935161"/>
              <a:ext cx="28266" cy="33635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260">
              <a:extLst>
                <a:ext uri="{FF2B5EF4-FFF2-40B4-BE49-F238E27FC236}">
                  <a16:creationId xmlns:a16="http://schemas.microsoft.com/office/drawing/2014/main" id="{53B4E934-E8F2-8BB7-969D-4BAE9E492634}"/>
                </a:ext>
              </a:extLst>
            </p:cNvPr>
            <p:cNvSpPr/>
            <p:nvPr/>
          </p:nvSpPr>
          <p:spPr>
            <a:xfrm>
              <a:off x="2997882" y="3316468"/>
              <a:ext cx="426497" cy="425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DAE4E150-901B-3154-2C14-173BBB3B9017}"/>
                </a:ext>
              </a:extLst>
            </p:cNvPr>
            <p:cNvSpPr/>
            <p:nvPr/>
          </p:nvSpPr>
          <p:spPr>
            <a:xfrm>
              <a:off x="3424378" y="4795602"/>
              <a:ext cx="426497" cy="4255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5400AE3-82E7-23A4-92A9-EC2DA336C0CB}"/>
                </a:ext>
              </a:extLst>
            </p:cNvPr>
            <p:cNvGrpSpPr/>
            <p:nvPr/>
          </p:nvGrpSpPr>
          <p:grpSpPr>
            <a:xfrm>
              <a:off x="4269689" y="3316468"/>
              <a:ext cx="946687" cy="1266863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74" name="직사각형 260">
                <a:extLst>
                  <a:ext uri="{FF2B5EF4-FFF2-40B4-BE49-F238E27FC236}">
                    <a16:creationId xmlns:a16="http://schemas.microsoft.com/office/drawing/2014/main" id="{06D3F364-C84A-0A93-5A61-15489912E9F5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60">
                <a:extLst>
                  <a:ext uri="{FF2B5EF4-FFF2-40B4-BE49-F238E27FC236}">
                    <a16:creationId xmlns:a16="http://schemas.microsoft.com/office/drawing/2014/main" id="{513B203D-8008-D6D5-927D-38AA8201DF15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60">
                <a:extLst>
                  <a:ext uri="{FF2B5EF4-FFF2-40B4-BE49-F238E27FC236}">
                    <a16:creationId xmlns:a16="http://schemas.microsoft.com/office/drawing/2014/main" id="{C8F21610-F033-10C8-194D-D6A8516FEB8D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32E29E3-2D2C-7C13-EF11-CF34E217A9B8}"/>
                </a:ext>
              </a:extLst>
            </p:cNvPr>
            <p:cNvCxnSpPr>
              <a:cxnSpLocks/>
            </p:cNvCxnSpPr>
            <p:nvPr/>
          </p:nvCxnSpPr>
          <p:spPr>
            <a:xfrm>
              <a:off x="2356404" y="3657904"/>
              <a:ext cx="28570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564250C-72CC-027D-3A7B-B992DD82AF7C}"/>
                </a:ext>
              </a:extLst>
            </p:cNvPr>
            <p:cNvCxnSpPr>
              <a:cxnSpLocks/>
            </p:cNvCxnSpPr>
            <p:nvPr/>
          </p:nvCxnSpPr>
          <p:spPr>
            <a:xfrm>
              <a:off x="2356404" y="4869878"/>
              <a:ext cx="28570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477E301-D13E-B798-6070-412833C56A71}"/>
                </a:ext>
              </a:extLst>
            </p:cNvPr>
            <p:cNvSpPr/>
            <p:nvPr/>
          </p:nvSpPr>
          <p:spPr>
            <a:xfrm>
              <a:off x="3050826" y="36430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1D845D9-4AD9-2072-13ED-EEC583875C69}"/>
                </a:ext>
              </a:extLst>
            </p:cNvPr>
            <p:cNvSpPr/>
            <p:nvPr/>
          </p:nvSpPr>
          <p:spPr>
            <a:xfrm>
              <a:off x="3354556" y="36430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C9135A5-99E9-97D4-2C84-916B12FD2449}"/>
                </a:ext>
              </a:extLst>
            </p:cNvPr>
            <p:cNvSpPr/>
            <p:nvPr/>
          </p:nvSpPr>
          <p:spPr>
            <a:xfrm>
              <a:off x="3501516" y="487237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C0A054C-3A93-6798-0337-86F173B1432C}"/>
                </a:ext>
              </a:extLst>
            </p:cNvPr>
            <p:cNvSpPr/>
            <p:nvPr/>
          </p:nvSpPr>
          <p:spPr>
            <a:xfrm>
              <a:off x="3763827" y="487237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4DF9D65D-833F-0E70-B886-EDD4C36F16DD}"/>
                </a:ext>
              </a:extLst>
            </p:cNvPr>
            <p:cNvCxnSpPr/>
            <p:nvPr/>
          </p:nvCxnSpPr>
          <p:spPr>
            <a:xfrm>
              <a:off x="3424378" y="3314584"/>
              <a:ext cx="0" cy="1906598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5973A71-6168-1FE6-68FD-2FEF8534E767}"/>
                </a:ext>
              </a:extLst>
            </p:cNvPr>
            <p:cNvCxnSpPr/>
            <p:nvPr/>
          </p:nvCxnSpPr>
          <p:spPr>
            <a:xfrm>
              <a:off x="4269689" y="3759322"/>
              <a:ext cx="473343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FC1CAD0-F718-2EA4-1EE9-C6C3B7567905}"/>
                </a:ext>
              </a:extLst>
            </p:cNvPr>
            <p:cNvCxnSpPr/>
            <p:nvPr/>
          </p:nvCxnSpPr>
          <p:spPr>
            <a:xfrm>
              <a:off x="4737274" y="3742047"/>
              <a:ext cx="0" cy="841283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FE681F5-7F21-E3A3-35C0-45EE64E39C00}"/>
                </a:ext>
              </a:extLst>
            </p:cNvPr>
            <p:cNvCxnSpPr>
              <a:cxnSpLocks/>
            </p:cNvCxnSpPr>
            <p:nvPr/>
          </p:nvCxnSpPr>
          <p:spPr>
            <a:xfrm>
              <a:off x="4731516" y="4584817"/>
              <a:ext cx="481895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4963F90-259D-E86D-F48C-936656091DCA}"/>
                </a:ext>
              </a:extLst>
            </p:cNvPr>
            <p:cNvSpPr/>
            <p:nvPr/>
          </p:nvSpPr>
          <p:spPr>
            <a:xfrm>
              <a:off x="3609055" y="5133767"/>
              <a:ext cx="80095" cy="80095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A353AEC-F423-D07B-0A44-EAD219354E3A}"/>
                </a:ext>
              </a:extLst>
            </p:cNvPr>
            <p:cNvSpPr/>
            <p:nvPr/>
          </p:nvSpPr>
          <p:spPr>
            <a:xfrm>
              <a:off x="4269258" y="3314584"/>
              <a:ext cx="29651" cy="46013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A5BA026-F8F1-B175-161F-6F2CD4FBC1A0}"/>
                </a:ext>
              </a:extLst>
            </p:cNvPr>
            <p:cNvSpPr/>
            <p:nvPr/>
          </p:nvSpPr>
          <p:spPr>
            <a:xfrm>
              <a:off x="3176392" y="3478546"/>
              <a:ext cx="80095" cy="80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9DF768A-3084-DB38-82F9-DE9C23D66E00}"/>
                </a:ext>
              </a:extLst>
            </p:cNvPr>
            <p:cNvGrpSpPr/>
            <p:nvPr/>
          </p:nvGrpSpPr>
          <p:grpSpPr>
            <a:xfrm>
              <a:off x="800199" y="2683131"/>
              <a:ext cx="29629" cy="3335094"/>
              <a:chOff x="800199" y="2705689"/>
              <a:chExt cx="29629" cy="3335094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7ED1CB9-B4FC-43C6-9501-2D2365C172A4}"/>
                  </a:ext>
                </a:extLst>
              </p:cNvPr>
              <p:cNvGrpSpPr/>
              <p:nvPr/>
            </p:nvGrpSpPr>
            <p:grpSpPr>
              <a:xfrm>
                <a:off x="800199" y="2705689"/>
                <a:ext cx="29629" cy="1838329"/>
                <a:chOff x="1173094" y="3197399"/>
                <a:chExt cx="45685" cy="2834482"/>
              </a:xfrm>
            </p:grpSpPr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5FEA3B16-108B-E3C7-135A-C233BF00E923}"/>
                    </a:ext>
                  </a:extLst>
                </p:cNvPr>
                <p:cNvSpPr/>
                <p:nvPr/>
              </p:nvSpPr>
              <p:spPr>
                <a:xfrm>
                  <a:off x="1173094" y="473329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6F471D6-051F-75AE-C28D-089AE7FF8BA7}"/>
                    </a:ext>
                  </a:extLst>
                </p:cNvPr>
                <p:cNvSpPr/>
                <p:nvPr/>
              </p:nvSpPr>
              <p:spPr>
                <a:xfrm>
                  <a:off x="1173094" y="4596865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229244A8-30C1-3BBC-7345-ACC801BB0087}"/>
                    </a:ext>
                  </a:extLst>
                </p:cNvPr>
                <p:cNvSpPr/>
                <p:nvPr/>
              </p:nvSpPr>
              <p:spPr>
                <a:xfrm>
                  <a:off x="1173094" y="4471738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886DE2BE-44B3-3084-700A-C5C564456D86}"/>
                    </a:ext>
                  </a:extLst>
                </p:cNvPr>
                <p:cNvSpPr/>
                <p:nvPr/>
              </p:nvSpPr>
              <p:spPr>
                <a:xfrm>
                  <a:off x="1173094" y="433530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AD2364B-507A-F421-6039-283C3D1D73B5}"/>
                    </a:ext>
                  </a:extLst>
                </p:cNvPr>
                <p:cNvSpPr/>
                <p:nvPr/>
              </p:nvSpPr>
              <p:spPr>
                <a:xfrm>
                  <a:off x="1173094" y="418853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0CF4E7AE-BF11-E2BF-697B-147500327C8E}"/>
                    </a:ext>
                  </a:extLst>
                </p:cNvPr>
                <p:cNvSpPr/>
                <p:nvPr/>
              </p:nvSpPr>
              <p:spPr>
                <a:xfrm>
                  <a:off x="1173094" y="5005328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125F96C9-2484-68D4-3CB1-0AD226DA8E44}"/>
                    </a:ext>
                  </a:extLst>
                </p:cNvPr>
                <p:cNvSpPr/>
                <p:nvPr/>
              </p:nvSpPr>
              <p:spPr>
                <a:xfrm>
                  <a:off x="1173094" y="486889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361B3E47-E9CD-66F1-8255-1F311CD4F7CA}"/>
                    </a:ext>
                  </a:extLst>
                </p:cNvPr>
                <p:cNvSpPr/>
                <p:nvPr/>
              </p:nvSpPr>
              <p:spPr>
                <a:xfrm>
                  <a:off x="1173094" y="5714167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316AAA2A-678D-6438-F3F2-280B630488E9}"/>
                    </a:ext>
                  </a:extLst>
                </p:cNvPr>
                <p:cNvSpPr/>
                <p:nvPr/>
              </p:nvSpPr>
              <p:spPr>
                <a:xfrm>
                  <a:off x="1173094" y="557773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AC584AC2-808B-F595-8EC7-A7D90F8E0121}"/>
                    </a:ext>
                  </a:extLst>
                </p:cNvPr>
                <p:cNvSpPr/>
                <p:nvPr/>
              </p:nvSpPr>
              <p:spPr>
                <a:xfrm>
                  <a:off x="1173094" y="5452606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B3570820-8B3A-70E8-0AAA-6A88034F36A4}"/>
                    </a:ext>
                  </a:extLst>
                </p:cNvPr>
                <p:cNvSpPr/>
                <p:nvPr/>
              </p:nvSpPr>
              <p:spPr>
                <a:xfrm>
                  <a:off x="1173094" y="531617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9C669C0B-329B-4494-213D-AEF3A55ACF63}"/>
                    </a:ext>
                  </a:extLst>
                </p:cNvPr>
                <p:cNvSpPr/>
                <p:nvPr/>
              </p:nvSpPr>
              <p:spPr>
                <a:xfrm>
                  <a:off x="1173094" y="516940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1422EBE1-3519-3B8D-77DA-8D0AF14C9C10}"/>
                    </a:ext>
                  </a:extLst>
                </p:cNvPr>
                <p:cNvSpPr/>
                <p:nvPr/>
              </p:nvSpPr>
              <p:spPr>
                <a:xfrm>
                  <a:off x="1173094" y="5986196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D5BB3F0B-D452-0D0C-067E-5BE151A6943F}"/>
                    </a:ext>
                  </a:extLst>
                </p:cNvPr>
                <p:cNvSpPr/>
                <p:nvPr/>
              </p:nvSpPr>
              <p:spPr>
                <a:xfrm>
                  <a:off x="1173094" y="5849762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BF4F83A0-6457-5891-EA11-646C6456AE7D}"/>
                    </a:ext>
                  </a:extLst>
                </p:cNvPr>
                <p:cNvSpPr/>
                <p:nvPr/>
              </p:nvSpPr>
              <p:spPr>
                <a:xfrm>
                  <a:off x="1173094" y="3742164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E53B58E-317A-134D-CB1B-261C7FEA427D}"/>
                    </a:ext>
                  </a:extLst>
                </p:cNvPr>
                <p:cNvSpPr/>
                <p:nvPr/>
              </p:nvSpPr>
              <p:spPr>
                <a:xfrm>
                  <a:off x="1173094" y="3605730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8C926A05-A319-72F4-9631-9F23610E1D9B}"/>
                    </a:ext>
                  </a:extLst>
                </p:cNvPr>
                <p:cNvSpPr/>
                <p:nvPr/>
              </p:nvSpPr>
              <p:spPr>
                <a:xfrm>
                  <a:off x="1173094" y="348060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69AF8C53-D6CC-F2AB-9AF2-0E30EC47138D}"/>
                    </a:ext>
                  </a:extLst>
                </p:cNvPr>
                <p:cNvSpPr/>
                <p:nvPr/>
              </p:nvSpPr>
              <p:spPr>
                <a:xfrm>
                  <a:off x="1173094" y="334416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4A23D244-6523-AAFB-E114-34479E0D542A}"/>
                    </a:ext>
                  </a:extLst>
                </p:cNvPr>
                <p:cNvSpPr/>
                <p:nvPr/>
              </p:nvSpPr>
              <p:spPr>
                <a:xfrm>
                  <a:off x="1173094" y="319739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B76CC923-8A7E-8C2A-A267-8CDE540AE879}"/>
                    </a:ext>
                  </a:extLst>
                </p:cNvPr>
                <p:cNvSpPr/>
                <p:nvPr/>
              </p:nvSpPr>
              <p:spPr>
                <a:xfrm>
                  <a:off x="1173094" y="4014193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15B57F71-BAF4-E4FD-A443-AA1A6846B07C}"/>
                    </a:ext>
                  </a:extLst>
                </p:cNvPr>
                <p:cNvSpPr/>
                <p:nvPr/>
              </p:nvSpPr>
              <p:spPr>
                <a:xfrm>
                  <a:off x="1173094" y="3877759"/>
                  <a:ext cx="45685" cy="4568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7D9FD775-FF10-7F62-63C5-32F30DAE5048}"/>
                  </a:ext>
                </a:extLst>
              </p:cNvPr>
              <p:cNvSpPr/>
              <p:nvPr/>
            </p:nvSpPr>
            <p:spPr>
              <a:xfrm>
                <a:off x="800199" y="5633127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4AF234E-8B92-B182-A054-75C7E0E2F98A}"/>
                  </a:ext>
                </a:extLst>
              </p:cNvPr>
              <p:cNvSpPr/>
              <p:nvPr/>
            </p:nvSpPr>
            <p:spPr>
              <a:xfrm>
                <a:off x="800199" y="5544641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F8C1E640-5D28-744D-5CC8-9C234E6520EB}"/>
                  </a:ext>
                </a:extLst>
              </p:cNvPr>
              <p:cNvSpPr/>
              <p:nvPr/>
            </p:nvSpPr>
            <p:spPr>
              <a:xfrm>
                <a:off x="800199" y="54634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78F84D2D-B7C3-2F38-F579-D98953ACB3B9}"/>
                  </a:ext>
                </a:extLst>
              </p:cNvPr>
              <p:cNvSpPr/>
              <p:nvPr/>
            </p:nvSpPr>
            <p:spPr>
              <a:xfrm>
                <a:off x="800199" y="537500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D4B0D87F-5FFA-2235-AA0F-0CC3E9A1C5E3}"/>
                  </a:ext>
                </a:extLst>
              </p:cNvPr>
              <p:cNvSpPr/>
              <p:nvPr/>
            </p:nvSpPr>
            <p:spPr>
              <a:xfrm>
                <a:off x="800199" y="527981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52849CA3-C036-207A-324F-514E73700367}"/>
                  </a:ext>
                </a:extLst>
              </p:cNvPr>
              <p:cNvSpPr/>
              <p:nvPr/>
            </p:nvSpPr>
            <p:spPr>
              <a:xfrm>
                <a:off x="800199" y="580955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24F82BD-F707-5A42-AE35-53039D51507D}"/>
                  </a:ext>
                </a:extLst>
              </p:cNvPr>
              <p:cNvSpPr/>
              <p:nvPr/>
            </p:nvSpPr>
            <p:spPr>
              <a:xfrm>
                <a:off x="800199" y="5721068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CCB3DEE4-D6AC-AE48-2E13-09AE0D70D509}"/>
                  </a:ext>
                </a:extLst>
              </p:cNvPr>
              <p:cNvSpPr/>
              <p:nvPr/>
            </p:nvSpPr>
            <p:spPr>
              <a:xfrm>
                <a:off x="800199" y="601115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E1A9938F-107E-C2B6-5D2E-BE12970062F5}"/>
                  </a:ext>
                </a:extLst>
              </p:cNvPr>
              <p:cNvSpPr/>
              <p:nvPr/>
            </p:nvSpPr>
            <p:spPr>
              <a:xfrm>
                <a:off x="800199" y="591596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BA52F925-FFBA-BE20-047D-EAD3D9ECA1E8}"/>
                  </a:ext>
                </a:extLst>
              </p:cNvPr>
              <p:cNvSpPr/>
              <p:nvPr/>
            </p:nvSpPr>
            <p:spPr>
              <a:xfrm>
                <a:off x="800199" y="4990317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BAE79D22-B01A-74F4-E860-59C5863CE7ED}"/>
                  </a:ext>
                </a:extLst>
              </p:cNvPr>
              <p:cNvSpPr/>
              <p:nvPr/>
            </p:nvSpPr>
            <p:spPr>
              <a:xfrm>
                <a:off x="800199" y="4901832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1B80C31-9F14-022D-224F-8D3CEA7D206D}"/>
                  </a:ext>
                </a:extLst>
              </p:cNvPr>
              <p:cNvSpPr/>
              <p:nvPr/>
            </p:nvSpPr>
            <p:spPr>
              <a:xfrm>
                <a:off x="800199" y="482068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268CBC6A-4968-2435-D056-715CE88BA4B4}"/>
                  </a:ext>
                </a:extLst>
              </p:cNvPr>
              <p:cNvSpPr/>
              <p:nvPr/>
            </p:nvSpPr>
            <p:spPr>
              <a:xfrm>
                <a:off x="800199" y="473219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4BCF427F-B55F-04EC-6C55-6449B79CF804}"/>
                  </a:ext>
                </a:extLst>
              </p:cNvPr>
              <p:cNvSpPr/>
              <p:nvPr/>
            </p:nvSpPr>
            <p:spPr>
              <a:xfrm>
                <a:off x="800199" y="4637005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F666F23-DE2E-A156-C7D8-C76B2EDF33B1}"/>
                  </a:ext>
                </a:extLst>
              </p:cNvPr>
              <p:cNvSpPr/>
              <p:nvPr/>
            </p:nvSpPr>
            <p:spPr>
              <a:xfrm>
                <a:off x="800199" y="5166744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632FEB88-4DC6-A841-63DB-3C7298CA50BF}"/>
                  </a:ext>
                </a:extLst>
              </p:cNvPr>
              <p:cNvSpPr/>
              <p:nvPr/>
            </p:nvSpPr>
            <p:spPr>
              <a:xfrm>
                <a:off x="800199" y="507825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24432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1" name="직사각형 260">
            <a:extLst>
              <a:ext uri="{FF2B5EF4-FFF2-40B4-BE49-F238E27FC236}">
                <a16:creationId xmlns:a16="http://schemas.microsoft.com/office/drawing/2014/main" id="{0981E3BF-4C3A-83E5-5B68-684B728E3544}"/>
              </a:ext>
            </a:extLst>
          </p:cNvPr>
          <p:cNvSpPr/>
          <p:nvPr/>
        </p:nvSpPr>
        <p:spPr>
          <a:xfrm>
            <a:off x="5762366" y="3562876"/>
            <a:ext cx="610060" cy="4255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809530" y="2153162"/>
            <a:ext cx="3710292" cy="32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315619" y="3708623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343667" y="3561845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530059" y="2155485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961682" y="2153162"/>
            <a:ext cx="431622" cy="893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653962" y="2153163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346242" y="2153163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222419" y="4974849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914619" y="4974849"/>
            <a:ext cx="431622" cy="430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961682" y="3431736"/>
            <a:ext cx="702994" cy="69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664675" y="3431736"/>
            <a:ext cx="681567" cy="69091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809530" y="220506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809530" y="535525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530059" y="4974849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346242" y="4974849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717935" y="2148811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624706" y="2148811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519821" y="3563049"/>
            <a:ext cx="617391" cy="430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242355" y="3773442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1137213" y="3676548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693429" y="2309130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509611" y="5137754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961682" y="3422000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919493" y="2817435"/>
            <a:ext cx="2845838" cy="19065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1308110" y="3459557"/>
            <a:ext cx="1597249" cy="622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2204952" y="3423345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2088716" y="3455285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2088716" y="3706723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349154" y="2070132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312398" y="3195545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904667" y="3740414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905359" y="3438012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546837" y="2819319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973333" y="4298453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818644" y="2819319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905359" y="3365761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905359" y="4146927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818644" y="3262173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5286229" y="3244898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5280471" y="4087668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4158010" y="4640016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818213" y="2817435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725347" y="2981397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DF768A-3084-DB38-82F9-DE9C23D66E00}"/>
              </a:ext>
            </a:extLst>
          </p:cNvPr>
          <p:cNvGrpSpPr/>
          <p:nvPr/>
        </p:nvGrpSpPr>
        <p:grpSpPr>
          <a:xfrm>
            <a:off x="1349154" y="2185982"/>
            <a:ext cx="29629" cy="3335094"/>
            <a:chOff x="800199" y="2705689"/>
            <a:chExt cx="29629" cy="333509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ED1CB9-B4FC-43C6-9501-2D2365C172A4}"/>
                </a:ext>
              </a:extLst>
            </p:cNvPr>
            <p:cNvGrpSpPr/>
            <p:nvPr/>
          </p:nvGrpSpPr>
          <p:grpSpPr>
            <a:xfrm>
              <a:off x="800199" y="2705689"/>
              <a:ext cx="29629" cy="1838329"/>
              <a:chOff x="1173094" y="3197399"/>
              <a:chExt cx="45685" cy="283448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FEA3B16-108B-E3C7-135A-C233BF00E923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6F471D6-051F-75AE-C28D-089AE7FF8BA7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29244A8-30C1-3BBC-7345-ACC801BB0087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86DE2BE-44B3-3084-700A-C5C564456D86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AD2364B-507A-F421-6039-283C3D1D73B5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CF4E7AE-BF11-E2BF-697B-147500327C8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25F96C9-2484-68D4-3CB1-0AD226DA8E4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61B3E47-E9CD-66F1-8255-1F311CD4F7CA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16AAA2A-678D-6438-F3F2-280B630488E9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C584AC2-808B-F595-8EC7-A7D90F8E0121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570820-8B3A-70E8-0AAA-6A88034F36A4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C669C0B-329B-4494-213D-AEF3A55ACF63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422EBE1-3519-3B8D-77DA-8D0AF14C9C10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5BB3F0B-D452-0D0C-067E-5BE151A6943F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F83A0-6457-5891-EA11-646C6456AE7D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E53B58E-317A-134D-CB1B-261C7FEA427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C926A05-A319-72F4-9631-9F23610E1D9B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9AF8C53-D6CC-F2AB-9AF2-0E30EC47138D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A23D244-6523-AAFB-E114-34479E0D542A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76CC923-8A7E-8C2A-A267-8CDE540AE879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5B57F71-BAF4-E4FD-A443-AA1A6846B07C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D9FD775-FF10-7F62-63C5-32F30DAE5048}"/>
                </a:ext>
              </a:extLst>
            </p:cNvPr>
            <p:cNvSpPr/>
            <p:nvPr/>
          </p:nvSpPr>
          <p:spPr>
            <a:xfrm>
              <a:off x="800199" y="563312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4AF234E-8B92-B182-A054-75C7E0E2F98A}"/>
                </a:ext>
              </a:extLst>
            </p:cNvPr>
            <p:cNvSpPr/>
            <p:nvPr/>
          </p:nvSpPr>
          <p:spPr>
            <a:xfrm>
              <a:off x="800199" y="5544641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8C1E640-5D28-744D-5CC8-9C234E6520EB}"/>
                </a:ext>
              </a:extLst>
            </p:cNvPr>
            <p:cNvSpPr/>
            <p:nvPr/>
          </p:nvSpPr>
          <p:spPr>
            <a:xfrm>
              <a:off x="800199" y="54634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8F84D2D-B7C3-2F38-F579-D98953ACB3B9}"/>
                </a:ext>
              </a:extLst>
            </p:cNvPr>
            <p:cNvSpPr/>
            <p:nvPr/>
          </p:nvSpPr>
          <p:spPr>
            <a:xfrm>
              <a:off x="800199" y="537500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B0D87F-5FFA-2235-AA0F-0CC3E9A1C5E3}"/>
                </a:ext>
              </a:extLst>
            </p:cNvPr>
            <p:cNvSpPr/>
            <p:nvPr/>
          </p:nvSpPr>
          <p:spPr>
            <a:xfrm>
              <a:off x="800199" y="527981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849CA3-C036-207A-324F-514E73700367}"/>
                </a:ext>
              </a:extLst>
            </p:cNvPr>
            <p:cNvSpPr/>
            <p:nvPr/>
          </p:nvSpPr>
          <p:spPr>
            <a:xfrm>
              <a:off x="800199" y="58095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24F82BD-F707-5A42-AE35-53039D51507D}"/>
                </a:ext>
              </a:extLst>
            </p:cNvPr>
            <p:cNvSpPr/>
            <p:nvPr/>
          </p:nvSpPr>
          <p:spPr>
            <a:xfrm>
              <a:off x="800199" y="5721068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CB3DEE4-D6AC-AE48-2E13-09AE0D70D509}"/>
                </a:ext>
              </a:extLst>
            </p:cNvPr>
            <p:cNvSpPr/>
            <p:nvPr/>
          </p:nvSpPr>
          <p:spPr>
            <a:xfrm>
              <a:off x="800199" y="60111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A9938F-107E-C2B6-5D2E-BE12970062F5}"/>
                </a:ext>
              </a:extLst>
            </p:cNvPr>
            <p:cNvSpPr/>
            <p:nvPr/>
          </p:nvSpPr>
          <p:spPr>
            <a:xfrm>
              <a:off x="800199" y="591596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A52F925-FFBA-BE20-047D-EAD3D9ECA1E8}"/>
                </a:ext>
              </a:extLst>
            </p:cNvPr>
            <p:cNvSpPr/>
            <p:nvPr/>
          </p:nvSpPr>
          <p:spPr>
            <a:xfrm>
              <a:off x="800199" y="499031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AE79D22-B01A-74F4-E860-59C5863CE7ED}"/>
                </a:ext>
              </a:extLst>
            </p:cNvPr>
            <p:cNvSpPr/>
            <p:nvPr/>
          </p:nvSpPr>
          <p:spPr>
            <a:xfrm>
              <a:off x="800199" y="4901832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1B80C31-9F14-022D-224F-8D3CEA7D206D}"/>
                </a:ext>
              </a:extLst>
            </p:cNvPr>
            <p:cNvSpPr/>
            <p:nvPr/>
          </p:nvSpPr>
          <p:spPr>
            <a:xfrm>
              <a:off x="800199" y="482068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68CBC6A-4968-2435-D056-715CE88BA4B4}"/>
                </a:ext>
              </a:extLst>
            </p:cNvPr>
            <p:cNvSpPr/>
            <p:nvPr/>
          </p:nvSpPr>
          <p:spPr>
            <a:xfrm>
              <a:off x="800199" y="473219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BCF427F-B55F-04EC-6C55-6449B79CF804}"/>
                </a:ext>
              </a:extLst>
            </p:cNvPr>
            <p:cNvSpPr/>
            <p:nvPr/>
          </p:nvSpPr>
          <p:spPr>
            <a:xfrm>
              <a:off x="800199" y="463700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F666F23-DE2E-A156-C7D8-C76B2EDF33B1}"/>
                </a:ext>
              </a:extLst>
            </p:cNvPr>
            <p:cNvSpPr/>
            <p:nvPr/>
          </p:nvSpPr>
          <p:spPr>
            <a:xfrm>
              <a:off x="800199" y="516674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32FEB88-4DC6-A841-63DB-3C7298CA50BF}"/>
                </a:ext>
              </a:extLst>
            </p:cNvPr>
            <p:cNvSpPr/>
            <p:nvPr/>
          </p:nvSpPr>
          <p:spPr>
            <a:xfrm>
              <a:off x="800199" y="507825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51F71715-6A8D-B0A2-A9E9-8B7F0634992A}"/>
              </a:ext>
            </a:extLst>
          </p:cNvPr>
          <p:cNvSpPr txBox="1"/>
          <p:nvPr/>
        </p:nvSpPr>
        <p:spPr>
          <a:xfrm>
            <a:off x="1630764" y="5593322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유리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스위치위치 수정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48BC5C2-9FBF-3A84-5F3E-703A0E46AC8E}"/>
              </a:ext>
            </a:extLst>
          </p:cNvPr>
          <p:cNvCxnSpPr>
            <a:cxnSpLocks/>
          </p:cNvCxnSpPr>
          <p:nvPr/>
        </p:nvCxnSpPr>
        <p:spPr>
          <a:xfrm>
            <a:off x="2081507" y="4095767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A1E091-339C-0012-32C5-4D8DBB9004B5}"/>
              </a:ext>
            </a:extLst>
          </p:cNvPr>
          <p:cNvCxnSpPr>
            <a:cxnSpLocks/>
          </p:cNvCxnSpPr>
          <p:nvPr/>
        </p:nvCxnSpPr>
        <p:spPr>
          <a:xfrm>
            <a:off x="1378783" y="5593322"/>
            <a:ext cx="0" cy="36359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7CCFBA-45F0-C5DA-4438-4D671D1FC1D9}"/>
              </a:ext>
            </a:extLst>
          </p:cNvPr>
          <p:cNvSpPr txBox="1"/>
          <p:nvPr/>
        </p:nvSpPr>
        <p:spPr>
          <a:xfrm>
            <a:off x="805865" y="5957244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속도</a:t>
            </a:r>
            <a:endParaRPr lang="en-US" altLang="ko-KR" sz="1200" b="1" dirty="0">
              <a:solidFill>
                <a:srgbClr val="FF7C80"/>
              </a:solidFill>
            </a:endParaRPr>
          </a:p>
          <a:p>
            <a:r>
              <a:rPr lang="ko-KR" altLang="en-US" sz="1200" b="1" dirty="0">
                <a:solidFill>
                  <a:srgbClr val="FF7C80"/>
                </a:solidFill>
              </a:rPr>
              <a:t>살짝 ↑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C47530-37A6-4489-5326-053811BED71C}"/>
              </a:ext>
            </a:extLst>
          </p:cNvPr>
          <p:cNvCxnSpPr>
            <a:cxnSpLocks/>
          </p:cNvCxnSpPr>
          <p:nvPr/>
        </p:nvCxnSpPr>
        <p:spPr>
          <a:xfrm>
            <a:off x="3191216" y="4156953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066AD28-D42C-E90D-5EDB-07E4BBA613E0}"/>
              </a:ext>
            </a:extLst>
          </p:cNvPr>
          <p:cNvCxnSpPr>
            <a:cxnSpLocks/>
          </p:cNvCxnSpPr>
          <p:nvPr/>
        </p:nvCxnSpPr>
        <p:spPr>
          <a:xfrm>
            <a:off x="3404280" y="3365761"/>
            <a:ext cx="0" cy="229723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D86DE9F-7031-1661-F750-53EA4BCA68E1}"/>
              </a:ext>
            </a:extLst>
          </p:cNvPr>
          <p:cNvSpPr txBox="1"/>
          <p:nvPr/>
        </p:nvSpPr>
        <p:spPr>
          <a:xfrm>
            <a:off x="2804301" y="5662996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위치 수정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36AF5BA-C198-0E5F-E952-3481FDB086CA}"/>
              </a:ext>
            </a:extLst>
          </p:cNvPr>
          <p:cNvCxnSpPr>
            <a:cxnSpLocks/>
          </p:cNvCxnSpPr>
          <p:nvPr/>
        </p:nvCxnSpPr>
        <p:spPr>
          <a:xfrm>
            <a:off x="3977465" y="2185982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78467-3609-F2A8-C1C6-051FA42C278C}"/>
              </a:ext>
            </a:extLst>
          </p:cNvPr>
          <p:cNvSpPr txBox="1"/>
          <p:nvPr/>
        </p:nvSpPr>
        <p:spPr>
          <a:xfrm>
            <a:off x="3478552" y="1920902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sp>
        <p:nvSpPr>
          <p:cNvPr id="141" name="직사각형 260">
            <a:extLst>
              <a:ext uri="{FF2B5EF4-FFF2-40B4-BE49-F238E27FC236}">
                <a16:creationId xmlns:a16="http://schemas.microsoft.com/office/drawing/2014/main" id="{4332CE8D-6307-837E-276D-C0DD1A5CF7AE}"/>
              </a:ext>
            </a:extLst>
          </p:cNvPr>
          <p:cNvSpPr/>
          <p:nvPr/>
        </p:nvSpPr>
        <p:spPr>
          <a:xfrm>
            <a:off x="6373152" y="2583857"/>
            <a:ext cx="431622" cy="140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389BC51-4CED-10B6-647C-C6AD65701E5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6587500" y="1580225"/>
            <a:ext cx="1463" cy="100363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B48BC30-4ECB-ED18-6CA0-6E28D41018C3}"/>
              </a:ext>
            </a:extLst>
          </p:cNvPr>
          <p:cNvSpPr txBox="1"/>
          <p:nvPr/>
        </p:nvSpPr>
        <p:spPr>
          <a:xfrm>
            <a:off x="5732689" y="1320473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플랫폼 추가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너비 </a:t>
            </a:r>
            <a:r>
              <a:rPr lang="en-US" altLang="ko-KR" sz="1200" b="1" dirty="0">
                <a:solidFill>
                  <a:srgbClr val="FF7C80"/>
                </a:solidFill>
              </a:rPr>
              <a:t>4m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8843110-BE26-5B6D-66CE-F2EED64D0076}"/>
              </a:ext>
            </a:extLst>
          </p:cNvPr>
          <p:cNvCxnSpPr>
            <a:cxnSpLocks/>
          </p:cNvCxnSpPr>
          <p:nvPr/>
        </p:nvCxnSpPr>
        <p:spPr>
          <a:xfrm>
            <a:off x="3599418" y="2215611"/>
            <a:ext cx="0" cy="9433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1F05460-84BA-E425-15D0-8864369A1F50}"/>
              </a:ext>
            </a:extLst>
          </p:cNvPr>
          <p:cNvCxnSpPr>
            <a:cxnSpLocks/>
          </p:cNvCxnSpPr>
          <p:nvPr/>
        </p:nvCxnSpPr>
        <p:spPr>
          <a:xfrm>
            <a:off x="3923444" y="2215611"/>
            <a:ext cx="0" cy="93726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B184794-41F5-57A1-3F34-5F93ECEC9DA8}"/>
              </a:ext>
            </a:extLst>
          </p:cNvPr>
          <p:cNvSpPr txBox="1"/>
          <p:nvPr/>
        </p:nvSpPr>
        <p:spPr>
          <a:xfrm>
            <a:off x="3844115" y="4995360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344EE13-EC9A-4195-83F5-ECDB7474E9A7}"/>
              </a:ext>
            </a:extLst>
          </p:cNvPr>
          <p:cNvCxnSpPr>
            <a:cxnSpLocks/>
          </p:cNvCxnSpPr>
          <p:nvPr/>
        </p:nvCxnSpPr>
        <p:spPr>
          <a:xfrm>
            <a:off x="4065285" y="4411754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48C7B2A-604B-F287-B2B9-DD20FECEA6D1}"/>
              </a:ext>
            </a:extLst>
          </p:cNvPr>
          <p:cNvCxnSpPr>
            <a:cxnSpLocks/>
          </p:cNvCxnSpPr>
          <p:nvPr/>
        </p:nvCxnSpPr>
        <p:spPr>
          <a:xfrm>
            <a:off x="4327596" y="4423110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4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8" y="325751"/>
            <a:ext cx="2499413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0" strike="noStrike" spc="-1" dirty="0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altLang="ko-KR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624229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33049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61097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344758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776381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468661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160941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0371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7293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776381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479374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624229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624229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344758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160941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532634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439405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334520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057054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951912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508128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324310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776381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99" name="직사각형 260">
            <a:extLst>
              <a:ext uri="{FF2B5EF4-FFF2-40B4-BE49-F238E27FC236}">
                <a16:creationId xmlns:a16="http://schemas.microsoft.com/office/drawing/2014/main" id="{A68A201F-008E-B44C-132C-8FC735CDD2D8}"/>
              </a:ext>
            </a:extLst>
          </p:cNvPr>
          <p:cNvSpPr/>
          <p:nvPr/>
        </p:nvSpPr>
        <p:spPr>
          <a:xfrm>
            <a:off x="6190441" y="3081006"/>
            <a:ext cx="431622" cy="14007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5DA53B2-9DDC-C055-CFEF-63B54CB67B60}"/>
              </a:ext>
            </a:extLst>
          </p:cNvPr>
          <p:cNvCxnSpPr>
            <a:cxnSpLocks/>
          </p:cNvCxnSpPr>
          <p:nvPr/>
        </p:nvCxnSpPr>
        <p:spPr>
          <a:xfrm>
            <a:off x="6389927" y="2028167"/>
            <a:ext cx="0" cy="10437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D18211-3DB5-6A92-055D-7415930D7BF7}"/>
              </a:ext>
            </a:extLst>
          </p:cNvPr>
          <p:cNvSpPr txBox="1"/>
          <p:nvPr/>
        </p:nvSpPr>
        <p:spPr>
          <a:xfrm>
            <a:off x="5384455" y="1710362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새 플랫폼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설정</a:t>
            </a:r>
            <a:endParaRPr lang="en-US" altLang="ko-KR" sz="1200" b="1" dirty="0">
              <a:solidFill>
                <a:srgbClr val="FF7C8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66CE26-5A6B-08CD-0402-19E063FECDF4}"/>
              </a:ext>
            </a:extLst>
          </p:cNvPr>
          <p:cNvCxnSpPr>
            <a:cxnSpLocks/>
          </p:cNvCxnSpPr>
          <p:nvPr/>
        </p:nvCxnSpPr>
        <p:spPr>
          <a:xfrm>
            <a:off x="6622063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3A613EF-31D7-5420-B913-720D021C29CE}"/>
              </a:ext>
            </a:extLst>
          </p:cNvPr>
          <p:cNvCxnSpPr>
            <a:cxnSpLocks/>
          </p:cNvCxnSpPr>
          <p:nvPr/>
        </p:nvCxnSpPr>
        <p:spPr>
          <a:xfrm>
            <a:off x="6622063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0DC7788-1F88-C7E2-8964-694D36627D38}"/>
              </a:ext>
            </a:extLst>
          </p:cNvPr>
          <p:cNvCxnSpPr>
            <a:cxnSpLocks/>
          </p:cNvCxnSpPr>
          <p:nvPr/>
        </p:nvCxnSpPr>
        <p:spPr>
          <a:xfrm>
            <a:off x="10334520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65470FE-A02C-4997-ED69-9E4E60BF74C0}"/>
              </a:ext>
            </a:extLst>
          </p:cNvPr>
          <p:cNvCxnSpPr>
            <a:cxnSpLocks/>
          </p:cNvCxnSpPr>
          <p:nvPr/>
        </p:nvCxnSpPr>
        <p:spPr>
          <a:xfrm>
            <a:off x="10316086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D5487CB-4F8D-1A29-0DC9-4D8B9A51F7C2}"/>
              </a:ext>
            </a:extLst>
          </p:cNvPr>
          <p:cNvCxnSpPr>
            <a:cxnSpLocks/>
          </p:cNvCxnSpPr>
          <p:nvPr/>
        </p:nvCxnSpPr>
        <p:spPr>
          <a:xfrm flipH="1">
            <a:off x="6622063" y="1975398"/>
            <a:ext cx="1321324" cy="677236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45EEAD5-9298-7E67-01FA-9E07EE9C0A2E}"/>
              </a:ext>
            </a:extLst>
          </p:cNvPr>
          <p:cNvCxnSpPr>
            <a:cxnSpLocks/>
          </p:cNvCxnSpPr>
          <p:nvPr/>
        </p:nvCxnSpPr>
        <p:spPr>
          <a:xfrm>
            <a:off x="9169714" y="1975398"/>
            <a:ext cx="1129368" cy="67056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1AF3A77-34E9-D4BF-8BEF-1D4434A2CD6E}"/>
              </a:ext>
            </a:extLst>
          </p:cNvPr>
          <p:cNvSpPr txBox="1"/>
          <p:nvPr/>
        </p:nvSpPr>
        <p:spPr>
          <a:xfrm>
            <a:off x="7472987" y="180198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B0D051-BC1B-B31C-4B85-4709C3669A11}"/>
              </a:ext>
            </a:extLst>
          </p:cNvPr>
          <p:cNvCxnSpPr>
            <a:cxnSpLocks/>
          </p:cNvCxnSpPr>
          <p:nvPr/>
        </p:nvCxnSpPr>
        <p:spPr>
          <a:xfrm flipH="1" flipV="1">
            <a:off x="6622063" y="5932241"/>
            <a:ext cx="1321324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1E6D041-77AF-A114-0D5D-7A3A7E3E49A5}"/>
              </a:ext>
            </a:extLst>
          </p:cNvPr>
          <p:cNvCxnSpPr>
            <a:cxnSpLocks/>
          </p:cNvCxnSpPr>
          <p:nvPr/>
        </p:nvCxnSpPr>
        <p:spPr>
          <a:xfrm flipV="1">
            <a:off x="9160940" y="5932241"/>
            <a:ext cx="1138142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119F9A-F682-30AC-2FFD-21C020895E51}"/>
              </a:ext>
            </a:extLst>
          </p:cNvPr>
          <p:cNvSpPr txBox="1"/>
          <p:nvPr/>
        </p:nvSpPr>
        <p:spPr>
          <a:xfrm>
            <a:off x="7472987" y="628552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</p:spTree>
    <p:extLst>
      <p:ext uri="{BB962C8B-B14F-4D97-AF65-F5344CB8AC3E}">
        <p14:creationId xmlns:p14="http://schemas.microsoft.com/office/powerpoint/2010/main" val="27457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367</Words>
  <Application>Microsoft Office PowerPoint</Application>
  <PresentationFormat>와이드스크린</PresentationFormat>
  <Paragraphs>160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151</cp:revision>
  <dcterms:created xsi:type="dcterms:W3CDTF">2022-04-14T06:34:29Z</dcterms:created>
  <dcterms:modified xsi:type="dcterms:W3CDTF">2022-06-13T08:58:53Z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