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5" r:id="rId2"/>
    <p:sldId id="283" r:id="rId3"/>
    <p:sldId id="28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66FF"/>
    <a:srgbClr val="FF9999"/>
    <a:srgbClr val="FF9900"/>
    <a:srgbClr val="E2AC00"/>
    <a:srgbClr val="FF6699"/>
    <a:srgbClr val="FF0066"/>
    <a:srgbClr val="9966FF"/>
    <a:srgbClr val="6699FF"/>
    <a:srgbClr val="00C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3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7878-FE34-48B2-9274-1E09C40A746C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7760-059B-485F-8113-BB7CD7D8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7760-059B-485F-8113-BB7CD7D88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74" name="직선 연결선 5"/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36g x 14g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BD7F9-2DCE-B41D-B28F-85F8F56D2E53}"/>
              </a:ext>
            </a:extLst>
          </p:cNvPr>
          <p:cNvGrpSpPr/>
          <p:nvPr/>
        </p:nvGrpSpPr>
        <p:grpSpPr>
          <a:xfrm>
            <a:off x="9775182" y="1048466"/>
            <a:ext cx="2037600" cy="1144648"/>
            <a:chOff x="9775182" y="1048466"/>
            <a:chExt cx="2037600" cy="1144648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173411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181045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181045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04846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12480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11157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41234" y="1078052"/>
            <a:ext cx="765228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611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33459E-8DD2-A32B-F070-5280D24497C0}"/>
              </a:ext>
            </a:extLst>
          </p:cNvPr>
          <p:cNvCxnSpPr>
            <a:cxnSpLocks/>
          </p:cNvCxnSpPr>
          <p:nvPr/>
        </p:nvCxnSpPr>
        <p:spPr>
          <a:xfrm flipH="1">
            <a:off x="2879254" y="1079131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AE56E-01A7-1060-64F0-E5BA6E31DE17}"/>
              </a:ext>
            </a:extLst>
          </p:cNvPr>
          <p:cNvSpPr txBox="1"/>
          <p:nvPr/>
        </p:nvSpPr>
        <p:spPr>
          <a:xfrm>
            <a:off x="1988473" y="95109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DBE936-9FBF-60C4-E284-B810F1D0BF29}"/>
              </a:ext>
            </a:extLst>
          </p:cNvPr>
          <p:cNvCxnSpPr>
            <a:cxnSpLocks/>
          </p:cNvCxnSpPr>
          <p:nvPr/>
        </p:nvCxnSpPr>
        <p:spPr>
          <a:xfrm flipH="1">
            <a:off x="2879254" y="2708987"/>
            <a:ext cx="16619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30F3F8-3097-F412-F622-9A63570DEFB3}"/>
              </a:ext>
            </a:extLst>
          </p:cNvPr>
          <p:cNvSpPr txBox="1"/>
          <p:nvPr/>
        </p:nvSpPr>
        <p:spPr>
          <a:xfrm>
            <a:off x="1988473" y="258095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502B707-4E8C-4535-5AF4-64AC731A0403}"/>
              </a:ext>
            </a:extLst>
          </p:cNvPr>
          <p:cNvCxnSpPr>
            <a:cxnSpLocks/>
          </p:cNvCxnSpPr>
          <p:nvPr/>
        </p:nvCxnSpPr>
        <p:spPr>
          <a:xfrm flipH="1">
            <a:off x="2879254" y="167301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29CE1D6-6123-063C-29F2-DEB9498B0AE1}"/>
              </a:ext>
            </a:extLst>
          </p:cNvPr>
          <p:cNvSpPr txBox="1"/>
          <p:nvPr/>
        </p:nvSpPr>
        <p:spPr>
          <a:xfrm>
            <a:off x="1988473" y="154497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5DC07-C616-16B8-D381-B5DBC478A92B}"/>
              </a:ext>
            </a:extLst>
          </p:cNvPr>
          <p:cNvSpPr txBox="1"/>
          <p:nvPr/>
        </p:nvSpPr>
        <p:spPr>
          <a:xfrm>
            <a:off x="2892722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FCA1CD1-5A0D-C044-E14E-753C8C6CFF0E}"/>
              </a:ext>
            </a:extLst>
          </p:cNvPr>
          <p:cNvCxnSpPr>
            <a:cxnSpLocks/>
          </p:cNvCxnSpPr>
          <p:nvPr/>
        </p:nvCxnSpPr>
        <p:spPr>
          <a:xfrm flipV="1">
            <a:off x="3340806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4CC799-D6A8-4076-C0A7-95B4C9227C01}"/>
              </a:ext>
            </a:extLst>
          </p:cNvPr>
          <p:cNvSpPr txBox="1"/>
          <p:nvPr/>
        </p:nvSpPr>
        <p:spPr>
          <a:xfrm>
            <a:off x="409315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572C61F-5AB8-C6FB-7950-07F7D45E7C75}"/>
              </a:ext>
            </a:extLst>
          </p:cNvPr>
          <p:cNvCxnSpPr>
            <a:cxnSpLocks/>
          </p:cNvCxnSpPr>
          <p:nvPr/>
        </p:nvCxnSpPr>
        <p:spPr>
          <a:xfrm flipV="1">
            <a:off x="4541234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879C4D2-3BC2-6122-0005-AE2E4DDD9D0F}"/>
              </a:ext>
            </a:extLst>
          </p:cNvPr>
          <p:cNvSpPr txBox="1"/>
          <p:nvPr/>
        </p:nvSpPr>
        <p:spPr>
          <a:xfrm>
            <a:off x="485837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CD574C-69D6-C4DD-D211-DE1ED21B046B}"/>
              </a:ext>
            </a:extLst>
          </p:cNvPr>
          <p:cNvCxnSpPr>
            <a:cxnSpLocks/>
          </p:cNvCxnSpPr>
          <p:nvPr/>
        </p:nvCxnSpPr>
        <p:spPr>
          <a:xfrm flipV="1">
            <a:off x="5306461" y="757283"/>
            <a:ext cx="0" cy="320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B1D4262-0B3A-76B9-F8FB-BB81D7A9093A}"/>
              </a:ext>
            </a:extLst>
          </p:cNvPr>
          <p:cNvSpPr txBox="1"/>
          <p:nvPr/>
        </p:nvSpPr>
        <p:spPr>
          <a:xfrm>
            <a:off x="5293578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E57EAF4-E073-53B1-D0D2-7FAE4176B2F7}"/>
              </a:ext>
            </a:extLst>
          </p:cNvPr>
          <p:cNvCxnSpPr>
            <a:cxnSpLocks/>
          </p:cNvCxnSpPr>
          <p:nvPr/>
        </p:nvCxnSpPr>
        <p:spPr>
          <a:xfrm flipV="1">
            <a:off x="5741662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FACA7DF-7A71-399F-FA9B-0866411B7179}"/>
              </a:ext>
            </a:extLst>
          </p:cNvPr>
          <p:cNvSpPr txBox="1"/>
          <p:nvPr/>
        </p:nvSpPr>
        <p:spPr>
          <a:xfrm>
            <a:off x="719952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F3AAAB7-C006-02CE-45B6-103840689795}"/>
              </a:ext>
            </a:extLst>
          </p:cNvPr>
          <p:cNvCxnSpPr>
            <a:cxnSpLocks/>
          </p:cNvCxnSpPr>
          <p:nvPr/>
        </p:nvCxnSpPr>
        <p:spPr>
          <a:xfrm flipV="1">
            <a:off x="7647611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E70A67-742D-2E91-05B0-FDDCB284C899}"/>
              </a:ext>
            </a:extLst>
          </p:cNvPr>
          <p:cNvSpPr txBox="1"/>
          <p:nvPr/>
        </p:nvSpPr>
        <p:spPr>
          <a:xfrm>
            <a:off x="795019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7360709-7DA4-B178-B929-E8048269F18D}"/>
              </a:ext>
            </a:extLst>
          </p:cNvPr>
          <p:cNvCxnSpPr>
            <a:cxnSpLocks/>
          </p:cNvCxnSpPr>
          <p:nvPr/>
        </p:nvCxnSpPr>
        <p:spPr>
          <a:xfrm flipV="1">
            <a:off x="8398274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174DCD3-4B2F-3E63-9DF5-1FFD26D99A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60231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D43837D-8D25-82C7-F242-9858CE0E454E}"/>
              </a:ext>
            </a:extLst>
          </p:cNvPr>
          <p:cNvSpPr txBox="1"/>
          <p:nvPr/>
        </p:nvSpPr>
        <p:spPr>
          <a:xfrm>
            <a:off x="4233556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9m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526BC47-9C9B-A6C4-FF1B-686943BBA125}"/>
              </a:ext>
            </a:extLst>
          </p:cNvPr>
          <p:cNvCxnSpPr>
            <a:cxnSpLocks/>
          </p:cNvCxnSpPr>
          <p:nvPr/>
        </p:nvCxnSpPr>
        <p:spPr>
          <a:xfrm flipV="1">
            <a:off x="4258962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F2D97-5B7D-82AE-A7A0-3E5FB731593A}"/>
              </a:ext>
            </a:extLst>
          </p:cNvPr>
          <p:cNvSpPr txBox="1"/>
          <p:nvPr/>
        </p:nvSpPr>
        <p:spPr>
          <a:xfrm>
            <a:off x="4019069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7m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3EA078-B565-CBB1-801A-676A6440EAE7}"/>
              </a:ext>
            </a:extLst>
          </p:cNvPr>
          <p:cNvSpPr/>
          <p:nvPr/>
        </p:nvSpPr>
        <p:spPr>
          <a:xfrm>
            <a:off x="3340806" y="4337922"/>
            <a:ext cx="120042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224C66E-354F-EDE7-399C-5E5E18050151}"/>
              </a:ext>
            </a:extLst>
          </p:cNvPr>
          <p:cNvSpPr/>
          <p:nvPr/>
        </p:nvSpPr>
        <p:spPr>
          <a:xfrm>
            <a:off x="4541234" y="4337921"/>
            <a:ext cx="765228" cy="1630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C00C66A-B8DF-30E1-BFE6-98D19BB3F297}"/>
              </a:ext>
            </a:extLst>
          </p:cNvPr>
          <p:cNvSpPr/>
          <p:nvPr/>
        </p:nvSpPr>
        <p:spPr>
          <a:xfrm>
            <a:off x="5743091" y="5357126"/>
            <a:ext cx="190037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30CBEC6-E5E5-727B-5EDF-4A0441D7FF25}"/>
              </a:ext>
            </a:extLst>
          </p:cNvPr>
          <p:cNvSpPr/>
          <p:nvPr/>
        </p:nvSpPr>
        <p:spPr>
          <a:xfrm>
            <a:off x="5306461" y="5357126"/>
            <a:ext cx="436629" cy="6117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5AB8EE8-CBC3-365D-E68E-0FEB35B7F22E}"/>
              </a:ext>
            </a:extLst>
          </p:cNvPr>
          <p:cNvSpPr/>
          <p:nvPr/>
        </p:nvSpPr>
        <p:spPr>
          <a:xfrm>
            <a:off x="3295087" y="4532253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06B19AE-6D80-7D57-21C0-6C818AC3557E}"/>
              </a:ext>
            </a:extLst>
          </p:cNvPr>
          <p:cNvCxnSpPr>
            <a:cxnSpLocks/>
          </p:cNvCxnSpPr>
          <p:nvPr/>
        </p:nvCxnSpPr>
        <p:spPr>
          <a:xfrm>
            <a:off x="2881921" y="4643122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060DEF5-D7EC-B935-2FA7-D3195F54678F}"/>
              </a:ext>
            </a:extLst>
          </p:cNvPr>
          <p:cNvSpPr/>
          <p:nvPr/>
        </p:nvSpPr>
        <p:spPr>
          <a:xfrm>
            <a:off x="4258962" y="4550009"/>
            <a:ext cx="201269" cy="20126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3F44E4C-19D0-2171-A834-6AF15B1CFB9B}"/>
              </a:ext>
            </a:extLst>
          </p:cNvPr>
          <p:cNvCxnSpPr>
            <a:cxnSpLocks/>
          </p:cNvCxnSpPr>
          <p:nvPr/>
        </p:nvCxnSpPr>
        <p:spPr>
          <a:xfrm>
            <a:off x="8019064" y="6094735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1A2383-BB0F-9F53-3838-48FE6F2ABFF6}"/>
              </a:ext>
            </a:extLst>
          </p:cNvPr>
          <p:cNvSpPr/>
          <p:nvPr/>
        </p:nvSpPr>
        <p:spPr>
          <a:xfrm>
            <a:off x="7643469" y="5357126"/>
            <a:ext cx="754805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CC51AA-5A8A-6491-FE61-2C0C882C84B1}"/>
              </a:ext>
            </a:extLst>
          </p:cNvPr>
          <p:cNvSpPr/>
          <p:nvPr/>
        </p:nvSpPr>
        <p:spPr>
          <a:xfrm rot="5400000">
            <a:off x="8000632" y="5853786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300CC11-DDA6-98F1-4675-3DA8F88ADCB3}"/>
              </a:ext>
            </a:extLst>
          </p:cNvPr>
          <p:cNvSpPr/>
          <p:nvPr/>
        </p:nvSpPr>
        <p:spPr>
          <a:xfrm flipV="1">
            <a:off x="4815675" y="4291117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EE6C47A-D9EE-5833-328F-626471C994F8}"/>
              </a:ext>
            </a:extLst>
          </p:cNvPr>
          <p:cNvSpPr/>
          <p:nvPr/>
        </p:nvSpPr>
        <p:spPr>
          <a:xfrm rot="5400000" flipV="1">
            <a:off x="8297475" y="5617271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816661-3FE3-0CB3-AEC2-D2975A6E56DC}"/>
              </a:ext>
            </a:extLst>
          </p:cNvPr>
          <p:cNvCxnSpPr>
            <a:cxnSpLocks/>
          </p:cNvCxnSpPr>
          <p:nvPr/>
        </p:nvCxnSpPr>
        <p:spPr>
          <a:xfrm flipV="1">
            <a:off x="4941813" y="3999737"/>
            <a:ext cx="0" cy="291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EDDCB0-475D-C4F2-4D4A-4DC5AB90926A}"/>
              </a:ext>
            </a:extLst>
          </p:cNvPr>
          <p:cNvSpPr txBox="1"/>
          <p:nvPr/>
        </p:nvSpPr>
        <p:spPr>
          <a:xfrm>
            <a:off x="3537292" y="3646531"/>
            <a:ext cx="2801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7D47A6E-5EFC-6F2C-0D19-09494BBCF5A3}"/>
              </a:ext>
            </a:extLst>
          </p:cNvPr>
          <p:cNvCxnSpPr>
            <a:cxnSpLocks/>
          </p:cNvCxnSpPr>
          <p:nvPr/>
        </p:nvCxnSpPr>
        <p:spPr>
          <a:xfrm flipH="1">
            <a:off x="8442634" y="5635261"/>
            <a:ext cx="2233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6138DD3-28F5-E999-87B8-30DE73FC715D}"/>
              </a:ext>
            </a:extLst>
          </p:cNvPr>
          <p:cNvSpPr txBox="1"/>
          <p:nvPr/>
        </p:nvSpPr>
        <p:spPr>
          <a:xfrm>
            <a:off x="8609180" y="5432086"/>
            <a:ext cx="273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154733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1809407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958535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394786E-E552-FE9F-04B0-E1E1A9D9AC79}"/>
              </a:ext>
            </a:extLst>
          </p:cNvPr>
          <p:cNvCxnSpPr>
            <a:cxnSpLocks/>
          </p:cNvCxnSpPr>
          <p:nvPr/>
        </p:nvCxnSpPr>
        <p:spPr>
          <a:xfrm flipV="1">
            <a:off x="4046580" y="2286377"/>
            <a:ext cx="0" cy="13605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D90326-106A-E3C2-CE97-D173174C24CC}"/>
              </a:ext>
            </a:extLst>
          </p:cNvPr>
          <p:cNvSpPr txBox="1"/>
          <p:nvPr/>
        </p:nvSpPr>
        <p:spPr>
          <a:xfrm>
            <a:off x="3780259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219263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0E2D572-48B4-2689-8D66-A719C89557FE}"/>
              </a:ext>
            </a:extLst>
          </p:cNvPr>
          <p:cNvCxnSpPr>
            <a:cxnSpLocks/>
          </p:cNvCxnSpPr>
          <p:nvPr/>
        </p:nvCxnSpPr>
        <p:spPr>
          <a:xfrm flipV="1">
            <a:off x="4046580" y="5545156"/>
            <a:ext cx="0" cy="7846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C4ED3-3B16-9B4B-5744-C5F8F7D34970}"/>
              </a:ext>
            </a:extLst>
          </p:cNvPr>
          <p:cNvSpPr txBox="1"/>
          <p:nvPr/>
        </p:nvSpPr>
        <p:spPr>
          <a:xfrm>
            <a:off x="3780259" y="63264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495095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EC23B7-B8EF-88BB-4E95-AD471A819A74}"/>
              </a:ext>
            </a:extLst>
          </p:cNvPr>
          <p:cNvGrpSpPr/>
          <p:nvPr/>
        </p:nvGrpSpPr>
        <p:grpSpPr>
          <a:xfrm>
            <a:off x="3180380" y="3207536"/>
            <a:ext cx="8398508" cy="3200106"/>
            <a:chOff x="3042440" y="3207536"/>
            <a:chExt cx="8398508" cy="3200106"/>
          </a:xfrm>
        </p:grpSpPr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DFCF8B6-DA85-5A3D-FED0-579463EA7225}"/>
                </a:ext>
              </a:extLst>
            </p:cNvPr>
            <p:cNvSpPr/>
            <p:nvPr/>
          </p:nvSpPr>
          <p:spPr>
            <a:xfrm>
              <a:off x="5526999" y="3289826"/>
              <a:ext cx="4387941" cy="2939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A9064A82-CACC-3692-9D26-3A9BF5D361BF}"/>
                </a:ext>
              </a:extLst>
            </p:cNvPr>
            <p:cNvSpPr/>
            <p:nvPr/>
          </p:nvSpPr>
          <p:spPr>
            <a:xfrm>
              <a:off x="3042440" y="4279901"/>
              <a:ext cx="2462767" cy="9595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154C69D-E4B2-F3AA-58E3-7B905FEA6C21}"/>
                </a:ext>
              </a:extLst>
            </p:cNvPr>
            <p:cNvSpPr/>
            <p:nvPr/>
          </p:nvSpPr>
          <p:spPr>
            <a:xfrm>
              <a:off x="4425264" y="4224067"/>
              <a:ext cx="331336" cy="5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ADAAB02-0361-82D9-C7B1-511E504C7144}"/>
                </a:ext>
              </a:extLst>
            </p:cNvPr>
            <p:cNvCxnSpPr/>
            <p:nvPr/>
          </p:nvCxnSpPr>
          <p:spPr>
            <a:xfrm>
              <a:off x="3698449" y="4273315"/>
              <a:ext cx="0" cy="95959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F171A4-B7EF-D049-7666-30CBC9C48B63}"/>
                </a:ext>
              </a:extLst>
            </p:cNvPr>
            <p:cNvSpPr/>
            <p:nvPr/>
          </p:nvSpPr>
          <p:spPr>
            <a:xfrm>
              <a:off x="3698449" y="4661001"/>
              <a:ext cx="43589" cy="1842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66E784FF-6ADA-E5ED-D250-45F8BAD54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725" y="3218950"/>
              <a:ext cx="867017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20BE76E-4C21-90F2-F826-0A1D9455F215}"/>
                </a:ext>
              </a:extLst>
            </p:cNvPr>
            <p:cNvCxnSpPr>
              <a:cxnSpLocks/>
            </p:cNvCxnSpPr>
            <p:nvPr/>
          </p:nvCxnSpPr>
          <p:spPr>
            <a:xfrm>
              <a:off x="4590931" y="3872826"/>
              <a:ext cx="0" cy="2482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93DA0A7-83AE-476D-0D59-FDB1E587F872}"/>
                </a:ext>
              </a:extLst>
            </p:cNvPr>
            <p:cNvSpPr/>
            <p:nvPr/>
          </p:nvSpPr>
          <p:spPr>
            <a:xfrm flipH="1">
              <a:off x="5504139" y="4712949"/>
              <a:ext cx="45720" cy="52341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25A9655-96CB-8C04-4357-FD7C830B986C}"/>
                </a:ext>
              </a:extLst>
            </p:cNvPr>
            <p:cNvSpPr/>
            <p:nvPr/>
          </p:nvSpPr>
          <p:spPr>
            <a:xfrm>
              <a:off x="5505207" y="4246681"/>
              <a:ext cx="43583" cy="51861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직사각형 260">
              <a:extLst>
                <a:ext uri="{FF2B5EF4-FFF2-40B4-BE49-F238E27FC236}">
                  <a16:creationId xmlns:a16="http://schemas.microsoft.com/office/drawing/2014/main" id="{0215F793-070C-BA3C-9A21-DEE981BC64AC}"/>
                </a:ext>
              </a:extLst>
            </p:cNvPr>
            <p:cNvSpPr/>
            <p:nvPr/>
          </p:nvSpPr>
          <p:spPr>
            <a:xfrm>
              <a:off x="6494288" y="3292731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직사각형 260">
              <a:extLst>
                <a:ext uri="{FF2B5EF4-FFF2-40B4-BE49-F238E27FC236}">
                  <a16:creationId xmlns:a16="http://schemas.microsoft.com/office/drawing/2014/main" id="{168762CA-6D86-0392-1002-C12126072540}"/>
                </a:ext>
              </a:extLst>
            </p:cNvPr>
            <p:cNvSpPr/>
            <p:nvPr/>
          </p:nvSpPr>
          <p:spPr>
            <a:xfrm>
              <a:off x="7151894" y="5573378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825AE73-AC59-2DEB-0E49-FA3F424CC03D}"/>
                </a:ext>
              </a:extLst>
            </p:cNvPr>
            <p:cNvGrpSpPr/>
            <p:nvPr/>
          </p:nvGrpSpPr>
          <p:grpSpPr>
            <a:xfrm>
              <a:off x="3105725" y="3346858"/>
              <a:ext cx="45685" cy="2834482"/>
              <a:chOff x="1173094" y="3197399"/>
              <a:chExt cx="45685" cy="283448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61FD46B-A3C8-3813-86EE-48D3C87BFA99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A84A4792-09E0-8CD4-E4DE-9DD422CD1112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0D1E3FC-25B8-FA53-0AC5-444581F7ED22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4C33BDC-5D95-F8A9-B028-4C112E67506B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C018047-5E17-8ADA-BDC3-5FFB27F16CEB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7A48CE4-A140-3D8E-B163-2319ED854B0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E432825-A2D3-8E7A-57F3-3643D2E7F8E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EB47477-C909-9982-AF56-9BED4AE70E81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1B61506-FF7C-CB2B-C508-8E6F2E28C117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F80FF39-0BCE-418C-FC24-266245E713A6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F45B1E39-115F-D47B-AD53-3207F90D296E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F811E26-E63F-CC05-1D52-955CBAD1AE8B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6C7F4C5-0809-E38F-9719-381AE2EB6ADC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CD847830-5177-F9E5-811C-253AD8C9AA08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3B5E6BE-248A-AB3C-ECAF-7D121D62253E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1DAC537-0487-D0BF-2F76-57AB8DF931F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C959CBB-D038-B17E-0303-F7E0B67EA57C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D0E798C-CA3C-2AD6-F519-499EFE35DB30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183903-01F3-D981-7C4D-2C62BE910141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053EADC-BCE0-AE30-A369-9C581D4F670A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A960712-0051-74F0-CCE8-C2E8A37CABCD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2D73FEC-BA7F-2DBE-F6C6-2CC605B9AD28}"/>
                </a:ext>
              </a:extLst>
            </p:cNvPr>
            <p:cNvGrpSpPr/>
            <p:nvPr/>
          </p:nvGrpSpPr>
          <p:grpSpPr>
            <a:xfrm>
              <a:off x="8455262" y="3292731"/>
              <a:ext cx="1459677" cy="1953351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9" name="직사각형 260">
                <a:extLst>
                  <a:ext uri="{FF2B5EF4-FFF2-40B4-BE49-F238E27FC236}">
                    <a16:creationId xmlns:a16="http://schemas.microsoft.com/office/drawing/2014/main" id="{21D849CC-DD62-06AF-2828-6A7BE920033A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직사각형 260">
                <a:extLst>
                  <a:ext uri="{FF2B5EF4-FFF2-40B4-BE49-F238E27FC236}">
                    <a16:creationId xmlns:a16="http://schemas.microsoft.com/office/drawing/2014/main" id="{60502E0E-A856-CBE3-B1CD-8B964D47A403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직사각형 260">
                <a:extLst>
                  <a:ext uri="{FF2B5EF4-FFF2-40B4-BE49-F238E27FC236}">
                    <a16:creationId xmlns:a16="http://schemas.microsoft.com/office/drawing/2014/main" id="{0CCC5995-0CB7-E6D7-3122-F50A233A23DE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8A2971B-0150-0168-B95C-3E07C8F030A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3819184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E41A9550-B3F4-7B30-5D95-364E8779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5687902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2839DC7-3139-C960-B754-2B9F223A9888}"/>
                </a:ext>
              </a:extLst>
            </p:cNvPr>
            <p:cNvSpPr/>
            <p:nvPr/>
          </p:nvSpPr>
          <p:spPr>
            <a:xfrm>
              <a:off x="6575921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B06B05-8756-926F-F238-EEA4BF918840}"/>
                </a:ext>
              </a:extLst>
            </p:cNvPr>
            <p:cNvSpPr/>
            <p:nvPr/>
          </p:nvSpPr>
          <p:spPr>
            <a:xfrm>
              <a:off x="7044237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DA67B4C-9FA2-888A-EE04-F79E6BA7E11F}"/>
                </a:ext>
              </a:extLst>
            </p:cNvPr>
            <p:cNvSpPr/>
            <p:nvPr/>
          </p:nvSpPr>
          <p:spPr>
            <a:xfrm>
              <a:off x="7270831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EDD9D15-AECC-344C-0482-7EC87FC20819}"/>
                </a:ext>
              </a:extLst>
            </p:cNvPr>
            <p:cNvSpPr/>
            <p:nvPr/>
          </p:nvSpPr>
          <p:spPr>
            <a:xfrm>
              <a:off x="7675284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3753CDC-A48C-2C5E-5C6B-B1D7E172D620}"/>
                </a:ext>
              </a:extLst>
            </p:cNvPr>
            <p:cNvCxnSpPr/>
            <p:nvPr/>
          </p:nvCxnSpPr>
          <p:spPr>
            <a:xfrm>
              <a:off x="7151894" y="3289826"/>
              <a:ext cx="0" cy="2939745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EAC6986-9E38-83F8-8DD8-F8834AC30880}"/>
                </a:ext>
              </a:extLst>
            </p:cNvPr>
            <p:cNvCxnSpPr/>
            <p:nvPr/>
          </p:nvCxnSpPr>
          <p:spPr>
            <a:xfrm>
              <a:off x="8455262" y="3975558"/>
              <a:ext cx="729838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EAA632-33C4-4681-AD1C-127D9AA531A9}"/>
                </a:ext>
              </a:extLst>
            </p:cNvPr>
            <p:cNvCxnSpPr/>
            <p:nvPr/>
          </p:nvCxnSpPr>
          <p:spPr>
            <a:xfrm>
              <a:off x="9176222" y="3948924"/>
              <a:ext cx="0" cy="1297158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D6E4371-4AE3-71E3-ED7A-0B414D016F8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344" y="5248373"/>
              <a:ext cx="743024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260">
              <a:extLst>
                <a:ext uri="{FF2B5EF4-FFF2-40B4-BE49-F238E27FC236}">
                  <a16:creationId xmlns:a16="http://schemas.microsoft.com/office/drawing/2014/main" id="{0F31238B-3AB0-5D33-C5D9-89F2BE3DE218}"/>
                </a:ext>
              </a:extLst>
            </p:cNvPr>
            <p:cNvSpPr/>
            <p:nvPr/>
          </p:nvSpPr>
          <p:spPr>
            <a:xfrm>
              <a:off x="9910368" y="4439206"/>
              <a:ext cx="940639" cy="65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3F12C66-C278-F517-8533-5B69DAB74179}"/>
                </a:ext>
              </a:extLst>
            </p:cNvPr>
            <p:cNvSpPr/>
            <p:nvPr/>
          </p:nvSpPr>
          <p:spPr>
            <a:xfrm>
              <a:off x="10029304" y="3207536"/>
              <a:ext cx="973551" cy="320010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77B0F74-99B7-6189-457D-FE0C2FE302AD}"/>
                </a:ext>
              </a:extLst>
            </p:cNvPr>
            <p:cNvCxnSpPr/>
            <p:nvPr/>
          </p:nvCxnSpPr>
          <p:spPr>
            <a:xfrm flipH="1">
              <a:off x="10766245" y="478056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0F86C32-AF1F-1F31-8D6B-0FC8ECAE9FEF}"/>
                </a:ext>
              </a:extLst>
            </p:cNvPr>
            <p:cNvSpPr/>
            <p:nvPr/>
          </p:nvSpPr>
          <p:spPr>
            <a:xfrm>
              <a:off x="7436643" y="6096748"/>
              <a:ext cx="123497" cy="12349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CFDB6D6-AC8B-289F-EB4C-FC96A61FD385}"/>
                </a:ext>
              </a:extLst>
            </p:cNvPr>
            <p:cNvSpPr/>
            <p:nvPr/>
          </p:nvSpPr>
          <p:spPr>
            <a:xfrm>
              <a:off x="8454597" y="3289826"/>
              <a:ext cx="45719" cy="70947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F71973FA-C5E9-2158-DA35-5809C4828A3A}"/>
                </a:ext>
              </a:extLst>
            </p:cNvPr>
            <p:cNvSpPr/>
            <p:nvPr/>
          </p:nvSpPr>
          <p:spPr>
            <a:xfrm>
              <a:off x="6769530" y="3542637"/>
              <a:ext cx="123497" cy="123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9B9E0D-4C2A-0BDF-565B-D569A01CC960}"/>
              </a:ext>
            </a:extLst>
          </p:cNvPr>
          <p:cNvCxnSpPr>
            <a:cxnSpLocks/>
          </p:cNvCxnSpPr>
          <p:nvPr/>
        </p:nvCxnSpPr>
        <p:spPr>
          <a:xfrm flipV="1">
            <a:off x="2609738" y="251905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4DBA1-356C-A7A3-6931-41C8375B9991}"/>
              </a:ext>
            </a:extLst>
          </p:cNvPr>
          <p:cNvSpPr txBox="1"/>
          <p:nvPr/>
        </p:nvSpPr>
        <p:spPr>
          <a:xfrm>
            <a:off x="2321626" y="224448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9BFEC10-1CFB-CD83-965A-88A2F134B3D7}"/>
              </a:ext>
            </a:extLst>
          </p:cNvPr>
          <p:cNvCxnSpPr>
            <a:cxnSpLocks/>
          </p:cNvCxnSpPr>
          <p:nvPr/>
        </p:nvCxnSpPr>
        <p:spPr>
          <a:xfrm flipV="1">
            <a:off x="2376165" y="2806279"/>
            <a:ext cx="0" cy="117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3C90E8-98D0-F5D0-073D-20B5A11CA398}"/>
              </a:ext>
            </a:extLst>
          </p:cNvPr>
          <p:cNvSpPr txBox="1"/>
          <p:nvPr/>
        </p:nvSpPr>
        <p:spPr>
          <a:xfrm>
            <a:off x="2110088" y="25448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555509D-5DC9-1DCF-8CA3-36BCFB85AE28}"/>
              </a:ext>
            </a:extLst>
          </p:cNvPr>
          <p:cNvCxnSpPr>
            <a:cxnSpLocks/>
          </p:cNvCxnSpPr>
          <p:nvPr/>
        </p:nvCxnSpPr>
        <p:spPr>
          <a:xfrm flipV="1">
            <a:off x="6208825" y="2269200"/>
            <a:ext cx="0" cy="3834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A6D42-9CD0-5585-55D3-25F56AB27441}"/>
              </a:ext>
            </a:extLst>
          </p:cNvPr>
          <p:cNvSpPr txBox="1"/>
          <p:nvPr/>
        </p:nvSpPr>
        <p:spPr>
          <a:xfrm>
            <a:off x="5920713" y="199462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70A2E88-D1AB-F3D7-8D1B-E6B6D1E1387C}"/>
              </a:ext>
            </a:extLst>
          </p:cNvPr>
          <p:cNvCxnSpPr>
            <a:cxnSpLocks/>
          </p:cNvCxnSpPr>
          <p:nvPr/>
        </p:nvCxnSpPr>
        <p:spPr>
          <a:xfrm flipV="1">
            <a:off x="5956918" y="2544858"/>
            <a:ext cx="0" cy="15447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FE58C-833B-8470-7DD0-28D4738C7B98}"/>
              </a:ext>
            </a:extLst>
          </p:cNvPr>
          <p:cNvSpPr txBox="1"/>
          <p:nvPr/>
        </p:nvSpPr>
        <p:spPr>
          <a:xfrm>
            <a:off x="5689576" y="226907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BAD275-7658-10F9-134A-1D20AE2A8304}"/>
              </a:ext>
            </a:extLst>
          </p:cNvPr>
          <p:cNvGrpSpPr/>
          <p:nvPr/>
        </p:nvGrpSpPr>
        <p:grpSpPr>
          <a:xfrm>
            <a:off x="1308110" y="665825"/>
            <a:ext cx="9721648" cy="5873575"/>
            <a:chOff x="979636" y="665825"/>
            <a:chExt cx="9721648" cy="58735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559AF9-9631-2FD7-6BE8-24A777411DB0}"/>
                </a:ext>
              </a:extLst>
            </p:cNvPr>
            <p:cNvCxnSpPr/>
            <p:nvPr/>
          </p:nvCxnSpPr>
          <p:spPr>
            <a:xfrm>
              <a:off x="5752730" y="665825"/>
              <a:ext cx="0" cy="587357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4165B6-B423-35BC-184E-B04FE097FAB5}"/>
                </a:ext>
              </a:extLst>
            </p:cNvPr>
            <p:cNvGrpSpPr/>
            <p:nvPr/>
          </p:nvGrpSpPr>
          <p:grpSpPr>
            <a:xfrm>
              <a:off x="979636" y="2070132"/>
              <a:ext cx="9721648" cy="3450944"/>
              <a:chOff x="759155" y="2567281"/>
              <a:chExt cx="9721648" cy="3450944"/>
            </a:xfrm>
          </p:grpSpPr>
          <p:sp>
            <p:nvSpPr>
              <p:cNvPr id="91" name="직사각형 260">
                <a:extLst>
                  <a:ext uri="{FF2B5EF4-FFF2-40B4-BE49-F238E27FC236}">
                    <a16:creationId xmlns:a16="http://schemas.microsoft.com/office/drawing/2014/main" id="{0981E3BF-4C3A-83E5-5B68-684B728E3544}"/>
                  </a:ext>
                </a:extLst>
              </p:cNvPr>
              <p:cNvSpPr/>
              <p:nvPr/>
            </p:nvSpPr>
            <p:spPr>
              <a:xfrm>
                <a:off x="5213411" y="4060025"/>
                <a:ext cx="610060" cy="4255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60">
                <a:extLst>
                  <a:ext uri="{FF2B5EF4-FFF2-40B4-BE49-F238E27FC236}">
                    <a16:creationId xmlns:a16="http://schemas.microsoft.com/office/drawing/2014/main" id="{9EC5956C-851E-777D-1F15-142D0379871F}"/>
                  </a:ext>
                </a:extLst>
              </p:cNvPr>
              <p:cNvSpPr/>
              <p:nvPr/>
            </p:nvSpPr>
            <p:spPr>
              <a:xfrm>
                <a:off x="5844037" y="2650311"/>
                <a:ext cx="3710292" cy="3249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EEFE058-4199-2C56-8D88-FAD6CC2ACB2D}"/>
                  </a:ext>
                </a:extLst>
              </p:cNvPr>
              <p:cNvSpPr/>
              <p:nvPr/>
            </p:nvSpPr>
            <p:spPr>
              <a:xfrm>
                <a:off x="5785418" y="4205772"/>
                <a:ext cx="28609" cy="120913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30B25B6-4A3B-46CE-6CFF-B35DF7971520}"/>
                  </a:ext>
                </a:extLst>
              </p:cNvPr>
              <p:cNvSpPr/>
              <p:nvPr/>
            </p:nvSpPr>
            <p:spPr>
              <a:xfrm>
                <a:off x="5813466" y="4058994"/>
                <a:ext cx="30570" cy="431895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260">
                <a:extLst>
                  <a:ext uri="{FF2B5EF4-FFF2-40B4-BE49-F238E27FC236}">
                    <a16:creationId xmlns:a16="http://schemas.microsoft.com/office/drawing/2014/main" id="{808FA587-8495-A1F3-D853-84E02909E4DA}"/>
                  </a:ext>
                </a:extLst>
              </p:cNvPr>
              <p:cNvSpPr/>
              <p:nvPr/>
            </p:nvSpPr>
            <p:spPr>
              <a:xfrm>
                <a:off x="6564566" y="2652634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60">
                <a:extLst>
                  <a:ext uri="{FF2B5EF4-FFF2-40B4-BE49-F238E27FC236}">
                    <a16:creationId xmlns:a16="http://schemas.microsoft.com/office/drawing/2014/main" id="{6C3B44AC-DFC5-23B3-20FD-26A7E43990A9}"/>
                  </a:ext>
                </a:extLst>
              </p:cNvPr>
              <p:cNvSpPr/>
              <p:nvPr/>
            </p:nvSpPr>
            <p:spPr>
              <a:xfrm>
                <a:off x="6996189" y="2650311"/>
                <a:ext cx="431622" cy="8932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260">
                <a:extLst>
                  <a:ext uri="{FF2B5EF4-FFF2-40B4-BE49-F238E27FC236}">
                    <a16:creationId xmlns:a16="http://schemas.microsoft.com/office/drawing/2014/main" id="{62B9CACA-0415-FF62-079E-5D4EB945E2F3}"/>
                  </a:ext>
                </a:extLst>
              </p:cNvPr>
              <p:cNvSpPr/>
              <p:nvPr/>
            </p:nvSpPr>
            <p:spPr>
              <a:xfrm>
                <a:off x="7688469" y="2650312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사각형 260">
                <a:extLst>
                  <a:ext uri="{FF2B5EF4-FFF2-40B4-BE49-F238E27FC236}">
                    <a16:creationId xmlns:a16="http://schemas.microsoft.com/office/drawing/2014/main" id="{D9B9D14D-1723-AAA6-D976-95B1348F2DEE}"/>
                  </a:ext>
                </a:extLst>
              </p:cNvPr>
              <p:cNvSpPr/>
              <p:nvPr/>
            </p:nvSpPr>
            <p:spPr>
              <a:xfrm>
                <a:off x="8380749" y="2650312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260">
                <a:extLst>
                  <a:ext uri="{FF2B5EF4-FFF2-40B4-BE49-F238E27FC236}">
                    <a16:creationId xmlns:a16="http://schemas.microsoft.com/office/drawing/2014/main" id="{858C56AD-9223-546C-C293-05C86C0BB8C7}"/>
                  </a:ext>
                </a:extLst>
              </p:cNvPr>
              <p:cNvSpPr/>
              <p:nvPr/>
            </p:nvSpPr>
            <p:spPr>
              <a:xfrm>
                <a:off x="72569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260">
                <a:extLst>
                  <a:ext uri="{FF2B5EF4-FFF2-40B4-BE49-F238E27FC236}">
                    <a16:creationId xmlns:a16="http://schemas.microsoft.com/office/drawing/2014/main" id="{8D1E143E-DBA1-22F2-0D5C-B63BF8EE3598}"/>
                  </a:ext>
                </a:extLst>
              </p:cNvPr>
              <p:cNvSpPr/>
              <p:nvPr/>
            </p:nvSpPr>
            <p:spPr>
              <a:xfrm>
                <a:off x="79491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260">
                <a:extLst>
                  <a:ext uri="{FF2B5EF4-FFF2-40B4-BE49-F238E27FC236}">
                    <a16:creationId xmlns:a16="http://schemas.microsoft.com/office/drawing/2014/main" id="{CCDA31EE-C91B-456E-6360-77075135548E}"/>
                  </a:ext>
                </a:extLst>
              </p:cNvPr>
              <p:cNvSpPr/>
              <p:nvPr/>
            </p:nvSpPr>
            <p:spPr>
              <a:xfrm>
                <a:off x="6996189" y="3928885"/>
                <a:ext cx="702994" cy="690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260">
                <a:extLst>
                  <a:ext uri="{FF2B5EF4-FFF2-40B4-BE49-F238E27FC236}">
                    <a16:creationId xmlns:a16="http://schemas.microsoft.com/office/drawing/2014/main" id="{16E11921-661D-74F3-7E97-E3027D9856B3}"/>
                  </a:ext>
                </a:extLst>
              </p:cNvPr>
              <p:cNvSpPr/>
              <p:nvPr/>
            </p:nvSpPr>
            <p:spPr>
              <a:xfrm>
                <a:off x="7699182" y="3928885"/>
                <a:ext cx="681567" cy="690913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7F22D00E-291B-5D1E-2C09-D0692842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270221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FF7C8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4A7119E-AC49-3C8D-B506-603B67FC3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585240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4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260">
                <a:extLst>
                  <a:ext uri="{FF2B5EF4-FFF2-40B4-BE49-F238E27FC236}">
                    <a16:creationId xmlns:a16="http://schemas.microsoft.com/office/drawing/2014/main" id="{452241C8-6A16-F37F-07A9-8F408A6AF0B4}"/>
                  </a:ext>
                </a:extLst>
              </p:cNvPr>
              <p:cNvSpPr/>
              <p:nvPr/>
            </p:nvSpPr>
            <p:spPr>
              <a:xfrm>
                <a:off x="6564566" y="5471998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260">
                <a:extLst>
                  <a:ext uri="{FF2B5EF4-FFF2-40B4-BE49-F238E27FC236}">
                    <a16:creationId xmlns:a16="http://schemas.microsoft.com/office/drawing/2014/main" id="{B40435BA-F8A2-2A87-9B0F-D7D2D12610CE}"/>
                  </a:ext>
                </a:extLst>
              </p:cNvPr>
              <p:cNvSpPr/>
              <p:nvPr/>
            </p:nvSpPr>
            <p:spPr>
              <a:xfrm>
                <a:off x="8380749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A2EAF21-A0BE-FC79-ABBA-44666C5BB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2442" y="2645960"/>
                <a:ext cx="0" cy="324926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2D1B66E-7873-17E4-3F34-88C46B1C8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213" y="2645960"/>
                <a:ext cx="0" cy="3249262"/>
              </a:xfrm>
              <a:prstGeom prst="straightConnector1">
                <a:avLst/>
              </a:prstGeom>
              <a:ln w="19050">
                <a:solidFill>
                  <a:srgbClr val="FF7C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260">
                <a:extLst>
                  <a:ext uri="{FF2B5EF4-FFF2-40B4-BE49-F238E27FC236}">
                    <a16:creationId xmlns:a16="http://schemas.microsoft.com/office/drawing/2014/main" id="{7A06B221-7C9F-8468-1841-25BED1E3A4D6}"/>
                  </a:ext>
                </a:extLst>
              </p:cNvPr>
              <p:cNvSpPr/>
              <p:nvPr/>
            </p:nvSpPr>
            <p:spPr>
              <a:xfrm>
                <a:off x="9554328" y="4060198"/>
                <a:ext cx="617391" cy="4306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5D12559-DE88-E14A-B61F-80023D8B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862" y="4270591"/>
                <a:ext cx="203941" cy="0"/>
              </a:xfrm>
              <a:prstGeom prst="straightConnector1">
                <a:avLst/>
              </a:prstGeom>
              <a:ln w="19050">
                <a:solidFill>
                  <a:srgbClr val="3366FF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53067D-D14C-FED7-8B0E-38A92D80B2F4}"/>
                  </a:ext>
                </a:extLst>
              </p:cNvPr>
              <p:cNvSpPr/>
              <p:nvPr/>
            </p:nvSpPr>
            <p:spPr>
              <a:xfrm>
                <a:off x="10171720" y="4173697"/>
                <a:ext cx="41044" cy="193787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5E6DC3-90B6-4752-8C26-ED5BA3BE3600}"/>
                  </a:ext>
                </a:extLst>
              </p:cNvPr>
              <p:cNvSpPr/>
              <p:nvPr/>
            </p:nvSpPr>
            <p:spPr>
              <a:xfrm>
                <a:off x="6727936" y="2806279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C1A82AC-5C5D-E703-703B-5E5DFD66E661}"/>
                  </a:ext>
                </a:extLst>
              </p:cNvPr>
              <p:cNvSpPr/>
              <p:nvPr/>
            </p:nvSpPr>
            <p:spPr>
              <a:xfrm>
                <a:off x="8544118" y="5634903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40B77E4-C4A0-7024-CB9B-5F060C05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189" y="3919149"/>
                <a:ext cx="0" cy="700649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260">
                <a:extLst>
                  <a:ext uri="{FF2B5EF4-FFF2-40B4-BE49-F238E27FC236}">
                    <a16:creationId xmlns:a16="http://schemas.microsoft.com/office/drawing/2014/main" id="{95D35CB4-6E5C-D0C5-83DA-A7188DB30440}"/>
                  </a:ext>
                </a:extLst>
              </p:cNvPr>
              <p:cNvSpPr/>
              <p:nvPr/>
            </p:nvSpPr>
            <p:spPr>
              <a:xfrm>
                <a:off x="2370538" y="3314584"/>
                <a:ext cx="2845838" cy="19065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직사각형 260">
                <a:extLst>
                  <a:ext uri="{FF2B5EF4-FFF2-40B4-BE49-F238E27FC236}">
                    <a16:creationId xmlns:a16="http://schemas.microsoft.com/office/drawing/2014/main" id="{069C5934-ABB8-4AD5-5069-42DCBADF9D60}"/>
                  </a:ext>
                </a:extLst>
              </p:cNvPr>
              <p:cNvSpPr/>
              <p:nvPr/>
            </p:nvSpPr>
            <p:spPr>
              <a:xfrm>
                <a:off x="759155" y="3956706"/>
                <a:ext cx="1597249" cy="6223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B1110D-CC31-8152-811E-65C913FE72FD}"/>
                  </a:ext>
                </a:extLst>
              </p:cNvPr>
              <p:cNvSpPr/>
              <p:nvPr/>
            </p:nvSpPr>
            <p:spPr>
              <a:xfrm>
                <a:off x="1655997" y="3920494"/>
                <a:ext cx="214891" cy="3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123491D-9A1C-D5EF-4841-ADCDB4BBDB63}"/>
                  </a:ext>
                </a:extLst>
              </p:cNvPr>
              <p:cNvCxnSpPr/>
              <p:nvPr/>
            </p:nvCxnSpPr>
            <p:spPr>
              <a:xfrm>
                <a:off x="1184615" y="3952434"/>
                <a:ext cx="0" cy="622354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EA81C5C-C816-DFEC-6915-072E4880B248}"/>
                  </a:ext>
                </a:extLst>
              </p:cNvPr>
              <p:cNvSpPr/>
              <p:nvPr/>
            </p:nvSpPr>
            <p:spPr>
              <a:xfrm>
                <a:off x="1184615" y="4203872"/>
                <a:ext cx="28270" cy="11947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F655D0B-57C2-D396-C0C2-4C1B1B157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9" y="2567281"/>
                <a:ext cx="562312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77B7A3C-A062-3359-89B8-2D4BBA1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43" y="3692694"/>
                <a:ext cx="0" cy="161034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80EDA5-D70F-02A7-3BF5-A4EDF75DBD58}"/>
                  </a:ext>
                </a:extLst>
              </p:cNvPr>
              <p:cNvSpPr/>
              <p:nvPr/>
            </p:nvSpPr>
            <p:spPr>
              <a:xfrm flipH="1">
                <a:off x="2355712" y="4237563"/>
                <a:ext cx="29652" cy="33946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40EA7C-1EDA-1574-E4CD-62C0A764A417}"/>
                  </a:ext>
                </a:extLst>
              </p:cNvPr>
              <p:cNvSpPr/>
              <p:nvPr/>
            </p:nvSpPr>
            <p:spPr>
              <a:xfrm>
                <a:off x="2356404" y="3935161"/>
                <a:ext cx="28266" cy="33635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260">
                <a:extLst>
                  <a:ext uri="{FF2B5EF4-FFF2-40B4-BE49-F238E27FC236}">
                    <a16:creationId xmlns:a16="http://schemas.microsoft.com/office/drawing/2014/main" id="{53B4E934-E8F2-8BB7-969D-4BAE9E492634}"/>
                  </a:ext>
                </a:extLst>
              </p:cNvPr>
              <p:cNvSpPr/>
              <p:nvPr/>
            </p:nvSpPr>
            <p:spPr>
              <a:xfrm>
                <a:off x="2997882" y="3316468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직사각형 260">
                <a:extLst>
                  <a:ext uri="{FF2B5EF4-FFF2-40B4-BE49-F238E27FC236}">
                    <a16:creationId xmlns:a16="http://schemas.microsoft.com/office/drawing/2014/main" id="{DAE4E150-901B-3154-2C14-173BBB3B9017}"/>
                  </a:ext>
                </a:extLst>
              </p:cNvPr>
              <p:cNvSpPr/>
              <p:nvPr/>
            </p:nvSpPr>
            <p:spPr>
              <a:xfrm>
                <a:off x="3424378" y="4795602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00AE3-82E7-23A4-92A9-EC2DA336C0CB}"/>
                  </a:ext>
                </a:extLst>
              </p:cNvPr>
              <p:cNvGrpSpPr/>
              <p:nvPr/>
            </p:nvGrpSpPr>
            <p:grpSpPr>
              <a:xfrm>
                <a:off x="4269689" y="3316468"/>
                <a:ext cx="946687" cy="1266863"/>
                <a:chOff x="6996273" y="2835528"/>
                <a:chExt cx="1783743" cy="238701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4" name="직사각형 260">
                  <a:extLst>
                    <a:ext uri="{FF2B5EF4-FFF2-40B4-BE49-F238E27FC236}">
                      <a16:creationId xmlns:a16="http://schemas.microsoft.com/office/drawing/2014/main" id="{06D3F364-C84A-0A93-5A61-15489912E9F5}"/>
                    </a:ext>
                  </a:extLst>
                </p:cNvPr>
                <p:cNvSpPr/>
                <p:nvPr/>
              </p:nvSpPr>
              <p:spPr>
                <a:xfrm>
                  <a:off x="6996273" y="2835528"/>
                  <a:ext cx="1783743" cy="801876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60">
                  <a:extLst>
                    <a:ext uri="{FF2B5EF4-FFF2-40B4-BE49-F238E27FC236}">
                      <a16:creationId xmlns:a16="http://schemas.microsoft.com/office/drawing/2014/main" id="{513B203D-8008-D6D5-927D-38AA8201DF15}"/>
                    </a:ext>
                  </a:extLst>
                </p:cNvPr>
                <p:cNvSpPr/>
                <p:nvPr/>
              </p:nvSpPr>
              <p:spPr>
                <a:xfrm>
                  <a:off x="7892249" y="3640924"/>
                  <a:ext cx="887767" cy="1581622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60">
                  <a:extLst>
                    <a:ext uri="{FF2B5EF4-FFF2-40B4-BE49-F238E27FC236}">
                      <a16:creationId xmlns:a16="http://schemas.microsoft.com/office/drawing/2014/main" id="{C8F21610-F033-10C8-194D-D6A8516FEB8D}"/>
                    </a:ext>
                  </a:extLst>
                </p:cNvPr>
                <p:cNvSpPr/>
                <p:nvPr/>
              </p:nvSpPr>
              <p:spPr>
                <a:xfrm>
                  <a:off x="7899400" y="3292730"/>
                  <a:ext cx="875030" cy="1581622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32E29E3-2D2C-7C13-EF11-CF34E217A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3657904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564250C-72CC-027D-3A7B-B992DD82A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4869878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477E301-D13E-B798-6070-412833C56A71}"/>
                  </a:ext>
                </a:extLst>
              </p:cNvPr>
              <p:cNvSpPr/>
              <p:nvPr/>
            </p:nvSpPr>
            <p:spPr>
              <a:xfrm>
                <a:off x="305082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1D845D9-4AD9-2072-13ED-EEC583875C69}"/>
                  </a:ext>
                </a:extLst>
              </p:cNvPr>
              <p:cNvSpPr/>
              <p:nvPr/>
            </p:nvSpPr>
            <p:spPr>
              <a:xfrm>
                <a:off x="335455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9135A5-99E9-97D4-2C84-916B12FD2449}"/>
                  </a:ext>
                </a:extLst>
              </p:cNvPr>
              <p:cNvSpPr/>
              <p:nvPr/>
            </p:nvSpPr>
            <p:spPr>
              <a:xfrm>
                <a:off x="3501516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C0A054C-3A93-6798-0337-86F173B1432C}"/>
                  </a:ext>
                </a:extLst>
              </p:cNvPr>
              <p:cNvSpPr/>
              <p:nvPr/>
            </p:nvSpPr>
            <p:spPr>
              <a:xfrm>
                <a:off x="3763827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DF9D65D-833F-0E70-B886-EDD4C36F16DD}"/>
                  </a:ext>
                </a:extLst>
              </p:cNvPr>
              <p:cNvCxnSpPr/>
              <p:nvPr/>
            </p:nvCxnSpPr>
            <p:spPr>
              <a:xfrm>
                <a:off x="3424378" y="3314584"/>
                <a:ext cx="0" cy="19065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973A71-6168-1FE6-68FD-2FEF8534E767}"/>
                  </a:ext>
                </a:extLst>
              </p:cNvPr>
              <p:cNvCxnSpPr/>
              <p:nvPr/>
            </p:nvCxnSpPr>
            <p:spPr>
              <a:xfrm>
                <a:off x="4269689" y="3759322"/>
                <a:ext cx="473343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FC1CAD0-F718-2EA4-1EE9-C6C3B7567905}"/>
                  </a:ext>
                </a:extLst>
              </p:cNvPr>
              <p:cNvCxnSpPr/>
              <p:nvPr/>
            </p:nvCxnSpPr>
            <p:spPr>
              <a:xfrm>
                <a:off x="4737274" y="3742047"/>
                <a:ext cx="0" cy="841283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681F5-7F21-E3A3-35C0-45EE64E3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516" y="4584817"/>
                <a:ext cx="481895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963F90-259D-E86D-F48C-936656091DCA}"/>
                  </a:ext>
                </a:extLst>
              </p:cNvPr>
              <p:cNvSpPr/>
              <p:nvPr/>
            </p:nvSpPr>
            <p:spPr>
              <a:xfrm>
                <a:off x="3609055" y="5005482"/>
                <a:ext cx="80095" cy="80095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A353AEC-F423-D07B-0A44-EAD219354E3A}"/>
                  </a:ext>
                </a:extLst>
              </p:cNvPr>
              <p:cNvSpPr/>
              <p:nvPr/>
            </p:nvSpPr>
            <p:spPr>
              <a:xfrm>
                <a:off x="4269258" y="3314584"/>
                <a:ext cx="29651" cy="460139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A5BA026-F8F1-B175-161F-6F2CD4FBC1A0}"/>
                  </a:ext>
                </a:extLst>
              </p:cNvPr>
              <p:cNvSpPr/>
              <p:nvPr/>
            </p:nvSpPr>
            <p:spPr>
              <a:xfrm>
                <a:off x="3176392" y="3478546"/>
                <a:ext cx="80095" cy="80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endParaRPr lang="ko-KR" altLang="en-US" sz="10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9DF768A-3084-DB38-82F9-DE9C23D66E00}"/>
                  </a:ext>
                </a:extLst>
              </p:cNvPr>
              <p:cNvGrpSpPr/>
              <p:nvPr/>
            </p:nvGrpSpPr>
            <p:grpSpPr>
              <a:xfrm>
                <a:off x="800199" y="2683131"/>
                <a:ext cx="29629" cy="3335094"/>
                <a:chOff x="800199" y="2705689"/>
                <a:chExt cx="29629" cy="3335094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ED1CB9-B4FC-43C6-9501-2D2365C172A4}"/>
                    </a:ext>
                  </a:extLst>
                </p:cNvPr>
                <p:cNvGrpSpPr/>
                <p:nvPr/>
              </p:nvGrpSpPr>
              <p:grpSpPr>
                <a:xfrm>
                  <a:off x="800199" y="2705689"/>
                  <a:ext cx="29629" cy="1838329"/>
                  <a:chOff x="1173094" y="3197399"/>
                  <a:chExt cx="45685" cy="2834482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FEA3B16-108B-E3C7-135A-C233BF00E923}"/>
                      </a:ext>
                    </a:extLst>
                  </p:cNvPr>
                  <p:cNvSpPr/>
                  <p:nvPr/>
                </p:nvSpPr>
                <p:spPr>
                  <a:xfrm>
                    <a:off x="1173094" y="47332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F6F471D6-051F-75AE-C28D-089AE7FF8BA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596865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29244A8-30C1-3BBC-7345-ACC801BB008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47173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886DE2BE-44B3-3084-700A-C5C564456D86}"/>
                      </a:ext>
                    </a:extLst>
                  </p:cNvPr>
                  <p:cNvSpPr/>
                  <p:nvPr/>
                </p:nvSpPr>
                <p:spPr>
                  <a:xfrm>
                    <a:off x="1173094" y="433530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AD2364B-507A-F421-6039-283C3D1D73B5}"/>
                      </a:ext>
                    </a:extLst>
                  </p:cNvPr>
                  <p:cNvSpPr/>
                  <p:nvPr/>
                </p:nvSpPr>
                <p:spPr>
                  <a:xfrm>
                    <a:off x="1173094" y="418853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0CF4E7AE-BF11-E2BF-697B-147500327C8E}"/>
                      </a:ext>
                    </a:extLst>
                  </p:cNvPr>
                  <p:cNvSpPr/>
                  <p:nvPr/>
                </p:nvSpPr>
                <p:spPr>
                  <a:xfrm>
                    <a:off x="1173094" y="500532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125F96C9-2484-68D4-3CB1-0AD226DA8E44}"/>
                      </a:ext>
                    </a:extLst>
                  </p:cNvPr>
                  <p:cNvSpPr/>
                  <p:nvPr/>
                </p:nvSpPr>
                <p:spPr>
                  <a:xfrm>
                    <a:off x="1173094" y="486889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361B3E47-E9CD-66F1-8255-1F311CD4F7CA}"/>
                      </a:ext>
                    </a:extLst>
                  </p:cNvPr>
                  <p:cNvSpPr/>
                  <p:nvPr/>
                </p:nvSpPr>
                <p:spPr>
                  <a:xfrm>
                    <a:off x="1173094" y="5714167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316AAA2A-678D-6438-F3F2-280B630488E9}"/>
                      </a:ext>
                    </a:extLst>
                  </p:cNvPr>
                  <p:cNvSpPr/>
                  <p:nvPr/>
                </p:nvSpPr>
                <p:spPr>
                  <a:xfrm>
                    <a:off x="1173094" y="557773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AC584AC2-808B-F595-8EC7-A7D90F8E0121}"/>
                      </a:ext>
                    </a:extLst>
                  </p:cNvPr>
                  <p:cNvSpPr/>
                  <p:nvPr/>
                </p:nvSpPr>
                <p:spPr>
                  <a:xfrm>
                    <a:off x="1173094" y="545260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B3570820-8B3A-70E8-0AAA-6A88034F36A4}"/>
                      </a:ext>
                    </a:extLst>
                  </p:cNvPr>
                  <p:cNvSpPr/>
                  <p:nvPr/>
                </p:nvSpPr>
                <p:spPr>
                  <a:xfrm>
                    <a:off x="1173094" y="531617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9C669C0B-329B-4494-213D-AEF3A55ACF63}"/>
                      </a:ext>
                    </a:extLst>
                  </p:cNvPr>
                  <p:cNvSpPr/>
                  <p:nvPr/>
                </p:nvSpPr>
                <p:spPr>
                  <a:xfrm>
                    <a:off x="1173094" y="516940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1422EBE1-3519-3B8D-77DA-8D0AF14C9C10}"/>
                      </a:ext>
                    </a:extLst>
                  </p:cNvPr>
                  <p:cNvSpPr/>
                  <p:nvPr/>
                </p:nvSpPr>
                <p:spPr>
                  <a:xfrm>
                    <a:off x="1173094" y="598619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D5BB3F0B-D452-0D0C-067E-5BE151A6943F}"/>
                      </a:ext>
                    </a:extLst>
                  </p:cNvPr>
                  <p:cNvSpPr/>
                  <p:nvPr/>
                </p:nvSpPr>
                <p:spPr>
                  <a:xfrm>
                    <a:off x="1173094" y="584976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BF4F83A0-6457-5891-EA11-646C6456AE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74216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E53B58E-317A-134D-CB1B-261C7FEA42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605730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C926A05-A319-72F4-9631-9F23610E1D9B}"/>
                      </a:ext>
                    </a:extLst>
                  </p:cNvPr>
                  <p:cNvSpPr/>
                  <p:nvPr/>
                </p:nvSpPr>
                <p:spPr>
                  <a:xfrm>
                    <a:off x="1173094" y="348060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9AF8C53-D6CC-F2AB-9AF2-0E30EC47138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34416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4A23D244-6523-AAFB-E114-34479E0D542A}"/>
                      </a:ext>
                    </a:extLst>
                  </p:cNvPr>
                  <p:cNvSpPr/>
                  <p:nvPr/>
                </p:nvSpPr>
                <p:spPr>
                  <a:xfrm>
                    <a:off x="1173094" y="31973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B76CC923-8A7E-8C2A-A267-8CDE540AE879}"/>
                      </a:ext>
                    </a:extLst>
                  </p:cNvPr>
                  <p:cNvSpPr/>
                  <p:nvPr/>
                </p:nvSpPr>
                <p:spPr>
                  <a:xfrm>
                    <a:off x="1173094" y="401419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B57F71-BAF4-E4FD-A443-AA1A6846B07C}"/>
                      </a:ext>
                    </a:extLst>
                  </p:cNvPr>
                  <p:cNvSpPr/>
                  <p:nvPr/>
                </p:nvSpPr>
                <p:spPr>
                  <a:xfrm>
                    <a:off x="1173094" y="387775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7D9FD775-FF10-7F62-63C5-32F30DAE5048}"/>
                    </a:ext>
                  </a:extLst>
                </p:cNvPr>
                <p:cNvSpPr/>
                <p:nvPr/>
              </p:nvSpPr>
              <p:spPr>
                <a:xfrm>
                  <a:off x="800199" y="563312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4AF234E-8B92-B182-A054-75C7E0E2F98A}"/>
                    </a:ext>
                  </a:extLst>
                </p:cNvPr>
                <p:cNvSpPr/>
                <p:nvPr/>
              </p:nvSpPr>
              <p:spPr>
                <a:xfrm>
                  <a:off x="800199" y="5544641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8C1E640-5D28-744D-5CC8-9C234E6520EB}"/>
                    </a:ext>
                  </a:extLst>
                </p:cNvPr>
                <p:cNvSpPr/>
                <p:nvPr/>
              </p:nvSpPr>
              <p:spPr>
                <a:xfrm>
                  <a:off x="800199" y="546348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8F84D2D-B7C3-2F38-F579-D98953ACB3B9}"/>
                    </a:ext>
                  </a:extLst>
                </p:cNvPr>
                <p:cNvSpPr/>
                <p:nvPr/>
              </p:nvSpPr>
              <p:spPr>
                <a:xfrm>
                  <a:off x="800199" y="537500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4B0D87F-5FFA-2235-AA0F-0CC3E9A1C5E3}"/>
                    </a:ext>
                  </a:extLst>
                </p:cNvPr>
                <p:cNvSpPr/>
                <p:nvPr/>
              </p:nvSpPr>
              <p:spPr>
                <a:xfrm>
                  <a:off x="800199" y="527981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2849CA3-C036-207A-324F-514E73700367}"/>
                    </a:ext>
                  </a:extLst>
                </p:cNvPr>
                <p:cNvSpPr/>
                <p:nvPr/>
              </p:nvSpPr>
              <p:spPr>
                <a:xfrm>
                  <a:off x="800199" y="58095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24F82BD-F707-5A42-AE35-53039D51507D}"/>
                    </a:ext>
                  </a:extLst>
                </p:cNvPr>
                <p:cNvSpPr/>
                <p:nvPr/>
              </p:nvSpPr>
              <p:spPr>
                <a:xfrm>
                  <a:off x="800199" y="5721068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CCB3DEE4-D6AC-AE48-2E13-09AE0D70D509}"/>
                    </a:ext>
                  </a:extLst>
                </p:cNvPr>
                <p:cNvSpPr/>
                <p:nvPr/>
              </p:nvSpPr>
              <p:spPr>
                <a:xfrm>
                  <a:off x="800199" y="60111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1A9938F-107E-C2B6-5D2E-BE12970062F5}"/>
                    </a:ext>
                  </a:extLst>
                </p:cNvPr>
                <p:cNvSpPr/>
                <p:nvPr/>
              </p:nvSpPr>
              <p:spPr>
                <a:xfrm>
                  <a:off x="800199" y="591596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A52F925-FFBA-BE20-047D-EAD3D9ECA1E8}"/>
                    </a:ext>
                  </a:extLst>
                </p:cNvPr>
                <p:cNvSpPr/>
                <p:nvPr/>
              </p:nvSpPr>
              <p:spPr>
                <a:xfrm>
                  <a:off x="800199" y="499031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BAE79D22-B01A-74F4-E860-59C5863CE7ED}"/>
                    </a:ext>
                  </a:extLst>
                </p:cNvPr>
                <p:cNvSpPr/>
                <p:nvPr/>
              </p:nvSpPr>
              <p:spPr>
                <a:xfrm>
                  <a:off x="800199" y="4901832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41B80C31-9F14-022D-224F-8D3CEA7D206D}"/>
                    </a:ext>
                  </a:extLst>
                </p:cNvPr>
                <p:cNvSpPr/>
                <p:nvPr/>
              </p:nvSpPr>
              <p:spPr>
                <a:xfrm>
                  <a:off x="800199" y="4820680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68CBC6A-4968-2435-D056-715CE88BA4B4}"/>
                    </a:ext>
                  </a:extLst>
                </p:cNvPr>
                <p:cNvSpPr/>
                <p:nvPr/>
              </p:nvSpPr>
              <p:spPr>
                <a:xfrm>
                  <a:off x="800199" y="473219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BCF427F-B55F-04EC-6C55-6449B79CF804}"/>
                    </a:ext>
                  </a:extLst>
                </p:cNvPr>
                <p:cNvSpPr/>
                <p:nvPr/>
              </p:nvSpPr>
              <p:spPr>
                <a:xfrm>
                  <a:off x="800199" y="463700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F666F23-DE2E-A156-C7D8-C76B2EDF33B1}"/>
                    </a:ext>
                  </a:extLst>
                </p:cNvPr>
                <p:cNvSpPr/>
                <p:nvPr/>
              </p:nvSpPr>
              <p:spPr>
                <a:xfrm>
                  <a:off x="800199" y="516674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32FEB88-4DC6-A841-63DB-3C7298CA50BF}"/>
                    </a:ext>
                  </a:extLst>
                </p:cNvPr>
                <p:cNvSpPr/>
                <p:nvPr/>
              </p:nvSpPr>
              <p:spPr>
                <a:xfrm>
                  <a:off x="800199" y="507825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78672" y="1078052"/>
            <a:ext cx="727789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588641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id="{B25982BC-8783-FE7A-F93E-CF42B4F3A36F}"/>
              </a:ext>
            </a:extLst>
          </p:cNvPr>
          <p:cNvSpPr/>
          <p:nvPr/>
        </p:nvSpPr>
        <p:spPr>
          <a:xfrm>
            <a:off x="1504080" y="323007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latin typeface="Arial"/>
              </a:rPr>
              <a:t>튜토리얼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E4D59-23D8-BECB-14C7-9A03CBE63B1F}"/>
              </a:ext>
            </a:extLst>
          </p:cNvPr>
          <p:cNvSpPr/>
          <p:nvPr/>
        </p:nvSpPr>
        <p:spPr>
          <a:xfrm>
            <a:off x="3340806" y="1078052"/>
            <a:ext cx="1200427" cy="608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E3F3E1-9F61-C426-CEB3-7173018AD7D6}"/>
              </a:ext>
            </a:extLst>
          </p:cNvPr>
          <p:cNvSpPr txBox="1"/>
          <p:nvPr/>
        </p:nvSpPr>
        <p:spPr>
          <a:xfrm>
            <a:off x="3340805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9900"/>
                </a:solidFill>
              </a:rPr>
              <a:t>1 </a:t>
            </a:r>
            <a:r>
              <a:rPr lang="ko-KR" altLang="en-US" sz="105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EF4313-51A8-8168-2BA3-AEBC91FC28ED}"/>
              </a:ext>
            </a:extLst>
          </p:cNvPr>
          <p:cNvSpPr/>
          <p:nvPr/>
        </p:nvSpPr>
        <p:spPr>
          <a:xfrm>
            <a:off x="4572000" y="1078052"/>
            <a:ext cx="741020" cy="16253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895205-FFEE-7434-68D8-0A90BDAE2004}"/>
              </a:ext>
            </a:extLst>
          </p:cNvPr>
          <p:cNvSpPr txBox="1"/>
          <p:nvPr/>
        </p:nvSpPr>
        <p:spPr>
          <a:xfrm>
            <a:off x="4586952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3366FF"/>
                </a:solidFill>
              </a:rPr>
              <a:t>2 </a:t>
            </a:r>
            <a:r>
              <a:rPr lang="ko-KR" altLang="en-US" sz="105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80430-B4C4-84DA-18DC-00F4ED168B71}"/>
              </a:ext>
            </a:extLst>
          </p:cNvPr>
          <p:cNvSpPr txBox="1"/>
          <p:nvPr/>
        </p:nvSpPr>
        <p:spPr>
          <a:xfrm>
            <a:off x="482195" y="3680472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9900"/>
                </a:solidFill>
              </a:rPr>
              <a:t>1 </a:t>
            </a:r>
            <a:r>
              <a:rPr lang="ko-KR" altLang="en-US" sz="120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3EBD5F-9294-ABC6-2325-88B0A35281F9}"/>
              </a:ext>
            </a:extLst>
          </p:cNvPr>
          <p:cNvSpPr txBox="1"/>
          <p:nvPr/>
        </p:nvSpPr>
        <p:spPr>
          <a:xfrm>
            <a:off x="482195" y="3933812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바닥에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점프하여 벽 뛰어넘기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키로 회수하기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2BFCA3-D71B-376E-25C8-B1539CE7D26D}"/>
              </a:ext>
            </a:extLst>
          </p:cNvPr>
          <p:cNvSpPr txBox="1"/>
          <p:nvPr/>
        </p:nvSpPr>
        <p:spPr>
          <a:xfrm>
            <a:off x="482195" y="5201970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366FF"/>
                </a:solidFill>
              </a:rPr>
              <a:t>2 </a:t>
            </a:r>
            <a:r>
              <a:rPr lang="ko-KR" altLang="en-US" sz="120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8C95CF-EF89-C5D3-6CDB-79E458C2C162}"/>
              </a:ext>
            </a:extLst>
          </p:cNvPr>
          <p:cNvSpPr txBox="1"/>
          <p:nvPr/>
        </p:nvSpPr>
        <p:spPr>
          <a:xfrm>
            <a:off x="482195" y="5455886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벽에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이동하기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(2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초간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회수하기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47CB31-B645-9762-864C-BB8C613FA9A1}"/>
              </a:ext>
            </a:extLst>
          </p:cNvPr>
          <p:cNvSpPr/>
          <p:nvPr/>
        </p:nvSpPr>
        <p:spPr>
          <a:xfrm>
            <a:off x="4596648" y="2093713"/>
            <a:ext cx="3801626" cy="5921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44236-0AD9-3A6A-ED4B-20BAD76E24A4}"/>
              </a:ext>
            </a:extLst>
          </p:cNvPr>
          <p:cNvSpPr txBox="1"/>
          <p:nvPr/>
        </p:nvSpPr>
        <p:spPr>
          <a:xfrm>
            <a:off x="5350460" y="182943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7C80"/>
                </a:solidFill>
              </a:rPr>
              <a:t>3 </a:t>
            </a:r>
            <a:r>
              <a:rPr lang="ko-KR" altLang="en-US" sz="105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3D7707-A8B2-8262-37F8-FE4FAD6E9F60}"/>
              </a:ext>
            </a:extLst>
          </p:cNvPr>
          <p:cNvSpPr txBox="1"/>
          <p:nvPr/>
        </p:nvSpPr>
        <p:spPr>
          <a:xfrm>
            <a:off x="4258962" y="3686157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7C80"/>
                </a:solidFill>
              </a:rPr>
              <a:t>3 </a:t>
            </a:r>
            <a:r>
              <a:rPr lang="ko-KR" altLang="en-US" sz="120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B0B8C5-C9A8-DB64-1DC7-4F5145FEC079}"/>
              </a:ext>
            </a:extLst>
          </p:cNvPr>
          <p:cNvSpPr txBox="1"/>
          <p:nvPr/>
        </p:nvSpPr>
        <p:spPr>
          <a:xfrm>
            <a:off x="4258962" y="3957471"/>
            <a:ext cx="183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     위치까지 도달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문으로 나가기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05F62E-7F36-4831-0BE6-0EA70A0D41CE}"/>
              </a:ext>
            </a:extLst>
          </p:cNvPr>
          <p:cNvSpPr/>
          <p:nvPr/>
        </p:nvSpPr>
        <p:spPr>
          <a:xfrm>
            <a:off x="4591541" y="4024286"/>
            <a:ext cx="172307" cy="134375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D81348-A02E-14C4-4B3A-91177A67740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BD5822-4050-6808-CE8C-36C21F546D3D}"/>
              </a:ext>
            </a:extLst>
          </p:cNvPr>
          <p:cNvCxnSpPr>
            <a:cxnSpLocks/>
          </p:cNvCxnSpPr>
          <p:nvPr/>
        </p:nvCxnSpPr>
        <p:spPr>
          <a:xfrm>
            <a:off x="373224" y="3722915"/>
            <a:ext cx="0" cy="11892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8AC8B2D-B7D2-D327-91A3-CEBAE9183FBD}"/>
              </a:ext>
            </a:extLst>
          </p:cNvPr>
          <p:cNvCxnSpPr>
            <a:cxnSpLocks/>
          </p:cNvCxnSpPr>
          <p:nvPr/>
        </p:nvCxnSpPr>
        <p:spPr>
          <a:xfrm>
            <a:off x="373224" y="5253135"/>
            <a:ext cx="0" cy="1189238"/>
          </a:xfrm>
          <a:prstGeom prst="line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B8367D-45F5-7570-7097-12E0513FAC47}"/>
              </a:ext>
            </a:extLst>
          </p:cNvPr>
          <p:cNvCxnSpPr>
            <a:cxnSpLocks/>
          </p:cNvCxnSpPr>
          <p:nvPr/>
        </p:nvCxnSpPr>
        <p:spPr>
          <a:xfrm>
            <a:off x="4161452" y="3722915"/>
            <a:ext cx="0" cy="73711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331C3ED-A6F3-7826-FF68-80D6746AC394}"/>
              </a:ext>
            </a:extLst>
          </p:cNvPr>
          <p:cNvSpPr txBox="1"/>
          <p:nvPr/>
        </p:nvSpPr>
        <p:spPr>
          <a:xfrm>
            <a:off x="59913" y="816564"/>
            <a:ext cx="2481352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구간에 처음으로 진입했을 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 구간의 튜토리얼이 끝났다면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구간의 튜토리얼 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21g x 10g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4BB1F8-51CC-2480-7EEC-B4403C90B48F}"/>
              </a:ext>
            </a:extLst>
          </p:cNvPr>
          <p:cNvSpPr txBox="1"/>
          <p:nvPr/>
        </p:nvSpPr>
        <p:spPr>
          <a:xfrm>
            <a:off x="341024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4263875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06E2C0-A981-60D4-2ED1-82C38EDA2F2D}"/>
              </a:ext>
            </a:extLst>
          </p:cNvPr>
          <p:cNvSpPr/>
          <p:nvPr/>
        </p:nvSpPr>
        <p:spPr>
          <a:xfrm>
            <a:off x="4268126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5F153D7-0F6B-61B1-1455-3704BAD18A9C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9D97378-9509-F1AA-9A09-6ADE7C4735B9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731314" y="2767880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7F762B-226E-D157-13D3-7A10EED44AA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691D9FF-BCAA-8FC9-F5E1-0A717E95E7E0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8BEC3BD-388B-BD53-4627-6F058A9B117F}"/>
              </a:ext>
            </a:extLst>
          </p:cNvPr>
          <p:cNvCxnSpPr>
            <a:cxnSpLocks/>
          </p:cNvCxnSpPr>
          <p:nvPr/>
        </p:nvCxnSpPr>
        <p:spPr>
          <a:xfrm>
            <a:off x="6984175" y="5679620"/>
            <a:ext cx="0" cy="7759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2286E0B-FCF0-5B34-F2B2-673AE3F44CE0}"/>
              </a:ext>
            </a:extLst>
          </p:cNvPr>
          <p:cNvSpPr txBox="1"/>
          <p:nvPr/>
        </p:nvSpPr>
        <p:spPr>
          <a:xfrm>
            <a:off x="7268821" y="5183757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벽면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으로 변경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674B1D1-DE3A-9B6F-31F0-B7F5CF28F8AC}"/>
              </a:ext>
            </a:extLst>
          </p:cNvPr>
          <p:cNvCxnSpPr>
            <a:cxnSpLocks/>
          </p:cNvCxnSpPr>
          <p:nvPr/>
        </p:nvCxnSpPr>
        <p:spPr>
          <a:xfrm flipH="1">
            <a:off x="6965470" y="5435059"/>
            <a:ext cx="465445" cy="2316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451085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297522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763222"/>
            <a:ext cx="45050" cy="437511"/>
            <a:chOff x="5258400" y="1205056"/>
            <a:chExt cx="51286" cy="498075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2214731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2214731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283278" y="3143272"/>
            <a:ext cx="980306" cy="978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4802777" y="5096623"/>
            <a:ext cx="985608" cy="983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5932767" y="3143272"/>
            <a:ext cx="2049542" cy="1953351"/>
            <a:chOff x="6275452" y="2835528"/>
            <a:chExt cx="2504565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275452" y="2835528"/>
              <a:ext cx="2504565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281478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>
            <a:cxnSpLocks/>
          </p:cNvCxnSpPr>
          <p:nvPr/>
        </p:nvCxnSpPr>
        <p:spPr>
          <a:xfrm>
            <a:off x="5932766" y="3826099"/>
            <a:ext cx="131970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2212280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94266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27700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07368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63584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63381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70546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315719" y="492489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291179"/>
            <a:ext cx="272483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315719" y="51470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960852"/>
            <a:ext cx="273439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315719" y="381520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95396" y="2321888"/>
            <a:ext cx="0" cy="1491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36340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242930" y="594946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5887047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961670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715773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CF8DD1B-69EC-FCBE-3990-4A93A8AB9809}"/>
              </a:ext>
            </a:extLst>
          </p:cNvPr>
          <p:cNvCxnSpPr>
            <a:cxnSpLocks/>
          </p:cNvCxnSpPr>
          <p:nvPr/>
        </p:nvCxnSpPr>
        <p:spPr>
          <a:xfrm flipV="1">
            <a:off x="4802777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F1AF30C-B364-6392-D73B-D157C1A1C33F}"/>
              </a:ext>
            </a:extLst>
          </p:cNvPr>
          <p:cNvCxnSpPr>
            <a:cxnSpLocks/>
          </p:cNvCxnSpPr>
          <p:nvPr/>
        </p:nvCxnSpPr>
        <p:spPr>
          <a:xfrm flipV="1">
            <a:off x="5775156" y="2799184"/>
            <a:ext cx="0" cy="24879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46m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869572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869572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930386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29146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869572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59995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93038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878189" y="378473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29146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145814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952336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6196952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1016370-C13D-79C4-3925-5ACF73F3F4AC}"/>
              </a:ext>
            </a:extLst>
          </p:cNvPr>
          <p:cNvCxnSpPr>
            <a:cxnSpLocks/>
          </p:cNvCxnSpPr>
          <p:nvPr/>
        </p:nvCxnSpPr>
        <p:spPr>
          <a:xfrm>
            <a:off x="2410207" y="3454926"/>
            <a:ext cx="39891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73CEFE9-D459-2380-3A14-8842F58891D5}"/>
              </a:ext>
            </a:extLst>
          </p:cNvPr>
          <p:cNvSpPr txBox="1"/>
          <p:nvPr/>
        </p:nvSpPr>
        <p:spPr>
          <a:xfrm>
            <a:off x="1878189" y="331967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C0AC92D-AF40-035C-D344-383C77B24889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7128230" y="6075833"/>
            <a:ext cx="1" cy="3127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3D061C9-0419-3D37-7701-F71A4664139D}"/>
              </a:ext>
            </a:extLst>
          </p:cNvPr>
          <p:cNvSpPr txBox="1"/>
          <p:nvPr/>
        </p:nvSpPr>
        <p:spPr>
          <a:xfrm>
            <a:off x="6861909" y="6409348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6D5331EC-8352-8195-CAC6-9DC2E7CB6E2E}"/>
              </a:ext>
            </a:extLst>
          </p:cNvPr>
          <p:cNvCxnSpPr>
            <a:cxnSpLocks/>
          </p:cNvCxnSpPr>
          <p:nvPr/>
        </p:nvCxnSpPr>
        <p:spPr>
          <a:xfrm>
            <a:off x="2410207" y="6075833"/>
            <a:ext cx="275817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B77C9A6-BDCB-5B7F-C968-CE4DB046A8EE}"/>
              </a:ext>
            </a:extLst>
          </p:cNvPr>
          <p:cNvSpPr txBox="1"/>
          <p:nvPr/>
        </p:nvSpPr>
        <p:spPr>
          <a:xfrm>
            <a:off x="1878189" y="590751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CFA2F74-13EB-3374-0A7D-EC36E39CDF85}"/>
              </a:ext>
            </a:extLst>
          </p:cNvPr>
          <p:cNvCxnSpPr>
            <a:cxnSpLocks/>
          </p:cNvCxnSpPr>
          <p:nvPr/>
        </p:nvCxnSpPr>
        <p:spPr>
          <a:xfrm>
            <a:off x="2672279" y="5961214"/>
            <a:ext cx="439420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CC9B6D9-9E87-284F-03D5-A668D737F018}"/>
              </a:ext>
            </a:extLst>
          </p:cNvPr>
          <p:cNvSpPr txBox="1"/>
          <p:nvPr/>
        </p:nvSpPr>
        <p:spPr>
          <a:xfrm>
            <a:off x="2215860" y="5824057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3301</TotalTime>
  <Words>909</Words>
  <Application>Microsoft Office PowerPoint</Application>
  <PresentationFormat>와이드스크린</PresentationFormat>
  <Paragraphs>340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153</cp:revision>
  <dcterms:created xsi:type="dcterms:W3CDTF">2022-04-14T06:34:29Z</dcterms:created>
  <dcterms:modified xsi:type="dcterms:W3CDTF">2022-06-13T08:58:54Z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