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76" r:id="rId3"/>
    <p:sldId id="273" r:id="rId4"/>
    <p:sldId id="265" r:id="rId5"/>
    <p:sldId id="275" r:id="rId6"/>
    <p:sldId id="274" r:id="rId7"/>
    <p:sldId id="269" r:id="rId8"/>
    <p:sldId id="272" r:id="rId9"/>
    <p:sldId id="277" r:id="rId10"/>
    <p:sldId id="279" r:id="rId11"/>
    <p:sldId id="278" r:id="rId12"/>
    <p:sldId id="280" r:id="rId13"/>
    <p:sldId id="282" r:id="rId14"/>
    <p:sldId id="281" r:id="rId15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9D9"/>
    <a:srgbClr val="A6A6A6"/>
    <a:srgbClr val="A9D18E"/>
    <a:srgbClr val="70AD47"/>
    <a:srgbClr val="E2F0D9"/>
    <a:srgbClr val="FFFFFF"/>
    <a:srgbClr val="4D4D4D"/>
    <a:srgbClr val="FF7C8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92BBA-6B68-40B2-99BB-79E38010F205}" v="122" dt="2022-05-30T10:48:18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62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EB692BBA-6B68-40B2-99BB-79E38010F205}"/>
    <pc:docChg chg="undo redo custSel addSld delSld modSld sldOrd">
      <pc:chgData name="남 상현" userId="03ad4a8e8f7310f3" providerId="LiveId" clId="{EB692BBA-6B68-40B2-99BB-79E38010F205}" dt="2022-05-30T10:48:39.889" v="4636" actId="207"/>
      <pc:docMkLst>
        <pc:docMk/>
      </pc:docMkLst>
      <pc:sldChg chg="addSp delSp modSp del mod">
        <pc:chgData name="남 상현" userId="03ad4a8e8f7310f3" providerId="LiveId" clId="{EB692BBA-6B68-40B2-99BB-79E38010F205}" dt="2022-05-20T06:17:55.459" v="16" actId="47"/>
        <pc:sldMkLst>
          <pc:docMk/>
          <pc:sldMk cId="3887196453" sldId="263"/>
        </pc:sldMkLst>
        <pc:spChg chg="mod">
          <ac:chgData name="남 상현" userId="03ad4a8e8f7310f3" providerId="LiveId" clId="{EB692BBA-6B68-40B2-99BB-79E38010F205}" dt="2022-05-20T06:10:56.384" v="0" actId="20577"/>
          <ac:spMkLst>
            <pc:docMk/>
            <pc:sldMk cId="3887196453" sldId="263"/>
            <ac:spMk id="794" creationId="{00000000-0000-0000-0000-000000000000}"/>
          </ac:spMkLst>
        </pc:spChg>
        <pc:picChg chg="add del mod">
          <ac:chgData name="남 상현" userId="03ad4a8e8f7310f3" providerId="LiveId" clId="{EB692BBA-6B68-40B2-99BB-79E38010F205}" dt="2022-05-20T06:17:16.574" v="13" actId="21"/>
          <ac:picMkLst>
            <pc:docMk/>
            <pc:sldMk cId="3887196453" sldId="263"/>
            <ac:picMk id="4" creationId="{C2CE0069-60BA-B2B8-A317-B54246809FD2}"/>
          </ac:picMkLst>
        </pc:picChg>
      </pc:sldChg>
      <pc:sldChg chg="del">
        <pc:chgData name="남 상현" userId="03ad4a8e8f7310f3" providerId="LiveId" clId="{EB692BBA-6B68-40B2-99BB-79E38010F205}" dt="2022-05-24T11:05:52.957" v="843" actId="47"/>
        <pc:sldMkLst>
          <pc:docMk/>
          <pc:sldMk cId="2832451436" sldId="264"/>
        </pc:sldMkLst>
      </pc:sldChg>
      <pc:sldChg chg="addSp delSp modSp mod ord">
        <pc:chgData name="남 상현" userId="03ad4a8e8f7310f3" providerId="LiveId" clId="{EB692BBA-6B68-40B2-99BB-79E38010F205}" dt="2022-05-27T05:52:44.858" v="3534" actId="478"/>
        <pc:sldMkLst>
          <pc:docMk/>
          <pc:sldMk cId="3752512159" sldId="265"/>
        </pc:sldMkLst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4" creationId="{DB1FFE97-B4E8-E4E8-953F-87DB1A34C76F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5" creationId="{6D535081-D2AE-302A-EFDB-2041ECDE7A07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6" creationId="{B929FA0B-D8F1-7C8B-427E-B4CB6C76F259}"/>
          </ac:spMkLst>
        </pc:spChg>
        <pc:spChg chg="add mod">
          <ac:chgData name="남 상현" userId="03ad4a8e8f7310f3" providerId="LiveId" clId="{EB692BBA-6B68-40B2-99BB-79E38010F205}" dt="2022-05-24T06:01:23.969" v="425" actId="164"/>
          <ac:spMkLst>
            <pc:docMk/>
            <pc:sldMk cId="3752512159" sldId="265"/>
            <ac:spMk id="77" creationId="{2009FB5E-2A3D-18E3-B326-4E7BB20CF226}"/>
          </ac:spMkLst>
        </pc:spChg>
        <pc:spChg chg="mod">
          <ac:chgData name="남 상현" userId="03ad4a8e8f7310f3" providerId="LiveId" clId="{EB692BBA-6B68-40B2-99BB-79E38010F205}" dt="2022-05-24T05:56:51.464" v="393"/>
          <ac:spMkLst>
            <pc:docMk/>
            <pc:sldMk cId="3752512159" sldId="265"/>
            <ac:spMk id="79" creationId="{855EAF03-9FEF-5BB3-42DD-2B1C5B548D38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0" creationId="{14660CDA-51D5-6C69-F770-56F9EE956FE7}"/>
          </ac:spMkLst>
        </pc:spChg>
        <pc:spChg chg="mod">
          <ac:chgData name="남 상현" userId="03ad4a8e8f7310f3" providerId="LiveId" clId="{EB692BBA-6B68-40B2-99BB-79E38010F205}" dt="2022-05-24T05:56:51.464" v="393"/>
          <ac:spMkLst>
            <pc:docMk/>
            <pc:sldMk cId="3752512159" sldId="265"/>
            <ac:spMk id="81" creationId="{F90F6B71-7F86-8016-7D0B-7B6EECFD730A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2" creationId="{B8A5AA38-0BBB-98A3-E7FC-4CE070BDFD89}"/>
          </ac:spMkLst>
        </pc:spChg>
        <pc:spChg chg="add mod">
          <ac:chgData name="남 상현" userId="03ad4a8e8f7310f3" providerId="LiveId" clId="{EB692BBA-6B68-40B2-99BB-79E38010F205}" dt="2022-05-24T06:01:23.969" v="425" actId="164"/>
          <ac:spMkLst>
            <pc:docMk/>
            <pc:sldMk cId="3752512159" sldId="265"/>
            <ac:spMk id="83" creationId="{7A6C5787-317D-498A-DD37-BE5A89EADE41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4" creationId="{8B4C411A-4896-2EC1-93FE-B9D87B6AEFA1}"/>
          </ac:spMkLst>
        </pc:spChg>
        <pc:spChg chg="add del mod">
          <ac:chgData name="남 상현" userId="03ad4a8e8f7310f3" providerId="LiveId" clId="{EB692BBA-6B68-40B2-99BB-79E38010F205}" dt="2022-05-24T06:08:21.626" v="458" actId="478"/>
          <ac:spMkLst>
            <pc:docMk/>
            <pc:sldMk cId="3752512159" sldId="265"/>
            <ac:spMk id="85" creationId="{7970929D-B9D3-02D9-0DDF-B851DC87710C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6" creationId="{D8AF59BF-EE97-10D0-E068-B91073F53E6B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87" creationId="{6601435D-90C4-407D-1711-8AD3DFA49055}"/>
          </ac:spMkLst>
        </pc:spChg>
        <pc:spChg chg="add mo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88" creationId="{1E5B79AB-2FB5-C09B-10BF-919B30B56E5C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89" creationId="{04FA7549-81A5-1D75-BB88-7FF7B0F315FD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91" creationId="{682E3A49-7F0A-7613-FAF3-951DCC296429}"/>
          </ac:spMkLst>
        </pc:spChg>
        <pc:spChg chg="del">
          <ac:chgData name="남 상현" userId="03ad4a8e8f7310f3" providerId="LiveId" clId="{EB692BBA-6B68-40B2-99BB-79E38010F205}" dt="2022-05-24T11:13:39.600" v="991" actId="478"/>
          <ac:spMkLst>
            <pc:docMk/>
            <pc:sldMk cId="3752512159" sldId="265"/>
            <ac:spMk id="92" creationId="{AF4FFB6A-09C4-77B1-38B9-F52DA9E31F5D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99" creationId="{B19ED48E-5F8C-6158-58FF-732D90368C81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0" creationId="{89C002F9-BC1B-B6F2-B0A5-4BA4A372BE8B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1" creationId="{04F198B5-F897-B551-0B6E-2C2ECA516DCB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2" creationId="{4647CCE0-5653-0125-5386-1CB95B373A3D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3" creationId="{EE1DABA9-800B-5DC5-5AD5-51800A84B2BA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4" creationId="{3988EA90-D822-E1A2-F230-A71888C17742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5" creationId="{D3BF60D6-AE49-96DA-F7B0-81B61649F1B3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08" creationId="{76B98835-76B4-9EB7-B8BA-3D9A25D25E9B}"/>
          </ac:spMkLst>
        </pc:spChg>
        <pc:spChg chg="add del mod">
          <ac:chgData name="남 상현" userId="03ad4a8e8f7310f3" providerId="LiveId" clId="{EB692BBA-6B68-40B2-99BB-79E38010F205}" dt="2022-05-24T06:07:43.951" v="437" actId="478"/>
          <ac:spMkLst>
            <pc:docMk/>
            <pc:sldMk cId="3752512159" sldId="265"/>
            <ac:spMk id="109" creationId="{8CE707C6-1345-5AF3-5D0B-CB0F69D270CD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10" creationId="{E80BCAD1-96C5-CB89-069B-830DE38CAAB1}"/>
          </ac:spMkLst>
        </pc:spChg>
        <pc:spChg chg="add del mod">
          <ac:chgData name="남 상현" userId="03ad4a8e8f7310f3" providerId="LiveId" clId="{EB692BBA-6B68-40B2-99BB-79E38010F205}" dt="2022-05-24T06:07:59.636" v="443" actId="478"/>
          <ac:spMkLst>
            <pc:docMk/>
            <pc:sldMk cId="3752512159" sldId="265"/>
            <ac:spMk id="111" creationId="{8709B216-9C7D-1275-A3D8-FD76F4194272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2" creationId="{E96DDEFF-B8E8-108E-62A1-F8CD1F0FDE18}"/>
          </ac:spMkLst>
        </pc:spChg>
        <pc:spChg chg="add del mod">
          <ac:chgData name="남 상현" userId="03ad4a8e8f7310f3" providerId="LiveId" clId="{EB692BBA-6B68-40B2-99BB-79E38010F205}" dt="2022-05-24T06:08:17.149" v="454"/>
          <ac:spMkLst>
            <pc:docMk/>
            <pc:sldMk cId="3752512159" sldId="265"/>
            <ac:spMk id="113" creationId="{8B548668-32C3-95E4-BD45-0B95C1EE393B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4" creationId="{89FC1E1F-DA0C-90E3-86CE-EA6F63B73AAC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6" creationId="{6BE31569-6B87-D78D-782A-8FF8E1EA217E}"/>
          </ac:spMkLst>
        </pc:spChg>
        <pc:spChg chg="add del mod">
          <ac:chgData name="남 상현" userId="03ad4a8e8f7310f3" providerId="LiveId" clId="{EB692BBA-6B68-40B2-99BB-79E38010F205}" dt="2022-05-24T06:09:37.347" v="552"/>
          <ac:spMkLst>
            <pc:docMk/>
            <pc:sldMk cId="3752512159" sldId="265"/>
            <ac:spMk id="117" creationId="{F15D8877-5B17-D917-B7C4-CEE986F643D0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9" creationId="{F604FCA2-B5A5-9654-BCDA-FE914E93D5FF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21" creationId="{B3A86CFC-82C7-7D84-2CE4-59B7C964D776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25" creationId="{85D8A3B9-FBBC-0B9E-D8B7-24912A9A3CD3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26" creationId="{3AF4DFDA-87FB-8591-5570-00E273420C79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27" creationId="{5ACD7C96-125F-5B77-B996-D232D6A3F78A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29" creationId="{62A852AB-4D92-1780-3C75-779ED5032C5C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30" creationId="{5370425C-749B-30CC-D62C-F1B7182930FC}"/>
          </ac:spMkLst>
        </pc:spChg>
        <pc:spChg chg="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33" creationId="{C637E75A-4A19-E342-B20A-84BD569488F0}"/>
          </ac:spMkLst>
        </pc:spChg>
        <pc:spChg chg="del">
          <ac:chgData name="남 상현" userId="03ad4a8e8f7310f3" providerId="LiveId" clId="{EB692BBA-6B68-40B2-99BB-79E38010F205}" dt="2022-05-24T05:59:35.917" v="396" actId="478"/>
          <ac:spMkLst>
            <pc:docMk/>
            <pc:sldMk cId="3752512159" sldId="265"/>
            <ac:spMk id="134" creationId="{9FF3C1F7-4D1C-FCD7-EA7D-1C77647994F7}"/>
          </ac:spMkLst>
        </pc:spChg>
        <pc:spChg chg="del">
          <ac:chgData name="남 상현" userId="03ad4a8e8f7310f3" providerId="LiveId" clId="{EB692BBA-6B68-40B2-99BB-79E38010F205}" dt="2022-05-24T05:59:35.917" v="396" actId="478"/>
          <ac:spMkLst>
            <pc:docMk/>
            <pc:sldMk cId="3752512159" sldId="265"/>
            <ac:spMk id="137" creationId="{6EA693FD-CD6F-AAFB-4FB1-A0D88C789DF3}"/>
          </ac:spMkLst>
        </pc:spChg>
        <pc:spChg chg="del">
          <ac:chgData name="남 상현" userId="03ad4a8e8f7310f3" providerId="LiveId" clId="{EB692BBA-6B68-40B2-99BB-79E38010F205}" dt="2022-05-24T05:59:35.917" v="396" actId="478"/>
          <ac:spMkLst>
            <pc:docMk/>
            <pc:sldMk cId="3752512159" sldId="265"/>
            <ac:spMk id="139" creationId="{6AE67511-30A8-9DF2-B2BD-2BC01C48DAD7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41" creationId="{AACE9030-7C92-35A2-88A8-AA79FD626B13}"/>
          </ac:spMkLst>
        </pc:spChg>
        <pc:spChg chg="add mod">
          <ac:chgData name="남 상현" userId="03ad4a8e8f7310f3" providerId="LiveId" clId="{EB692BBA-6B68-40B2-99BB-79E38010F205}" dt="2022-05-24T06:12:04.904" v="614"/>
          <ac:spMkLst>
            <pc:docMk/>
            <pc:sldMk cId="3752512159" sldId="265"/>
            <ac:spMk id="142" creationId="{EBF00F4F-3FEE-47ED-EEF4-A6FADCEE2849}"/>
          </ac:spMkLst>
        </pc:spChg>
        <pc:spChg chg="add mo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43" creationId="{B5BFF7D9-8639-D84E-1461-3942C902888E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44" creationId="{D8C7B198-8ADF-9564-4FD5-1CA59F694C6B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45" creationId="{00D7EB62-45D1-9F35-333D-5865C716D5EB}"/>
          </ac:spMkLst>
        </pc:spChg>
        <pc:spChg chg="add mo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46" creationId="{6C86FA4C-E55E-CD9B-34C2-5FF138C333F6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47" creationId="{A46B1C21-19F2-583E-8548-E3B9B5C7447F}"/>
          </ac:spMkLst>
        </pc:spChg>
        <pc:spChg chg="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2" creationId="{EB302D35-6E96-8084-6964-20DB5BCC673A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4" creationId="{BB8303B1-2F7D-15DF-4B3A-56008CE20371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6" creationId="{CCE70833-4E34-BD15-28A6-039E0C241126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8" creationId="{29DD8698-99EA-65E2-0F25-51A30CE6BCA6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60" creationId="{92AF0183-48B0-4E0C-4597-6E6F4714B2E1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62" creationId="{AD97231C-A5FB-199E-0ADA-D9D1141DC3D2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64" creationId="{FB437BAD-B564-3505-B597-5225AE775C3B}"/>
          </ac:spMkLst>
        </pc:spChg>
        <pc:spChg chg="add mod ord">
          <ac:chgData name="남 상현" userId="03ad4a8e8f7310f3" providerId="LiveId" clId="{EB692BBA-6B68-40B2-99BB-79E38010F205}" dt="2022-05-24T11:25:52.347" v="1237" actId="14100"/>
          <ac:spMkLst>
            <pc:docMk/>
            <pc:sldMk cId="3752512159" sldId="265"/>
            <ac:spMk id="166" creationId="{9FAEB7EC-9002-71EE-38F0-426D7774B63B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67" creationId="{2A1F0CCF-2BBC-7B7F-295B-E60E5E8B0D29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68" creationId="{6A9FC0E8-43D2-ED1B-684F-373FC1F89A2B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69" creationId="{26613F29-7CB8-075B-BD10-5D44B14A59A3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1" creationId="{456E9F27-E499-F90E-75E3-A1C0E8965BEF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2" creationId="{3BFB8189-BE88-A88A-367B-061B6F3A97A6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3" creationId="{4065E0BE-8548-E0CB-1648-1065281D1AC0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74" creationId="{1D5F4ECC-FBCB-606A-0BCD-F6FC7837FFD8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5" creationId="{96396851-595C-F352-E1BB-600CFEC6A743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79" creationId="{9DEF0035-FA44-CCEA-B433-AD1D5FB9BCAF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0" creationId="{60019E1B-9B27-C4E0-101E-12CE55966F25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1" creationId="{1D0C3625-2C37-B9F7-1C3A-5E1615E59F11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2" creationId="{447FF8B5-1709-D4CC-8C99-6DAA984792CD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3" creationId="{97454B26-A1B8-848F-E1D2-A67159C2A140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4" creationId="{B57BE05A-3221-5DDF-815A-2BB67F4832EB}"/>
          </ac:spMkLst>
        </pc:spChg>
        <pc:spChg chg="del mod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85" creationId="{95BC9FFB-0CAC-A137-3188-67EAF4667FC2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6" creationId="{61CFCAE9-EE34-1950-AFA7-D76F12D7DE4D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90" creationId="{92D88E21-E8D2-B271-AD57-F209C3E94B7D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91" creationId="{B68A6956-4800-0DF2-E56E-AA0CA7C89244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92" creationId="{550F39E4-964E-8F11-0EF0-0223ED0E173F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93" creationId="{A8FB060F-E28E-542B-97D5-C58CDFDDCC63}"/>
          </ac:spMkLst>
        </pc:spChg>
        <pc:spChg chg="add mod">
          <ac:chgData name="남 상현" userId="03ad4a8e8f7310f3" providerId="LiveId" clId="{EB692BBA-6B68-40B2-99BB-79E38010F205}" dt="2022-05-24T06:18:22.398" v="806" actId="164"/>
          <ac:spMkLst>
            <pc:docMk/>
            <pc:sldMk cId="3752512159" sldId="265"/>
            <ac:spMk id="194" creationId="{12791DB0-F043-9A57-58B9-2F622DB6A31F}"/>
          </ac:spMkLst>
        </pc:spChg>
        <pc:spChg chg="add mod">
          <ac:chgData name="남 상현" userId="03ad4a8e8f7310f3" providerId="LiveId" clId="{EB692BBA-6B68-40B2-99BB-79E38010F205}" dt="2022-05-24T06:18:22.398" v="806" actId="164"/>
          <ac:spMkLst>
            <pc:docMk/>
            <pc:sldMk cId="3752512159" sldId="265"/>
            <ac:spMk id="195" creationId="{22C523E6-AAFD-994D-6967-A62ED9C17CE4}"/>
          </ac:spMkLst>
        </pc:spChg>
        <pc:spChg chg="add mod">
          <ac:chgData name="남 상현" userId="03ad4a8e8f7310f3" providerId="LiveId" clId="{EB692BBA-6B68-40B2-99BB-79E38010F205}" dt="2022-05-24T06:18:22.398" v="806" actId="164"/>
          <ac:spMkLst>
            <pc:docMk/>
            <pc:sldMk cId="3752512159" sldId="265"/>
            <ac:spMk id="196" creationId="{94010CEC-A923-D2C1-304C-CD2352168421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97" creationId="{79D03ED9-03C1-112F-0D84-C661803842C9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198" creationId="{9D833954-611A-7996-FD90-78599A42EB3E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199" creationId="{06546261-77C8-4920-E877-43CF82F85398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0" creationId="{A630FC95-0A53-ADAA-37EE-B19F76A06C21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1" creationId="{BF6FA5C4-C986-1BA1-66D1-D229D36A788F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2" creationId="{B3E50A87-CCBB-D9E7-CB27-889E0CF8F213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3" creationId="{B3C3C4A1-658E-7A58-CF9D-33F4795C36D1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4" creationId="{69AD96E7-5D39-BE8E-7945-93CCEB659AC9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5" creationId="{D8D8A98B-7B78-0C0F-A8F2-B4F28B18F0BF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6" creationId="{B36FCAD9-8850-1B41-6C7D-5C62BFC10F7D}"/>
          </ac:spMkLst>
        </pc:spChg>
        <pc:spChg chg="add del mod ord">
          <ac:chgData name="남 상현" userId="03ad4a8e8f7310f3" providerId="LiveId" clId="{EB692BBA-6B68-40B2-99BB-79E38010F205}" dt="2022-05-24T11:25:13.397" v="1212" actId="478"/>
          <ac:spMkLst>
            <pc:docMk/>
            <pc:sldMk cId="3752512159" sldId="265"/>
            <ac:spMk id="207" creationId="{E5810FF4-4EF5-4CBD-D9D9-D56D062170B4}"/>
          </ac:spMkLst>
        </pc:spChg>
        <pc:spChg chg="mod">
          <ac:chgData name="남 상현" userId="03ad4a8e8f7310f3" providerId="LiveId" clId="{EB692BBA-6B68-40B2-99BB-79E38010F205}" dt="2022-05-24T06:20:26.437" v="840"/>
          <ac:spMkLst>
            <pc:docMk/>
            <pc:sldMk cId="3752512159" sldId="265"/>
            <ac:spMk id="209" creationId="{FF402536-08AB-9737-A404-A86624FBC0DD}"/>
          </ac:spMkLst>
        </pc:spChg>
        <pc:spChg chg="mod">
          <ac:chgData name="남 상현" userId="03ad4a8e8f7310f3" providerId="LiveId" clId="{EB692BBA-6B68-40B2-99BB-79E38010F205}" dt="2022-05-24T06:20:26.437" v="840"/>
          <ac:spMkLst>
            <pc:docMk/>
            <pc:sldMk cId="3752512159" sldId="265"/>
            <ac:spMk id="212" creationId="{3FB6C61E-F525-D04E-FEDB-220D72852E00}"/>
          </ac:spMkLst>
        </pc:spChg>
        <pc:spChg chg="add del mod">
          <ac:chgData name="남 상현" userId="03ad4a8e8f7310f3" providerId="LiveId" clId="{EB692BBA-6B68-40B2-99BB-79E38010F205}" dt="2022-05-24T11:23:59.894" v="1157" actId="478"/>
          <ac:spMkLst>
            <pc:docMk/>
            <pc:sldMk cId="3752512159" sldId="265"/>
            <ac:spMk id="214" creationId="{7ADB5EC9-1C2C-9CFD-A523-BD10337D0C8A}"/>
          </ac:spMkLst>
        </pc:spChg>
        <pc:spChg chg="add mod">
          <ac:chgData name="남 상현" userId="03ad4a8e8f7310f3" providerId="LiveId" clId="{EB692BBA-6B68-40B2-99BB-79E38010F205}" dt="2022-05-24T11:24:03.162" v="1161" actId="20577"/>
          <ac:spMkLst>
            <pc:docMk/>
            <pc:sldMk cId="3752512159" sldId="265"/>
            <ac:spMk id="215" creationId="{98749C0B-9F95-8719-DCE1-98C02337A9FF}"/>
          </ac:spMkLst>
        </pc:spChg>
        <pc:spChg chg="add mod">
          <ac:chgData name="남 상현" userId="03ad4a8e8f7310f3" providerId="LiveId" clId="{EB692BBA-6B68-40B2-99BB-79E38010F205}" dt="2022-05-24T11:24:01.497" v="1159"/>
          <ac:spMkLst>
            <pc:docMk/>
            <pc:sldMk cId="3752512159" sldId="265"/>
            <ac:spMk id="216" creationId="{B4E91414-DBA0-41C5-777A-BD957B366A3F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18" creationId="{FA038965-ABD3-85B7-562B-1D2E8EBA9E8A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0" creationId="{88FA1994-CACE-A46B-7BCE-80168EF1609A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1" creationId="{429510D1-5738-DAE1-CF7E-8BC4604CADD1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2" creationId="{FA92445C-D9E9-0FD3-9DF1-0E6322737C0D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7" creationId="{E630B14A-3154-41C0-8E86-5611D58C631C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8" creationId="{D2E0C609-6CFC-0825-C05C-EE0A10338F32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1" creationId="{0D98C3D1-B612-23EC-8B7C-DB873D74CCBE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2" creationId="{25C37A73-DFB2-9657-C8B2-09CE7435405A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4" creationId="{414E9BE2-A850-810F-7133-2D9DC452D190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5" creationId="{09F973EB-30C9-5E57-0D79-C80C7E530B12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6" creationId="{E05BF900-A9FC-58BC-A704-7993A154E7D9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7" creationId="{7E80F893-BA60-EF71-7780-828412343992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9" creationId="{D0BE5BE5-577F-4318-02B8-967A5FB42634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40" creationId="{31E57829-7B11-0121-9EA6-EF233E915542}"/>
          </ac:spMkLst>
        </pc:spChg>
        <pc:spChg chg="add 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41" creationId="{DF6F0975-852D-D967-6D1B-D92DF6820446}"/>
          </ac:spMkLst>
        </pc:spChg>
        <pc:spChg chg="mod">
          <ac:chgData name="남 상현" userId="03ad4a8e8f7310f3" providerId="LiveId" clId="{EB692BBA-6B68-40B2-99BB-79E38010F205}" dt="2022-05-24T06:17:54.041" v="788" actId="20577"/>
          <ac:spMkLst>
            <pc:docMk/>
            <pc:sldMk cId="3752512159" sldId="265"/>
            <ac:spMk id="263" creationId="{C030DDCC-3F05-9B7E-F2F3-9406FEA7B1E5}"/>
          </ac:spMkLst>
        </pc:spChg>
        <pc:spChg chg="mod">
          <ac:chgData name="남 상현" userId="03ad4a8e8f7310f3" providerId="LiveId" clId="{EB692BBA-6B68-40B2-99BB-79E38010F205}" dt="2022-05-24T06:16:08.610" v="757" actId="20577"/>
          <ac:spMkLst>
            <pc:docMk/>
            <pc:sldMk cId="3752512159" sldId="265"/>
            <ac:spMk id="793" creationId="{00000000-0000-0000-0000-000000000000}"/>
          </ac:spMkLst>
        </pc:spChg>
        <pc:spChg chg="add del mod">
          <ac:chgData name="남 상현" userId="03ad4a8e8f7310f3" providerId="LiveId" clId="{EB692BBA-6B68-40B2-99BB-79E38010F205}" dt="2022-05-24T11:24:00.551" v="1158" actId="478"/>
          <ac:spMkLst>
            <pc:docMk/>
            <pc:sldMk cId="3752512159" sldId="265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24T11:25:06.172" v="1209" actId="478"/>
          <ac:grpSpMkLst>
            <pc:docMk/>
            <pc:sldMk cId="3752512159" sldId="265"/>
            <ac:grpSpMk id="3" creationId="{E80E3F8F-5882-610E-A681-AD027A9BAB63}"/>
          </ac:grpSpMkLst>
        </pc:grpChg>
        <pc:grpChg chg="add del mod">
          <ac:chgData name="남 상현" userId="03ad4a8e8f7310f3" providerId="LiveId" clId="{EB692BBA-6B68-40B2-99BB-79E38010F205}" dt="2022-05-24T11:25:17.210" v="1215" actId="478"/>
          <ac:grpSpMkLst>
            <pc:docMk/>
            <pc:sldMk cId="3752512159" sldId="265"/>
            <ac:grpSpMk id="10" creationId="{51A41011-4941-37A3-F7A2-3BC1592EB68F}"/>
          </ac:grpSpMkLst>
        </pc:grpChg>
        <pc:grpChg chg="add mod">
          <ac:chgData name="남 상현" userId="03ad4a8e8f7310f3" providerId="LiveId" clId="{EB692BBA-6B68-40B2-99BB-79E38010F205}" dt="2022-05-24T11:25:40.120" v="1229" actId="1076"/>
          <ac:grpSpMkLst>
            <pc:docMk/>
            <pc:sldMk cId="3752512159" sldId="265"/>
            <ac:grpSpMk id="25" creationId="{90488541-7149-9914-D044-F4515EA4AC31}"/>
          </ac:grpSpMkLst>
        </pc:grpChg>
        <pc:grpChg chg="add del mod">
          <ac:chgData name="남 상현" userId="03ad4a8e8f7310f3" providerId="LiveId" clId="{EB692BBA-6B68-40B2-99BB-79E38010F205}" dt="2022-05-27T05:52:44.858" v="3534" actId="478"/>
          <ac:grpSpMkLst>
            <pc:docMk/>
            <pc:sldMk cId="3752512159" sldId="265"/>
            <ac:grpSpMk id="74" creationId="{105F507A-DD62-1FF4-5316-30D965F31D34}"/>
          </ac:grpSpMkLst>
        </pc:grpChg>
        <pc:grpChg chg="add mod">
          <ac:chgData name="남 상현" userId="03ad4a8e8f7310f3" providerId="LiveId" clId="{EB692BBA-6B68-40B2-99BB-79E38010F205}" dt="2022-05-24T06:01:23.969" v="425" actId="164"/>
          <ac:grpSpMkLst>
            <pc:docMk/>
            <pc:sldMk cId="3752512159" sldId="265"/>
            <ac:grpSpMk id="78" creationId="{4AA1833E-37DE-209D-BBF9-0466F7E6E009}"/>
          </ac:grpSpMkLst>
        </pc:grpChg>
        <pc:grpChg chg="add mod">
          <ac:chgData name="남 상현" userId="03ad4a8e8f7310f3" providerId="LiveId" clId="{EB692BBA-6B68-40B2-99BB-79E38010F205}" dt="2022-05-24T11:25:28.422" v="1219" actId="164"/>
          <ac:grpSpMkLst>
            <pc:docMk/>
            <pc:sldMk cId="3752512159" sldId="265"/>
            <ac:grpSpMk id="132" creationId="{4D8FEAAB-D5DA-DA05-9FB4-B80AB2246F87}"/>
          </ac:grpSpMkLst>
        </pc:grpChg>
        <pc:grpChg chg="del">
          <ac:chgData name="남 상현" userId="03ad4a8e8f7310f3" providerId="LiveId" clId="{EB692BBA-6B68-40B2-99BB-79E38010F205}" dt="2022-05-24T05:56:50.931" v="392" actId="478"/>
          <ac:grpSpMkLst>
            <pc:docMk/>
            <pc:sldMk cId="3752512159" sldId="265"/>
            <ac:grpSpMk id="148" creationId="{8B099B6A-25A3-498C-5A4C-C02DC9219841}"/>
          </ac:grpSpMkLst>
        </pc:grpChg>
        <pc:grpChg chg="add mod">
          <ac:chgData name="남 상현" userId="03ad4a8e8f7310f3" providerId="LiveId" clId="{EB692BBA-6B68-40B2-99BB-79E38010F205}" dt="2022-05-24T11:25:28.422" v="1219" actId="164"/>
          <ac:grpSpMkLst>
            <pc:docMk/>
            <pc:sldMk cId="3752512159" sldId="265"/>
            <ac:grpSpMk id="151" creationId="{C5C0EFE0-C483-EEE8-E282-682A14540E40}"/>
          </ac:grpSpMkLst>
        </pc:grpChg>
        <pc:grpChg chg="add del mod">
          <ac:chgData name="남 상현" userId="03ad4a8e8f7310f3" providerId="LiveId" clId="{EB692BBA-6B68-40B2-99BB-79E38010F205}" dt="2022-05-24T06:17:46.286" v="786"/>
          <ac:grpSpMkLst>
            <pc:docMk/>
            <pc:sldMk cId="3752512159" sldId="265"/>
            <ac:grpSpMk id="170" creationId="{2F5227B7-2395-208C-AF59-394F1FC812D0}"/>
          </ac:grpSpMkLst>
        </pc:grpChg>
        <pc:grpChg chg="del">
          <ac:chgData name="남 상현" userId="03ad4a8e8f7310f3" providerId="LiveId" clId="{EB692BBA-6B68-40B2-99BB-79E38010F205}" dt="2022-05-24T05:56:50.931" v="392" actId="478"/>
          <ac:grpSpMkLst>
            <pc:docMk/>
            <pc:sldMk cId="3752512159" sldId="265"/>
            <ac:grpSpMk id="176" creationId="{A09D0998-C513-0230-7EA2-A7AE4BA1C051}"/>
          </ac:grpSpMkLst>
        </pc:grpChg>
        <pc:grpChg chg="del">
          <ac:chgData name="남 상현" userId="03ad4a8e8f7310f3" providerId="LiveId" clId="{EB692BBA-6B68-40B2-99BB-79E38010F205}" dt="2022-05-24T05:56:50.931" v="392" actId="478"/>
          <ac:grpSpMkLst>
            <pc:docMk/>
            <pc:sldMk cId="3752512159" sldId="265"/>
            <ac:grpSpMk id="187" creationId="{7C838696-ADF8-867E-9498-EC0209CACDAD}"/>
          </ac:grpSpMkLst>
        </pc:grpChg>
        <pc:grpChg chg="add del mod">
          <ac:chgData name="남 상현" userId="03ad4a8e8f7310f3" providerId="LiveId" clId="{EB692BBA-6B68-40B2-99BB-79E38010F205}" dt="2022-05-24T11:25:15.039" v="1213" actId="478"/>
          <ac:grpSpMkLst>
            <pc:docMk/>
            <pc:sldMk cId="3752512159" sldId="265"/>
            <ac:grpSpMk id="208" creationId="{271005D4-86FB-8EEB-9EFB-B230DF57A727}"/>
          </ac:grpSpMkLst>
        </pc:grpChg>
        <pc:grpChg chg="add del mod">
          <ac:chgData name="남 상현" userId="03ad4a8e8f7310f3" providerId="LiveId" clId="{EB692BBA-6B68-40B2-99BB-79E38010F205}" dt="2022-05-24T11:25:15.039" v="1213" actId="478"/>
          <ac:grpSpMkLst>
            <pc:docMk/>
            <pc:sldMk cId="3752512159" sldId="265"/>
            <ac:grpSpMk id="211" creationId="{DBD6056D-D10F-AF8C-93A0-20DBFB32DB6D}"/>
          </ac:grpSpMkLst>
        </pc:grpChg>
        <pc:grpChg chg="add 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17" creationId="{2B16E16C-4814-2DC7-163B-0C4201D936C2}"/>
          </ac:grpSpMkLst>
        </pc:grpChg>
        <pc:grpChg chg="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19" creationId="{CF8CFC05-78CE-F81F-20A8-0BFA9DF62580}"/>
          </ac:grpSpMkLst>
        </pc:grpChg>
        <pc:grpChg chg="add 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23" creationId="{5CFA4FF6-C672-D7E3-D2C7-F1C2D10CD6D1}"/>
          </ac:grpSpMkLst>
        </pc:grpChg>
        <pc:grpChg chg="add del mod">
          <ac:chgData name="남 상현" userId="03ad4a8e8f7310f3" providerId="LiveId" clId="{EB692BBA-6B68-40B2-99BB-79E38010F205}" dt="2022-05-24T11:25:17.210" v="1215" actId="478"/>
          <ac:grpSpMkLst>
            <pc:docMk/>
            <pc:sldMk cId="3752512159" sldId="265"/>
            <ac:grpSpMk id="225" creationId="{3799C147-DC59-CAE6-4D2C-690C2FBA4152}"/>
          </ac:grpSpMkLst>
        </pc:grpChg>
        <pc:grpChg chg="del">
          <ac:chgData name="남 상현" userId="03ad4a8e8f7310f3" providerId="LiveId" clId="{EB692BBA-6B68-40B2-99BB-79E38010F205}" dt="2022-05-24T11:25:16.112" v="1214" actId="478"/>
          <ac:grpSpMkLst>
            <pc:docMk/>
            <pc:sldMk cId="3752512159" sldId="265"/>
            <ac:grpSpMk id="226" creationId="{8ACC78A6-E07C-EE1E-3C32-81D6FCE11B58}"/>
          </ac:grpSpMkLst>
        </pc:grpChg>
        <pc:grpChg chg="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29" creationId="{9D43BF60-FF19-C755-2DCC-7765186027B2}"/>
          </ac:grpSpMkLst>
        </pc:grpChg>
        <pc:grpChg chg="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38" creationId="{08E4B33E-E795-A214-0260-F52BBCA1F472}"/>
          </ac:grpSpMkLst>
        </pc:grpChg>
        <pc:picChg chg="mod">
          <ac:chgData name="남 상현" userId="03ad4a8e8f7310f3" providerId="LiveId" clId="{EB692BBA-6B68-40B2-99BB-79E38010F205}" dt="2022-05-24T05:55:23.940" v="383"/>
          <ac:picMkLst>
            <pc:docMk/>
            <pc:sldMk cId="3752512159" sldId="265"/>
            <ac:picMk id="75" creationId="{E8A89C6C-8919-3C37-B6CD-8C6B8C147C23}"/>
          </ac:picMkLst>
        </pc:picChg>
        <pc:picChg chg="mod">
          <ac:chgData name="남 상현" userId="03ad4a8e8f7310f3" providerId="LiveId" clId="{EB692BBA-6B68-40B2-99BB-79E38010F205}" dt="2022-05-24T05:55:23.940" v="383"/>
          <ac:picMkLst>
            <pc:docMk/>
            <pc:sldMk cId="3752512159" sldId="265"/>
            <ac:picMk id="76" creationId="{60DD1CF1-0DBE-1E16-F524-D9A9E8918255}"/>
          </ac:picMkLst>
        </pc:pic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7" creationId="{86E6B4D7-2E7A-2B92-29C9-824B6E997972}"/>
          </ac:cxnSpMkLst>
        </pc:cxnChg>
        <pc:cxnChg chg="del">
          <ac:chgData name="남 상현" userId="03ad4a8e8f7310f3" providerId="LiveId" clId="{EB692BBA-6B68-40B2-99BB-79E38010F205}" dt="2022-05-24T05:59:30.419" v="395" actId="478"/>
          <ac:cxnSpMkLst>
            <pc:docMk/>
            <pc:sldMk cId="3752512159" sldId="265"/>
            <ac:cxnSpMk id="13" creationId="{672502C2-E46C-4C7C-CF00-3F6928DE326F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90" creationId="{531BC092-5846-E4FA-E751-5CEE834DFD80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93" creationId="{8334003A-082E-5C15-A592-779E8CC3163F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95" creationId="{29B793CA-55CD-2744-C8DB-2143FE8799D2}"/>
          </ac:cxnSpMkLst>
        </pc:cxnChg>
        <pc:cxnChg chg="del">
          <ac:chgData name="남 상현" userId="03ad4a8e8f7310f3" providerId="LiveId" clId="{EB692BBA-6B68-40B2-99BB-79E38010F205}" dt="2022-05-24T05:59:30.419" v="395" actId="478"/>
          <ac:cxnSpMkLst>
            <pc:docMk/>
            <pc:sldMk cId="3752512159" sldId="265"/>
            <ac:cxnSpMk id="106" creationId="{3FE0B2F4-0BD0-B9A2-C796-E4BB71967EAA}"/>
          </ac:cxnSpMkLst>
        </pc:cxnChg>
        <pc:cxnChg chg="del">
          <ac:chgData name="남 상현" userId="03ad4a8e8f7310f3" providerId="LiveId" clId="{EB692BBA-6B68-40B2-99BB-79E38010F205}" dt="2022-05-24T05:59:30.419" v="395" actId="478"/>
          <ac:cxnSpMkLst>
            <pc:docMk/>
            <pc:sldMk cId="3752512159" sldId="265"/>
            <ac:cxnSpMk id="107" creationId="{EC6F9C17-EFAE-C6BD-3892-DD70C5D165DA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15" creationId="{7D555B39-3500-D109-C1D7-A76F62383939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18" creationId="{19A97383-B9AD-5A82-D995-FA22646B1F8E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20" creationId="{70421981-47D9-321F-FE97-7645888CFB2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2" creationId="{5B8AC176-2311-D7B9-95DD-C6AD1D6BDB6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3" creationId="{7B536564-895C-8C6B-1AA3-FB7FAD8FC2FF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4" creationId="{C5ECC71B-4437-2EFA-697B-93807ABD19D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8" creationId="{32BDBA92-68CD-C5D6-8117-9EA9E1884BF9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31" creationId="{F53EDE5F-FDAB-D266-5623-094B7707C733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35" creationId="{D1251BE0-D5E9-D8F1-CF6A-C357DFBC9616}"/>
          </ac:cxnSpMkLst>
        </pc:cxnChg>
        <pc:cxnChg chg="mod">
          <ac:chgData name="남 상현" userId="03ad4a8e8f7310f3" providerId="LiveId" clId="{EB692BBA-6B68-40B2-99BB-79E38010F205}" dt="2022-05-24T06:11:36.875" v="595" actId="1038"/>
          <ac:cxnSpMkLst>
            <pc:docMk/>
            <pc:sldMk cId="3752512159" sldId="265"/>
            <ac:cxnSpMk id="136" creationId="{C455C0D8-181E-A51D-3DB7-31EE558C729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38" creationId="{48DFED06-7A50-ED10-70B7-C73F39C7D18D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40" creationId="{E887F2C8-C7CC-CDBF-F6D9-41B2C1C39FDA}"/>
          </ac:cxnSpMkLst>
        </pc:cxnChg>
        <pc:cxnChg chg="mod">
          <ac:chgData name="남 상현" userId="03ad4a8e8f7310f3" providerId="LiveId" clId="{EB692BBA-6B68-40B2-99BB-79E38010F205}" dt="2022-05-24T06:13:07.431" v="649" actId="1076"/>
          <ac:cxnSpMkLst>
            <pc:docMk/>
            <pc:sldMk cId="3752512159" sldId="265"/>
            <ac:cxnSpMk id="153" creationId="{0BE3BF6D-427F-892E-0C5C-A43B4A79CA18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55" creationId="{5FE021A8-6C71-7522-CE49-238FAFF523EE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57" creationId="{67550EDC-6F1B-30BE-9396-DDC63E84D922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59" creationId="{A443A2CB-2A6E-358E-9CCF-D158BC8B6862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61" creationId="{B1301C78-529B-3BDC-9BB2-4328B220D500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63" creationId="{177B5360-1187-F382-5582-104530A4C8DE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65" creationId="{F8DA29B8-FDC1-264A-3ADB-7DCAAC9526F7}"/>
          </ac:cxnSpMkLst>
        </pc:cxnChg>
        <pc:cxnChg chg="mod">
          <ac:chgData name="남 상현" userId="03ad4a8e8f7310f3" providerId="LiveId" clId="{EB692BBA-6B68-40B2-99BB-79E38010F205}" dt="2022-05-24T06:20:26.437" v="840"/>
          <ac:cxnSpMkLst>
            <pc:docMk/>
            <pc:sldMk cId="3752512159" sldId="265"/>
            <ac:cxnSpMk id="210" creationId="{2614A0BF-F1FC-B29E-165F-F7FDAD3ECDE8}"/>
          </ac:cxnSpMkLst>
        </pc:cxnChg>
        <pc:cxnChg chg="mod">
          <ac:chgData name="남 상현" userId="03ad4a8e8f7310f3" providerId="LiveId" clId="{EB692BBA-6B68-40B2-99BB-79E38010F205}" dt="2022-05-24T06:20:26.437" v="840"/>
          <ac:cxnSpMkLst>
            <pc:docMk/>
            <pc:sldMk cId="3752512159" sldId="265"/>
            <ac:cxnSpMk id="213" creationId="{FED39BEF-0CF6-4CB4-AE7F-D81D97B216EA}"/>
          </ac:cxnSpMkLst>
        </pc:cxnChg>
        <pc:cxnChg chg="del">
          <ac:chgData name="남 상현" userId="03ad4a8e8f7310f3" providerId="LiveId" clId="{EB692BBA-6B68-40B2-99BB-79E38010F205}" dt="2022-05-24T11:25:12.429" v="1211" actId="478"/>
          <ac:cxnSpMkLst>
            <pc:docMk/>
            <pc:sldMk cId="3752512159" sldId="265"/>
            <ac:cxnSpMk id="224" creationId="{0C941815-2EA3-55AC-2649-363E6FAC7027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230" creationId="{EE821F7D-86E9-4690-F6DC-12F4BE3777DE}"/>
          </ac:cxnSpMkLst>
        </pc:cxnChg>
        <pc:cxnChg chg="del mod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233" creationId="{160F50A4-2CD7-4AD4-D92F-36FB6841C21F}"/>
          </ac:cxnSpMkLst>
        </pc:cxnChg>
      </pc:sldChg>
      <pc:sldChg chg="addSp delSp modSp del mod">
        <pc:chgData name="남 상현" userId="03ad4a8e8f7310f3" providerId="LiveId" clId="{EB692BBA-6B68-40B2-99BB-79E38010F205}" dt="2022-05-24T11:05:52.957" v="843" actId="47"/>
        <pc:sldMkLst>
          <pc:docMk/>
          <pc:sldMk cId="2159975595" sldId="266"/>
        </pc:sldMkLst>
        <pc:spChg chg="mod">
          <ac:chgData name="남 상현" userId="03ad4a8e8f7310f3" providerId="LiveId" clId="{EB692BBA-6B68-40B2-99BB-79E38010F205}" dt="2022-05-20T06:11:20.998" v="6" actId="20577"/>
          <ac:spMkLst>
            <pc:docMk/>
            <pc:sldMk cId="2159975595" sldId="266"/>
            <ac:spMk id="794" creationId="{00000000-0000-0000-0000-000000000000}"/>
          </ac:spMkLst>
        </pc:spChg>
        <pc:picChg chg="add del mod">
          <ac:chgData name="남 상현" userId="03ad4a8e8f7310f3" providerId="LiveId" clId="{EB692BBA-6B68-40B2-99BB-79E38010F205}" dt="2022-05-20T06:21:20.953" v="17" actId="21"/>
          <ac:picMkLst>
            <pc:docMk/>
            <pc:sldMk cId="2159975595" sldId="266"/>
            <ac:picMk id="4" creationId="{473E627C-1EA3-9E12-AA08-0B85CCA5044B}"/>
          </ac:picMkLst>
        </pc:picChg>
      </pc:sldChg>
      <pc:sldChg chg="del">
        <pc:chgData name="남 상현" userId="03ad4a8e8f7310f3" providerId="LiveId" clId="{EB692BBA-6B68-40B2-99BB-79E38010F205}" dt="2022-05-24T11:05:52.957" v="843" actId="47"/>
        <pc:sldMkLst>
          <pc:docMk/>
          <pc:sldMk cId="2346635986" sldId="267"/>
        </pc:sldMkLst>
      </pc:sldChg>
      <pc:sldChg chg="addSp delSp modSp add mod">
        <pc:chgData name="남 상현" userId="03ad4a8e8f7310f3" providerId="LiveId" clId="{EB692BBA-6B68-40B2-99BB-79E38010F205}" dt="2022-05-27T05:52:49.877" v="3536" actId="478"/>
        <pc:sldMkLst>
          <pc:docMk/>
          <pc:sldMk cId="1637358307" sldId="268"/>
        </pc:sldMkLst>
        <pc:spChg chg="del">
          <ac:chgData name="남 상현" userId="03ad4a8e8f7310f3" providerId="LiveId" clId="{EB692BBA-6B68-40B2-99BB-79E38010F205}" dt="2022-05-24T11:29:13.919" v="1255" actId="478"/>
          <ac:spMkLst>
            <pc:docMk/>
            <pc:sldMk cId="1637358307" sldId="268"/>
            <ac:spMk id="15" creationId="{8F4ED709-890D-AEAE-933D-306C3354A671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24" creationId="{EB917B1E-B218-16BC-648F-206C343B2931}"/>
          </ac:spMkLst>
        </pc:spChg>
        <pc:spChg chg="add del mod">
          <ac:chgData name="남 상현" userId="03ad4a8e8f7310f3" providerId="LiveId" clId="{EB692BBA-6B68-40B2-99BB-79E38010F205}" dt="2022-05-20T06:22:55.681" v="26" actId="478"/>
          <ac:spMkLst>
            <pc:docMk/>
            <pc:sldMk cId="1637358307" sldId="268"/>
            <ac:spMk id="26" creationId="{3EE1DC99-8052-7097-CAF2-EB3DEB3B57F0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27" creationId="{9166293B-7D01-5696-778B-E8544D59C5B7}"/>
          </ac:spMkLst>
        </pc:spChg>
        <pc:spChg chg="add del mod">
          <ac:chgData name="남 상현" userId="03ad4a8e8f7310f3" providerId="LiveId" clId="{EB692BBA-6B68-40B2-99BB-79E38010F205}" dt="2022-05-20T06:22:56.208" v="27" actId="478"/>
          <ac:spMkLst>
            <pc:docMk/>
            <pc:sldMk cId="1637358307" sldId="268"/>
            <ac:spMk id="28" creationId="{20B67394-BDB6-3A51-2A0D-15CE620C7DF0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0" creationId="{786A0124-369C-6E7F-9379-5F71A8E264AD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1" creationId="{CBF458BC-27F3-1131-6ABD-10ADC25102A9}"/>
          </ac:spMkLst>
        </pc:spChg>
        <pc:spChg chg="add del mod">
          <ac:chgData name="남 상현" userId="03ad4a8e8f7310f3" providerId="LiveId" clId="{EB692BBA-6B68-40B2-99BB-79E38010F205}" dt="2022-05-20T06:22:52.566" v="23" actId="478"/>
          <ac:spMkLst>
            <pc:docMk/>
            <pc:sldMk cId="1637358307" sldId="268"/>
            <ac:spMk id="32" creationId="{4DD3DFB2-E956-66CB-FF59-B4CD9490B38C}"/>
          </ac:spMkLst>
        </pc:spChg>
        <pc:spChg chg="add del mod">
          <ac:chgData name="남 상현" userId="03ad4a8e8f7310f3" providerId="LiveId" clId="{EB692BBA-6B68-40B2-99BB-79E38010F205}" dt="2022-05-20T06:22:53.238" v="24" actId="478"/>
          <ac:spMkLst>
            <pc:docMk/>
            <pc:sldMk cId="1637358307" sldId="268"/>
            <ac:spMk id="33" creationId="{8AAB1136-0EB9-C1EF-791A-82EE450F9785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5" creationId="{E36D45C5-8D4A-6F06-71AC-63C6DA8FED9A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6" creationId="{305510D0-3305-E5DD-BBB6-14291746A7E8}"/>
          </ac:spMkLst>
        </pc:spChg>
        <pc:spChg chg="add mod">
          <ac:chgData name="남 상현" userId="03ad4a8e8f7310f3" providerId="LiveId" clId="{EB692BBA-6B68-40B2-99BB-79E38010F205}" dt="2022-05-24T11:17:43.613" v="996" actId="164"/>
          <ac:spMkLst>
            <pc:docMk/>
            <pc:sldMk cId="1637358307" sldId="268"/>
            <ac:spMk id="37" creationId="{E2F4FC6B-4E72-9ED5-59AA-3F9EA2A24A0D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9" creationId="{EDC12930-8A48-D6C8-1EF2-5ABDF21E4A1A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40" creationId="{C71ADFDF-EFF5-2758-4207-C7AD1E5D62A0}"/>
          </ac:spMkLst>
        </pc:spChg>
        <pc:spChg chg="add mod">
          <ac:chgData name="남 상현" userId="03ad4a8e8f7310f3" providerId="LiveId" clId="{EB692BBA-6B68-40B2-99BB-79E38010F205}" dt="2022-05-24T11:17:43.613" v="996" actId="164"/>
          <ac:spMkLst>
            <pc:docMk/>
            <pc:sldMk cId="1637358307" sldId="268"/>
            <ac:spMk id="41" creationId="{18BEA8C7-DAE5-FCF3-774A-85F3EE379425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2" creationId="{F352B3A5-4D04-2D3F-A29E-C73954C0461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3" creationId="{FE452402-4902-317E-721D-77145E172C87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4" creationId="{4C0B7F2D-14A6-EFB8-E827-30811B66163A}"/>
          </ac:spMkLst>
        </pc:spChg>
        <pc:spChg chg="add mod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5" creationId="{17F3B5A8-1E89-DF0D-6C27-015A256F7F28}"/>
          </ac:spMkLst>
        </pc:spChg>
        <pc:spChg chg="add mod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6" creationId="{12A2529C-0BC0-BC96-431A-F2671A94CDB3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9" creationId="{1FC3CE6E-AB3E-6E37-4655-C12F60A5FC14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1" creationId="{801A7AFE-6EF0-ACCE-8A41-81DD5F4AE8CF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2" creationId="{39B21C76-A7E3-A50B-4EDD-D494724727E0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5" creationId="{DBA6BC9A-F129-0B8E-B004-E6F237AAE4DA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7" creationId="{C80928FF-7BC1-0B97-A97D-3A0F8FE4135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8" creationId="{7463FA11-97D5-A0CB-4441-36B4A168E3FC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1" creationId="{D8C47904-19ED-0AC8-09D2-7149D9DDAEEE}"/>
          </ac:spMkLst>
        </pc:spChg>
        <pc:spChg chg="add mod">
          <ac:chgData name="남 상현" userId="03ad4a8e8f7310f3" providerId="LiveId" clId="{EB692BBA-6B68-40B2-99BB-79E38010F205}" dt="2022-05-24T05:55:53.319" v="385" actId="207"/>
          <ac:spMkLst>
            <pc:docMk/>
            <pc:sldMk cId="1637358307" sldId="268"/>
            <ac:spMk id="62" creationId="{D37DC005-01C9-A553-6B8A-894D60AFE8A3}"/>
          </ac:spMkLst>
        </pc:spChg>
        <pc:spChg chg="add 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63" creationId="{41E37D1E-ED35-2E46-1D52-7877B9A219E1}"/>
          </ac:spMkLst>
        </pc:spChg>
        <pc:spChg chg="add 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64" creationId="{D7CB11F2-3FB8-B2A8-71FF-02CAAE00CBC1}"/>
          </ac:spMkLst>
        </pc:spChg>
        <pc:spChg chg="add 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65" creationId="{B94C1482-3A95-D86E-C98C-02C23A08764B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6" creationId="{2E007561-6671-CE47-17DB-312D58FE8E59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7" creationId="{07D198BB-20FB-046B-113E-3E598EAB045C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8" creationId="{E5923C28-01BC-EEF4-69ED-734C8ADE859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1" creationId="{C22251D8-8FD2-52FF-78DB-9A2E6226430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2" creationId="{6F1F7620-6443-AEBA-8788-F254F3E343D7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3" creationId="{62CE30F0-6ABD-3DF6-8D90-20EC873ACDEC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4" creationId="{4A71DDF2-5867-0E1C-25EF-6656F2B6AB39}"/>
          </ac:spMkLst>
        </pc:spChg>
        <pc:spChg chg="add mod or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5" creationId="{F9AEDE90-BC2B-CAF9-C0F3-9EA59DB616D7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77" creationId="{5F91B594-B4AF-A1F1-3218-2D747A1947C4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78" creationId="{E5BA63F1-DF1A-088B-748C-8B40490E0F2E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79" creationId="{5DBCC74D-C664-6CF1-0E2E-99F258CEFB35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80" creationId="{25F2EB63-86DD-47AB-0248-E7CA0B6E3109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81" creationId="{335BF704-7437-A7C6-EE00-C569ADE1CAA7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82" creationId="{7B43F9A0-2DD9-33DC-B507-70400537F1B6}"/>
          </ac:spMkLst>
        </pc:spChg>
        <pc:spChg chg="add del mod">
          <ac:chgData name="남 상현" userId="03ad4a8e8f7310f3" providerId="LiveId" clId="{EB692BBA-6B68-40B2-99BB-79E38010F205}" dt="2022-05-24T11:17:39.507" v="993"/>
          <ac:spMkLst>
            <pc:docMk/>
            <pc:sldMk cId="1637358307" sldId="268"/>
            <ac:spMk id="83" creationId="{7EB6362F-DBAC-02BD-B525-9781432C947C}"/>
          </ac:spMkLst>
        </pc:spChg>
        <pc:spChg chg="add del mod">
          <ac:chgData name="남 상현" userId="03ad4a8e8f7310f3" providerId="LiveId" clId="{EB692BBA-6B68-40B2-99BB-79E38010F205}" dt="2022-05-24T11:23:51.709" v="1152" actId="478"/>
          <ac:spMkLst>
            <pc:docMk/>
            <pc:sldMk cId="1637358307" sldId="268"/>
            <ac:spMk id="85" creationId="{51EBFF52-B794-8225-898F-5690506A13CF}"/>
          </ac:spMkLst>
        </pc:spChg>
        <pc:spChg chg="add mod">
          <ac:chgData name="남 상현" userId="03ad4a8e8f7310f3" providerId="LiveId" clId="{EB692BBA-6B68-40B2-99BB-79E38010F205}" dt="2022-05-24T11:23:55.276" v="1156" actId="20577"/>
          <ac:spMkLst>
            <pc:docMk/>
            <pc:sldMk cId="1637358307" sldId="268"/>
            <ac:spMk id="86" creationId="{63AD48ED-E3F3-E5E4-B696-5671A3B7AE78}"/>
          </ac:spMkLst>
        </pc:spChg>
        <pc:spChg chg="add mod">
          <ac:chgData name="남 상현" userId="03ad4a8e8f7310f3" providerId="LiveId" clId="{EB692BBA-6B68-40B2-99BB-79E38010F205}" dt="2022-05-24T11:23:53.103" v="1154"/>
          <ac:spMkLst>
            <pc:docMk/>
            <pc:sldMk cId="1637358307" sldId="268"/>
            <ac:spMk id="87" creationId="{B200BAA2-3418-D6D7-8D84-3D5E0F19CA6B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89" creationId="{8CF96E55-A38C-18ED-DA78-1E82CC05EF8F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1" creationId="{D63A3C93-CFFA-8439-E66E-613A728423C0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2" creationId="{82A8E2F7-5DFA-32F5-0E40-39750539F6D0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3" creationId="{15453B4F-D626-282A-E1D8-899296321847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5" creationId="{04C40FD5-0924-C974-27F8-D5E9C4DDB390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6" creationId="{9FE9EF3C-B3B6-4050-FF4F-6D69F17A352D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8" creationId="{D77879F5-DD6B-4885-44E1-B83094710601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9" creationId="{E96F7FCB-BDE4-9CD2-018A-3534C3E8CF03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0" creationId="{BD532366-21DF-0D5C-7EE8-A7BF943E4841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1" creationId="{FC78D424-BC04-CE46-0F9B-E4F06ECE382C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2" creationId="{569240B0-9DE3-D6BE-24CA-87DFFE0A94E1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3" creationId="{4CD0B7FD-95AF-80CF-4628-49DE1305425D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5" creationId="{F4B85CDB-5AD1-CF70-9E1A-6E806ABBAF67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6" creationId="{87BC49E6-2C09-FEB2-ED26-0AD0C1FD216F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53" creationId="{EFDD8A67-4D2C-7960-16AD-179A2F9226EC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0" creationId="{F00B3E43-0CEE-6A80-716B-2E1B31AB8242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1" creationId="{689D2472-1E17-3F01-B3F8-C37E909EAF6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2" creationId="{B33CD9B6-D9F2-F8DD-E340-615F2C3F1136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3" creationId="{C030DDCC-3F05-9B7E-F2F3-9406FEA7B1E5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4" creationId="{F1690E17-D5DE-92B6-6EED-3E1D30A71CE5}"/>
          </ac:spMkLst>
        </pc:spChg>
        <pc:spChg chg="del">
          <ac:chgData name="남 상현" userId="03ad4a8e8f7310f3" providerId="LiveId" clId="{EB692BBA-6B68-40B2-99BB-79E38010F205}" dt="2022-05-24T11:29:21.942" v="1260" actId="478"/>
          <ac:spMkLst>
            <pc:docMk/>
            <pc:sldMk cId="1637358307" sldId="268"/>
            <ac:spMk id="774" creationId="{00000000-0000-0000-0000-00000000000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775" creationId="{00000000-0000-0000-0000-00000000000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781" creationId="{00000000-0000-0000-0000-00000000000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787" creationId="{00000000-0000-0000-0000-000000000000}"/>
          </ac:spMkLst>
        </pc:spChg>
        <pc:spChg chg="del mod">
          <ac:chgData name="남 상현" userId="03ad4a8e8f7310f3" providerId="LiveId" clId="{EB692BBA-6B68-40B2-99BB-79E38010F205}" dt="2022-05-24T11:29:21.942" v="1260" actId="478"/>
          <ac:spMkLst>
            <pc:docMk/>
            <pc:sldMk cId="1637358307" sldId="268"/>
            <ac:spMk id="793" creationId="{00000000-0000-0000-0000-000000000000}"/>
          </ac:spMkLst>
        </pc:spChg>
        <pc:spChg chg="del mod">
          <ac:chgData name="남 상현" userId="03ad4a8e8f7310f3" providerId="LiveId" clId="{EB692BBA-6B68-40B2-99BB-79E38010F205}" dt="2022-05-24T11:23:52.353" v="1153" actId="478"/>
          <ac:spMkLst>
            <pc:docMk/>
            <pc:sldMk cId="1637358307" sldId="268"/>
            <ac:spMk id="794" creationId="{00000000-0000-0000-0000-000000000000}"/>
          </ac:spMkLst>
        </pc:spChg>
        <pc:grpChg chg="del mod">
          <ac:chgData name="남 상현" userId="03ad4a8e8f7310f3" providerId="LiveId" clId="{EB692BBA-6B68-40B2-99BB-79E38010F205}" dt="2022-05-24T11:29:21.942" v="1260" actId="478"/>
          <ac:grpSpMkLst>
            <pc:docMk/>
            <pc:sldMk cId="1637358307" sldId="268"/>
            <ac:grpSpMk id="2" creationId="{789AAD7F-81BB-382B-346E-1A33272C7B1E}"/>
          </ac:grpSpMkLst>
        </pc:grpChg>
        <pc:grpChg chg="add del mod">
          <ac:chgData name="남 상현" userId="03ad4a8e8f7310f3" providerId="LiveId" clId="{EB692BBA-6B68-40B2-99BB-79E38010F205}" dt="2022-05-20T06:23:42.091" v="56" actId="165"/>
          <ac:grpSpMkLst>
            <pc:docMk/>
            <pc:sldMk cId="1637358307" sldId="268"/>
            <ac:grpSpMk id="3" creationId="{8E6F7A86-9A0D-C55D-1D44-2CCBBFA42E6D}"/>
          </ac:grpSpMkLst>
        </pc:grpChg>
        <pc:grpChg chg="add mod topLvl">
          <ac:chgData name="남 상현" userId="03ad4a8e8f7310f3" providerId="LiveId" clId="{EB692BBA-6B68-40B2-99BB-79E38010F205}" dt="2022-05-24T11:30:33.875" v="1287" actId="165"/>
          <ac:grpSpMkLst>
            <pc:docMk/>
            <pc:sldMk cId="1637358307" sldId="268"/>
            <ac:grpSpMk id="9" creationId="{8C1645DB-25D0-75C1-E560-5848C23A0634}"/>
          </ac:grpSpMkLst>
        </pc:grpChg>
        <pc:grpChg chg="add del mod">
          <ac:chgData name="남 상현" userId="03ad4a8e8f7310f3" providerId="LiveId" clId="{EB692BBA-6B68-40B2-99BB-79E38010F205}" dt="2022-05-27T05:52:49.877" v="3536" actId="478"/>
          <ac:grpSpMkLst>
            <pc:docMk/>
            <pc:sldMk cId="1637358307" sldId="268"/>
            <ac:grpSpMk id="12" creationId="{4D7A3935-D8D7-292D-385A-92BB53BEE115}"/>
          </ac:grpSpMkLst>
        </pc:grpChg>
        <pc:grpChg chg="add mod topLvl">
          <ac:chgData name="남 상현" userId="03ad4a8e8f7310f3" providerId="LiveId" clId="{EB692BBA-6B68-40B2-99BB-79E38010F205}" dt="2022-05-24T11:30:33.875" v="1287" actId="165"/>
          <ac:grpSpMkLst>
            <pc:docMk/>
            <pc:sldMk cId="1637358307" sldId="268"/>
            <ac:grpSpMk id="13" creationId="{36CBE6D2-7A81-D77D-B0D6-BC2795699DE8}"/>
          </ac:grpSpMkLst>
        </pc:grpChg>
        <pc:grpChg chg="add del mod">
          <ac:chgData name="남 상현" userId="03ad4a8e8f7310f3" providerId="LiveId" clId="{EB692BBA-6B68-40B2-99BB-79E38010F205}" dt="2022-05-24T11:29:14.772" v="1256" actId="478"/>
          <ac:grpSpMkLst>
            <pc:docMk/>
            <pc:sldMk cId="1637358307" sldId="268"/>
            <ac:grpSpMk id="14" creationId="{58845AC4-7A76-4DA7-0E13-229349C288DF}"/>
          </ac:grpSpMkLst>
        </pc:grpChg>
        <pc:grpChg chg="del">
          <ac:chgData name="남 상현" userId="03ad4a8e8f7310f3" providerId="LiveId" clId="{EB692BBA-6B68-40B2-99BB-79E38010F205}" dt="2022-05-24T11:29:21.942" v="1260" actId="478"/>
          <ac:grpSpMkLst>
            <pc:docMk/>
            <pc:sldMk cId="1637358307" sldId="268"/>
            <ac:grpSpMk id="16" creationId="{D5A69D8C-B60D-2143-E494-B175EEC608B1}"/>
          </ac:grpSpMkLst>
        </pc:grpChg>
        <pc:grpChg chg="add del mod">
          <ac:chgData name="남 상현" userId="03ad4a8e8f7310f3" providerId="LiveId" clId="{EB692BBA-6B68-40B2-99BB-79E38010F205}" dt="2022-05-24T11:30:33.875" v="1287" actId="165"/>
          <ac:grpSpMkLst>
            <pc:docMk/>
            <pc:sldMk cId="1637358307" sldId="268"/>
            <ac:grpSpMk id="23" creationId="{D6C44EDA-2733-C916-3C2B-0E930455118A}"/>
          </ac:grpSpMkLst>
        </pc:grpChg>
        <pc:grpChg chg="add del mod">
          <ac:chgData name="남 상현" userId="03ad4a8e8f7310f3" providerId="LiveId" clId="{EB692BBA-6B68-40B2-99BB-79E38010F205}" dt="2022-05-20T06:22:56.852" v="28" actId="478"/>
          <ac:grpSpMkLst>
            <pc:docMk/>
            <pc:sldMk cId="1637358307" sldId="268"/>
            <ac:grpSpMk id="29" creationId="{C2F0DA20-8BA3-7532-4202-B615114217D2}"/>
          </ac:grpSpMkLst>
        </pc:grpChg>
        <pc:grpChg chg="add del mod">
          <ac:chgData name="남 상현" userId="03ad4a8e8f7310f3" providerId="LiveId" clId="{EB692BBA-6B68-40B2-99BB-79E38010F205}" dt="2022-05-20T06:22:53.863" v="25" actId="478"/>
          <ac:grpSpMkLst>
            <pc:docMk/>
            <pc:sldMk cId="1637358307" sldId="268"/>
            <ac:grpSpMk id="34" creationId="{CE6995CA-E7EC-D653-B599-5124E3A4BD26}"/>
          </ac:grpSpMkLst>
        </pc:grpChg>
        <pc:grpChg chg="add mod">
          <ac:chgData name="남 상현" userId="03ad4a8e8f7310f3" providerId="LiveId" clId="{EB692BBA-6B68-40B2-99BB-79E38010F205}" dt="2022-05-24T11:17:43.613" v="996" actId="164"/>
          <ac:grpSpMkLst>
            <pc:docMk/>
            <pc:sldMk cId="1637358307" sldId="268"/>
            <ac:grpSpMk id="38" creationId="{6F004802-EBD1-6841-1EFA-D7D12033D9E7}"/>
          </ac:grpSpMkLst>
        </pc:grpChg>
        <pc:grpChg chg="add 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88" creationId="{527BEBAB-3C5F-EB60-9206-6575BD3CD871}"/>
          </ac:grpSpMkLst>
        </pc:grpChg>
        <pc:grpChg chg="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90" creationId="{AD9DD1F4-B2C8-2720-1DD1-AA441F7DC0E9}"/>
          </ac:grpSpMkLst>
        </pc:grpChg>
        <pc:grpChg chg="add 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94" creationId="{3D10C91B-BC42-0667-F0C8-0517D24A8C44}"/>
          </ac:grpSpMkLst>
        </pc:grpChg>
        <pc:grpChg chg="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97" creationId="{DB111A8C-4C81-7560-08B2-55AE1CA7AAE1}"/>
          </ac:grpSpMkLst>
        </pc:grpChg>
        <pc:grpChg chg="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104" creationId="{62507827-F1DC-2ECB-82A4-5EE123CBB535}"/>
          </ac:grpSpMkLst>
        </pc:grpChg>
        <pc:picChg chg="add mod">
          <ac:chgData name="남 상현" userId="03ad4a8e8f7310f3" providerId="LiveId" clId="{EB692BBA-6B68-40B2-99BB-79E38010F205}" dt="2022-05-24T05:55:21.212" v="382" actId="164"/>
          <ac:picMkLst>
            <pc:docMk/>
            <pc:sldMk cId="1637358307" sldId="268"/>
            <ac:picMk id="5" creationId="{82396A8B-1347-4BD9-92C5-2FD69D7390C4}"/>
          </ac:picMkLst>
        </pc:picChg>
        <pc:picChg chg="add mod">
          <ac:chgData name="남 상현" userId="03ad4a8e8f7310f3" providerId="LiveId" clId="{EB692BBA-6B68-40B2-99BB-79E38010F205}" dt="2022-05-24T05:55:21.212" v="382" actId="164"/>
          <ac:picMkLst>
            <pc:docMk/>
            <pc:sldMk cId="1637358307" sldId="268"/>
            <ac:picMk id="22" creationId="{46071EA0-C119-8894-46D5-6E3E94B5F2B4}"/>
          </ac:picMkLst>
        </pc:picChg>
        <pc:picChg chg="add del mod">
          <ac:chgData name="남 상현" userId="03ad4a8e8f7310f3" providerId="LiveId" clId="{EB692BBA-6B68-40B2-99BB-79E38010F205}" dt="2022-05-20T06:21:23.462" v="19"/>
          <ac:picMkLst>
            <pc:docMk/>
            <pc:sldMk cId="1637358307" sldId="268"/>
            <ac:picMk id="23" creationId="{A5510383-551C-61C9-7788-17284BD9FEA6}"/>
          </ac:picMkLst>
        </pc:picChg>
        <pc:cxnChg chg="del">
          <ac:chgData name="남 상현" userId="03ad4a8e8f7310f3" providerId="LiveId" clId="{EB692BBA-6B68-40B2-99BB-79E38010F205}" dt="2022-05-24T11:29:18.070" v="1258" actId="478"/>
          <ac:cxnSpMkLst>
            <pc:docMk/>
            <pc:sldMk cId="1637358307" sldId="268"/>
            <ac:cxnSpMk id="21" creationId="{D1134206-4282-0201-635F-0095F6696B0B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25" creationId="{D2C91FA9-74D8-FB14-3996-5C719F5ECFCC}"/>
          </ac:cxnSpMkLst>
        </pc:cxnChg>
        <pc:cxnChg chg="add mod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47" creationId="{6291334B-BEBC-51E2-0EAC-A1373A994ABD}"/>
          </ac:cxnSpMkLst>
        </pc:cxnChg>
        <pc:cxnChg chg="add del mod">
          <ac:chgData name="남 상현" userId="03ad4a8e8f7310f3" providerId="LiveId" clId="{EB692BBA-6B68-40B2-99BB-79E38010F205}" dt="2022-05-20T06:22:42.312" v="22" actId="478"/>
          <ac:cxnSpMkLst>
            <pc:docMk/>
            <pc:sldMk cId="1637358307" sldId="268"/>
            <ac:cxnSpMk id="48" creationId="{18A62478-0DA4-7DF4-B472-CB90382DF2BB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48" creationId="{62660F60-C0DD-351A-2295-F8942C708939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0" creationId="{045E5D78-F55F-6AA3-BDC8-4224EDCA3B30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3" creationId="{4855C5E4-0447-9FB5-98FB-0F06ABFA7EA2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4" creationId="{FA91B735-CBFF-389C-90AF-3814AACCCAFE}"/>
          </ac:cxnSpMkLst>
        </pc:cxnChg>
        <pc:cxnChg chg="add mod or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6" creationId="{5932DD77-8C4F-3677-208D-03AF8EE89A03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9" creationId="{846ED533-8A60-CF6C-9F35-375FBEAA882B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60" creationId="{F1ABBE55-5F1F-8937-4A6C-29265D00D692}"/>
          </ac:cxnSpMkLst>
        </pc:cxnChg>
        <pc:cxnChg chg="add mod or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69" creationId="{FE938ED1-4F4C-38E2-2F30-F067891529A4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70" creationId="{3675C947-2FD1-6BD0-4CFD-E3B0B555DB91}"/>
          </ac:cxnSpMkLst>
        </pc:cxnChg>
        <pc:cxnChg chg="add mod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76" creationId="{2BDBBBCB-0415-5E9A-BE6B-E426DDB12E7E}"/>
          </ac:cxnSpMkLst>
        </pc:cxnChg>
      </pc:sldChg>
      <pc:sldChg chg="addSp delSp modSp add mod">
        <pc:chgData name="남 상현" userId="03ad4a8e8f7310f3" providerId="LiveId" clId="{EB692BBA-6B68-40B2-99BB-79E38010F205}" dt="2022-05-30T10:28:22.775" v="4197" actId="164"/>
        <pc:sldMkLst>
          <pc:docMk/>
          <pc:sldMk cId="1393127135" sldId="269"/>
        </pc:sldMkLst>
        <pc:spChg chg="add del">
          <ac:chgData name="남 상현" userId="03ad4a8e8f7310f3" providerId="LiveId" clId="{EB692BBA-6B68-40B2-99BB-79E38010F205}" dt="2022-05-25T09:48:52.442" v="1954" actId="478"/>
          <ac:spMkLst>
            <pc:docMk/>
            <pc:sldMk cId="1393127135" sldId="269"/>
            <ac:spMk id="24" creationId="{2693040A-2FC8-9C7E-6F04-B4F0A903C18C}"/>
          </ac:spMkLst>
        </pc:spChg>
        <pc:spChg chg="add mod ord">
          <ac:chgData name="남 상현" userId="03ad4a8e8f7310f3" providerId="LiveId" clId="{EB692BBA-6B68-40B2-99BB-79E38010F205}" dt="2022-05-25T09:49:24.044" v="1966" actId="1036"/>
          <ac:spMkLst>
            <pc:docMk/>
            <pc:sldMk cId="1393127135" sldId="269"/>
            <ac:spMk id="25" creationId="{3D298CF8-D292-5C53-8302-75EFFDFFCE29}"/>
          </ac:spMkLst>
        </pc:spChg>
        <pc:spChg chg="add mod ord">
          <ac:chgData name="남 상현" userId="03ad4a8e8f7310f3" providerId="LiveId" clId="{EB692BBA-6B68-40B2-99BB-79E38010F205}" dt="2022-05-25T09:42:28.079" v="1765" actId="14100"/>
          <ac:spMkLst>
            <pc:docMk/>
            <pc:sldMk cId="1393127135" sldId="269"/>
            <ac:spMk id="63" creationId="{14E2DDC6-51F0-4295-9830-92A045397B94}"/>
          </ac:spMkLst>
        </pc:spChg>
        <pc:spChg chg="add mod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64" creationId="{A32AFFD4-50C8-DAE6-FCF4-223596F666DA}"/>
          </ac:spMkLst>
        </pc:spChg>
        <pc:spChg chg="add mod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66" creationId="{8A4236A6-FD17-00B6-E2A0-A4C4E8B3BC88}"/>
          </ac:spMkLst>
        </pc:spChg>
        <pc:spChg chg="add mod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68" creationId="{46D17983-FD5B-BAEF-2B60-44B07C7D8B93}"/>
          </ac:spMkLst>
        </pc:spChg>
        <pc:spChg chg="add mod">
          <ac:chgData name="남 상현" userId="03ad4a8e8f7310f3" providerId="LiveId" clId="{EB692BBA-6B68-40B2-99BB-79E38010F205}" dt="2022-05-25T09:41:12.976" v="1720" actId="1076"/>
          <ac:spMkLst>
            <pc:docMk/>
            <pc:sldMk cId="1393127135" sldId="269"/>
            <ac:spMk id="73" creationId="{214D02A0-2053-E6C9-631D-DEB783D39B0A}"/>
          </ac:spMkLst>
        </pc:spChg>
        <pc:spChg chg="mod topLvl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77" creationId="{2009FB5E-2A3D-18E3-B326-4E7BB20CF226}"/>
          </ac:spMkLst>
        </pc:spChg>
        <pc:spChg chg="mod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79" creationId="{855EAF03-9FEF-5BB3-42DD-2B1C5B548D38}"/>
          </ac:spMkLst>
        </pc:spChg>
        <pc:spChg chg="mod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81" creationId="{F90F6B71-7F86-8016-7D0B-7B6EECFD730A}"/>
          </ac:spMkLst>
        </pc:spChg>
        <pc:spChg chg="mod topLvl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83" creationId="{7A6C5787-317D-498A-DD37-BE5A89EADE41}"/>
          </ac:spMkLst>
        </pc:spChg>
        <pc:spChg chg="add mod">
          <ac:chgData name="남 상현" userId="03ad4a8e8f7310f3" providerId="LiveId" clId="{EB692BBA-6B68-40B2-99BB-79E38010F205}" dt="2022-05-25T09:41:34.886" v="1748"/>
          <ac:spMkLst>
            <pc:docMk/>
            <pc:sldMk cId="1393127135" sldId="269"/>
            <ac:spMk id="84" creationId="{D5442286-CAD2-1E3C-430E-A06ADEB8CDB7}"/>
          </ac:spMkLst>
        </pc:spChg>
        <pc:spChg chg="add del mod">
          <ac:chgData name="남 상현" userId="03ad4a8e8f7310f3" providerId="LiveId" clId="{EB692BBA-6B68-40B2-99BB-79E38010F205}" dt="2022-05-25T09:41:38.442" v="1751" actId="478"/>
          <ac:spMkLst>
            <pc:docMk/>
            <pc:sldMk cId="1393127135" sldId="269"/>
            <ac:spMk id="85" creationId="{78EF6CD7-4F15-BA9B-F318-B6551F47BFDE}"/>
          </ac:spMkLst>
        </pc:spChg>
        <pc:spChg chg="add mod">
          <ac:chgData name="남 상현" userId="03ad4a8e8f7310f3" providerId="LiveId" clId="{EB692BBA-6B68-40B2-99BB-79E38010F205}" dt="2022-05-25T09:42:20.174" v="1764" actId="207"/>
          <ac:spMkLst>
            <pc:docMk/>
            <pc:sldMk cId="1393127135" sldId="269"/>
            <ac:spMk id="86" creationId="{868B7C2E-83B3-A749-C852-76412ED19979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87" creationId="{6601435D-90C4-407D-1711-8AD3DFA49055}"/>
          </ac:spMkLst>
        </pc:spChg>
        <pc:spChg chg="add mod">
          <ac:chgData name="남 상현" userId="03ad4a8e8f7310f3" providerId="LiveId" clId="{EB692BBA-6B68-40B2-99BB-79E38010F205}" dt="2022-05-25T09:42:05.457" v="1760" actId="164"/>
          <ac:spMkLst>
            <pc:docMk/>
            <pc:sldMk cId="1393127135" sldId="269"/>
            <ac:spMk id="87" creationId="{9CD13AFA-F53D-0DAD-D988-77CD39CBD336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88" creationId="{1E5B79AB-2FB5-C09B-10BF-919B30B56E5C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89" creationId="{04FA7549-81A5-1D75-BB88-7FF7B0F315FD}"/>
          </ac:spMkLst>
        </pc:spChg>
        <pc:spChg chg="add mod">
          <ac:chgData name="남 상현" userId="03ad4a8e8f7310f3" providerId="LiveId" clId="{EB692BBA-6B68-40B2-99BB-79E38010F205}" dt="2022-05-25T09:42:05.457" v="1760" actId="164"/>
          <ac:spMkLst>
            <pc:docMk/>
            <pc:sldMk cId="1393127135" sldId="269"/>
            <ac:spMk id="89" creationId="{75FF3EDB-A1D7-BF15-2469-3DD90D44EBBD}"/>
          </ac:spMkLst>
        </pc:spChg>
        <pc:spChg chg="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91" creationId="{682E3A49-7F0A-7613-FAF3-951DCC296429}"/>
          </ac:spMkLst>
        </pc:spChg>
        <pc:spChg chg="add mod">
          <ac:chgData name="남 상현" userId="03ad4a8e8f7310f3" providerId="LiveId" clId="{EB692BBA-6B68-40B2-99BB-79E38010F205}" dt="2022-05-25T09:42:56.339" v="1767"/>
          <ac:spMkLst>
            <pc:docMk/>
            <pc:sldMk cId="1393127135" sldId="269"/>
            <ac:spMk id="91" creationId="{F097E081-6D87-EF91-6182-4B32EA2B1589}"/>
          </ac:spMkLst>
        </pc:spChg>
        <pc:spChg chg="del mod">
          <ac:chgData name="남 상현" userId="03ad4a8e8f7310f3" providerId="LiveId" clId="{EB692BBA-6B68-40B2-99BB-79E38010F205}" dt="2022-05-24T11:12:51.449" v="938" actId="21"/>
          <ac:spMkLst>
            <pc:docMk/>
            <pc:sldMk cId="1393127135" sldId="269"/>
            <ac:spMk id="92" creationId="{AF4FFB6A-09C4-77B1-38B9-F52DA9E31F5D}"/>
          </ac:spMkLst>
        </pc:spChg>
        <pc:spChg chg="mod">
          <ac:chgData name="남 상현" userId="03ad4a8e8f7310f3" providerId="LiveId" clId="{EB692BBA-6B68-40B2-99BB-79E38010F205}" dt="2022-05-25T09:43:23.746" v="1773"/>
          <ac:spMkLst>
            <pc:docMk/>
            <pc:sldMk cId="1393127135" sldId="269"/>
            <ac:spMk id="95" creationId="{6EC2B4A6-8341-AED1-95EC-597EE00B203B}"/>
          </ac:spMkLst>
        </pc:spChg>
        <pc:spChg chg="mod">
          <ac:chgData name="남 상현" userId="03ad4a8e8f7310f3" providerId="LiveId" clId="{EB692BBA-6B68-40B2-99BB-79E38010F205}" dt="2022-05-25T09:43:49.566" v="1776" actId="20577"/>
          <ac:spMkLst>
            <pc:docMk/>
            <pc:sldMk cId="1393127135" sldId="269"/>
            <ac:spMk id="96" creationId="{D6D66EFE-8D86-5825-C060-5824D3148D76}"/>
          </ac:spMkLst>
        </pc:spChg>
        <pc:spChg chg="add mod">
          <ac:chgData name="남 상현" userId="03ad4a8e8f7310f3" providerId="LiveId" clId="{EB692BBA-6B68-40B2-99BB-79E38010F205}" dt="2022-05-30T10:28:22.775" v="4197" actId="164"/>
          <ac:spMkLst>
            <pc:docMk/>
            <pc:sldMk cId="1393127135" sldId="269"/>
            <ac:spMk id="97" creationId="{E4BC98C4-63B4-8C2C-4080-41A9BA8F1056}"/>
          </ac:spMkLst>
        </pc:spChg>
        <pc:spChg chg="add mod">
          <ac:chgData name="남 상현" userId="03ad4a8e8f7310f3" providerId="LiveId" clId="{EB692BBA-6B68-40B2-99BB-79E38010F205}" dt="2022-05-26T03:40:58.060" v="2073" actId="164"/>
          <ac:spMkLst>
            <pc:docMk/>
            <pc:sldMk cId="1393127135" sldId="269"/>
            <ac:spMk id="100" creationId="{C8533B87-ECDA-04D8-58EB-45C6DD92ADFB}"/>
          </ac:spMkLst>
        </pc:spChg>
        <pc:spChg chg="add del mod">
          <ac:chgData name="남 상현" userId="03ad4a8e8f7310f3" providerId="LiveId" clId="{EB692BBA-6B68-40B2-99BB-79E38010F205}" dt="2022-05-24T11:19:36.381" v="1056"/>
          <ac:spMkLst>
            <pc:docMk/>
            <pc:sldMk cId="1393127135" sldId="269"/>
            <ac:spMk id="104" creationId="{411D02A7-C637-6FD0-A97A-34DB2B862EFD}"/>
          </ac:spMkLst>
        </pc:spChg>
        <pc:spChg chg="add mod">
          <ac:chgData name="남 상현" userId="03ad4a8e8f7310f3" providerId="LiveId" clId="{EB692BBA-6B68-40B2-99BB-79E38010F205}" dt="2022-05-26T03:40:58.060" v="2073" actId="164"/>
          <ac:spMkLst>
            <pc:docMk/>
            <pc:sldMk cId="1393127135" sldId="269"/>
            <ac:spMk id="104" creationId="{9CB27ED9-4D9F-6A35-B759-863FF11B2ADD}"/>
          </ac:spMkLst>
        </pc:spChg>
        <pc:spChg chg="add mod">
          <ac:chgData name="남 상현" userId="03ad4a8e8f7310f3" providerId="LiveId" clId="{EB692BBA-6B68-40B2-99BB-79E38010F205}" dt="2022-05-24T11:20:05.082" v="1081" actId="1035"/>
          <ac:spMkLst>
            <pc:docMk/>
            <pc:sldMk cId="1393127135" sldId="269"/>
            <ac:spMk id="105" creationId="{F2B397FB-8B5F-5212-0CAF-A05DD0CD146B}"/>
          </ac:spMkLst>
        </pc:spChg>
        <pc:spChg chg="add mod">
          <ac:chgData name="남 상현" userId="03ad4a8e8f7310f3" providerId="LiveId" clId="{EB692BBA-6B68-40B2-99BB-79E38010F205}" dt="2022-05-24T11:20:27.055" v="1143" actId="1076"/>
          <ac:spMkLst>
            <pc:docMk/>
            <pc:sldMk cId="1393127135" sldId="269"/>
            <ac:spMk id="106" creationId="{CFF2034F-057C-31D6-79FE-F80311634AB7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07" creationId="{26993462-457B-E468-2825-A1DC93CC6EDF}"/>
          </ac:spMkLst>
        </pc:spChg>
        <pc:spChg chg="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08" creationId="{76B98835-76B4-9EB7-B8BA-3D9A25D25E9B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09" creationId="{5967FB94-6153-D465-6603-345BE4310C74}"/>
          </ac:spMkLst>
        </pc:spChg>
        <pc:spChg chg="add mod topLvl">
          <ac:chgData name="남 상현" userId="03ad4a8e8f7310f3" providerId="LiveId" clId="{EB692BBA-6B68-40B2-99BB-79E38010F205}" dt="2022-05-25T09:46:37.513" v="1841" actId="207"/>
          <ac:spMkLst>
            <pc:docMk/>
            <pc:sldMk cId="1393127135" sldId="269"/>
            <ac:spMk id="110" creationId="{3616E4AF-62D7-0885-752E-B05381A8102B}"/>
          </ac:spMkLst>
        </pc:spChg>
        <pc:spChg chg="add del mod">
          <ac:chgData name="남 상현" userId="03ad4a8e8f7310f3" providerId="LiveId" clId="{EB692BBA-6B68-40B2-99BB-79E38010F205}" dt="2022-05-24T12:29:13.155" v="1376" actId="478"/>
          <ac:spMkLst>
            <pc:docMk/>
            <pc:sldMk cId="1393127135" sldId="269"/>
            <ac:spMk id="110" creationId="{8CE17761-B223-86B4-8FEF-9269A44EC54F}"/>
          </ac:spMkLst>
        </pc:spChg>
        <pc:spChg chg="add del mod topLvl">
          <ac:chgData name="남 상현" userId="03ad4a8e8f7310f3" providerId="LiveId" clId="{EB692BBA-6B68-40B2-99BB-79E38010F205}" dt="2022-05-25T09:46:56.311" v="1842" actId="478"/>
          <ac:spMkLst>
            <pc:docMk/>
            <pc:sldMk cId="1393127135" sldId="269"/>
            <ac:spMk id="111" creationId="{1F5ABF0E-EC2C-EFA2-1576-21519F4D0F8E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12" creationId="{E96DDEFF-B8E8-108E-62A1-F8CD1F0FDE18}"/>
          </ac:spMkLst>
        </pc:spChg>
        <pc:spChg chg="add del mod">
          <ac:chgData name="남 상현" userId="03ad4a8e8f7310f3" providerId="LiveId" clId="{EB692BBA-6B68-40B2-99BB-79E38010F205}" dt="2022-05-24T12:29:23.017" v="1379" actId="478"/>
          <ac:spMkLst>
            <pc:docMk/>
            <pc:sldMk cId="1393127135" sldId="269"/>
            <ac:spMk id="113" creationId="{B792F9CB-3277-91A8-A36F-D40AFDEB74D0}"/>
          </ac:spMkLst>
        </pc:spChg>
        <pc:spChg chg="add mod topLvl">
          <ac:chgData name="남 상현" userId="03ad4a8e8f7310f3" providerId="LiveId" clId="{EB692BBA-6B68-40B2-99BB-79E38010F205}" dt="2022-05-25T09:46:37.513" v="1841" actId="207"/>
          <ac:spMkLst>
            <pc:docMk/>
            <pc:sldMk cId="1393127135" sldId="269"/>
            <ac:spMk id="114" creationId="{2C46667F-940D-7057-77DF-92A9E447B2EA}"/>
          </ac:spMkLst>
        </pc:spChg>
        <pc:spChg chg="del">
          <ac:chgData name="남 상현" userId="03ad4a8e8f7310f3" providerId="LiveId" clId="{EB692BBA-6B68-40B2-99BB-79E38010F205}" dt="2022-05-24T11:08:58.467" v="868" actId="478"/>
          <ac:spMkLst>
            <pc:docMk/>
            <pc:sldMk cId="1393127135" sldId="269"/>
            <ac:spMk id="114" creationId="{89FC1E1F-DA0C-90E3-86CE-EA6F63B73AAC}"/>
          </ac:spMkLst>
        </pc:spChg>
        <pc:spChg chg="mod">
          <ac:chgData name="남 상현" userId="03ad4a8e8f7310f3" providerId="LiveId" clId="{EB692BBA-6B68-40B2-99BB-79E38010F205}" dt="2022-05-25T09:45:57.800" v="1826" actId="14100"/>
          <ac:spMkLst>
            <pc:docMk/>
            <pc:sldMk cId="1393127135" sldId="269"/>
            <ac:spMk id="116" creationId="{13F7AB7B-C57D-7224-CE28-AF7789790D35}"/>
          </ac:spMkLst>
        </pc:spChg>
        <pc:spChg chg="del mod">
          <ac:chgData name="남 상현" userId="03ad4a8e8f7310f3" providerId="LiveId" clId="{EB692BBA-6B68-40B2-99BB-79E38010F205}" dt="2022-05-24T12:33:54.536" v="1534" actId="478"/>
          <ac:spMkLst>
            <pc:docMk/>
            <pc:sldMk cId="1393127135" sldId="269"/>
            <ac:spMk id="116" creationId="{6BE31569-6B87-D78D-782A-8FF8E1EA217E}"/>
          </ac:spMkLst>
        </pc:spChg>
        <pc:spChg chg="add del mod">
          <ac:chgData name="남 상현" userId="03ad4a8e8f7310f3" providerId="LiveId" clId="{EB692BBA-6B68-40B2-99BB-79E38010F205}" dt="2022-05-24T12:29:22.238" v="1378" actId="478"/>
          <ac:spMkLst>
            <pc:docMk/>
            <pc:sldMk cId="1393127135" sldId="269"/>
            <ac:spMk id="117" creationId="{51025D9E-51FA-F839-DB85-7B8B60AC2F62}"/>
          </ac:spMkLst>
        </pc:spChg>
        <pc:spChg chg="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19" creationId="{F604FCA2-B5A5-9654-BCDA-FE914E93D5FF}"/>
          </ac:spMkLst>
        </pc:spChg>
        <pc:spChg chg="mod">
          <ac:chgData name="남 상현" userId="03ad4a8e8f7310f3" providerId="LiveId" clId="{EB692BBA-6B68-40B2-99BB-79E38010F205}" dt="2022-05-25T09:46:02.874" v="1829" actId="20577"/>
          <ac:spMkLst>
            <pc:docMk/>
            <pc:sldMk cId="1393127135" sldId="269"/>
            <ac:spMk id="120" creationId="{95BC3F57-D7EE-D362-F1D0-3576E5E473F2}"/>
          </ac:spMkLst>
        </pc:spChg>
        <pc:spChg chg="del mod">
          <ac:chgData name="남 상현" userId="03ad4a8e8f7310f3" providerId="LiveId" clId="{EB692BBA-6B68-40B2-99BB-79E38010F205}" dt="2022-05-24T12:29:56.830" v="1387" actId="478"/>
          <ac:spMkLst>
            <pc:docMk/>
            <pc:sldMk cId="1393127135" sldId="269"/>
            <ac:spMk id="121" creationId="{B3A86CFC-82C7-7D84-2CE4-59B7C964D776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2" creationId="{2CDF8A03-C4C6-4DE5-4C0B-F1EBA0999E6A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3" creationId="{9A9E6625-E6B8-262A-D013-5A0FC2249724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4" creationId="{66E4AA1E-1072-7247-A580-8975D39E12EF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5" creationId="{E406C325-0679-2FFD-F37C-2F14D184D1AB}"/>
          </ac:spMkLst>
        </pc:spChg>
        <pc:spChg chg="add mod">
          <ac:chgData name="남 상현" userId="03ad4a8e8f7310f3" providerId="LiveId" clId="{EB692BBA-6B68-40B2-99BB-79E38010F205}" dt="2022-05-24T12:26:37.762" v="1359" actId="207"/>
          <ac:spMkLst>
            <pc:docMk/>
            <pc:sldMk cId="1393127135" sldId="269"/>
            <ac:spMk id="126" creationId="{7086DA38-0C58-A04D-F242-E4077AA62FE0}"/>
          </ac:spMkLst>
        </pc:spChg>
        <pc:spChg chg="add del mod">
          <ac:chgData name="남 상현" userId="03ad4a8e8f7310f3" providerId="LiveId" clId="{EB692BBA-6B68-40B2-99BB-79E38010F205}" dt="2022-05-24T12:27:35.564" v="1365"/>
          <ac:spMkLst>
            <pc:docMk/>
            <pc:sldMk cId="1393127135" sldId="269"/>
            <ac:spMk id="127" creationId="{EC1149C4-77D7-232E-761B-F794B93E155B}"/>
          </ac:spMkLst>
        </pc:spChg>
        <pc:spChg chg="add del mod">
          <ac:chgData name="남 상현" userId="03ad4a8e8f7310f3" providerId="LiveId" clId="{EB692BBA-6B68-40B2-99BB-79E38010F205}" dt="2022-05-24T12:27:35.564" v="1365"/>
          <ac:spMkLst>
            <pc:docMk/>
            <pc:sldMk cId="1393127135" sldId="269"/>
            <ac:spMk id="128" creationId="{3F57A52A-E5CE-12A0-E724-8B2627CD4DC0}"/>
          </ac:spMkLst>
        </pc:spChg>
        <pc:spChg chg="mod">
          <ac:chgData name="남 상현" userId="03ad4a8e8f7310f3" providerId="LiveId" clId="{EB692BBA-6B68-40B2-99BB-79E38010F205}" dt="2022-05-25T09:46:08.345" v="1832" actId="20577"/>
          <ac:spMkLst>
            <pc:docMk/>
            <pc:sldMk cId="1393127135" sldId="269"/>
            <ac:spMk id="128" creationId="{F8CCE551-A5FF-2232-758F-CC579305952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29" creationId="{62A852AB-4D92-1780-3C75-779ED5032C5C}"/>
          </ac:spMkLst>
        </pc:spChg>
        <pc:spChg chg="add mod">
          <ac:chgData name="남 상현" userId="03ad4a8e8f7310f3" providerId="LiveId" clId="{EB692BBA-6B68-40B2-99BB-79E38010F205}" dt="2022-05-24T12:27:54.435" v="1375"/>
          <ac:spMkLst>
            <pc:docMk/>
            <pc:sldMk cId="1393127135" sldId="269"/>
            <ac:spMk id="130" creationId="{ECE95C8C-38BD-EE15-F56C-BDE4D6403BCC}"/>
          </ac:spMkLst>
        </pc:spChg>
        <pc:spChg chg="mod">
          <ac:chgData name="남 상현" userId="03ad4a8e8f7310f3" providerId="LiveId" clId="{EB692BBA-6B68-40B2-99BB-79E38010F205}" dt="2022-05-25T09:46:17.654" v="1839" actId="20577"/>
          <ac:spMkLst>
            <pc:docMk/>
            <pc:sldMk cId="1393127135" sldId="269"/>
            <ac:spMk id="132" creationId="{B5BD4AB6-54B6-D876-1513-65F04634A513}"/>
          </ac:spMkLst>
        </pc:spChg>
        <pc:spChg chg="mod">
          <ac:chgData name="남 상현" userId="03ad4a8e8f7310f3" providerId="LiveId" clId="{EB692BBA-6B68-40B2-99BB-79E38010F205}" dt="2022-05-24T12:27:46.238" v="1367"/>
          <ac:spMkLst>
            <pc:docMk/>
            <pc:sldMk cId="1393127135" sldId="269"/>
            <ac:spMk id="135" creationId="{671B23AB-B900-15AA-2364-694C83068AFC}"/>
          </ac:spMkLst>
        </pc:spChg>
        <pc:spChg chg="mod">
          <ac:chgData name="남 상현" userId="03ad4a8e8f7310f3" providerId="LiveId" clId="{EB692BBA-6B68-40B2-99BB-79E38010F205}" dt="2022-05-24T12:27:50.982" v="1369" actId="20577"/>
          <ac:spMkLst>
            <pc:docMk/>
            <pc:sldMk cId="1393127135" sldId="269"/>
            <ac:spMk id="137" creationId="{0FC5F699-30A2-6947-B05D-421C34AF4761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38" creationId="{D48F68C7-56E2-B876-6527-5F1898C72BAF}"/>
          </ac:spMkLst>
        </pc:spChg>
        <pc:spChg chg="add mod">
          <ac:chgData name="남 상현" userId="03ad4a8e8f7310f3" providerId="LiveId" clId="{EB692BBA-6B68-40B2-99BB-79E38010F205}" dt="2022-05-24T12:31:11.097" v="1486"/>
          <ac:spMkLst>
            <pc:docMk/>
            <pc:sldMk cId="1393127135" sldId="269"/>
            <ac:spMk id="142" creationId="{37D6CA42-5D58-AC49-21E1-AA1F8983F32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3" creationId="{B5BFF7D9-8639-D84E-1461-3942C902888E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4" creationId="{D8C7B198-8ADF-9564-4FD5-1CA59F694C6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5" creationId="{00D7EB62-45D1-9F35-333D-5865C716D5E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6" creationId="{6C86FA4C-E55E-CD9B-34C2-5FF138C333F6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47" creationId="{6CFB03A8-770E-9FFE-CC67-DD82D8F32767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48" creationId="{1FC1694F-3137-8A3C-FC4D-40A6F1B625B0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49" creationId="{FE0FF8A2-B002-7754-A9ED-90BF0B9508CE}"/>
          </ac:spMkLst>
        </pc:spChg>
        <pc:spChg chg="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54" creationId="{BB8303B1-2F7D-15DF-4B3A-56008CE2037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56" creationId="{CCE70833-4E34-BD15-28A6-039E0C241126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58" creationId="{29DD8698-99EA-65E2-0F25-51A30CE6BCA6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0" creationId="{92AF0183-48B0-4E0C-4597-6E6F4714B2E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2" creationId="{AD97231C-A5FB-199E-0ADA-D9D1141DC3D2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4" creationId="{FB437BAD-B564-3505-B597-5225AE775C3B}"/>
          </ac:spMkLst>
        </pc:spChg>
        <pc:spChg chg="add del">
          <ac:chgData name="남 상현" userId="03ad4a8e8f7310f3" providerId="LiveId" clId="{EB692BBA-6B68-40B2-99BB-79E38010F205}" dt="2022-05-24T11:08:59.704" v="869" actId="478"/>
          <ac:spMkLst>
            <pc:docMk/>
            <pc:sldMk cId="1393127135" sldId="269"/>
            <ac:spMk id="166" creationId="{9FAEB7EC-9002-71EE-38F0-426D7774B63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7" creationId="{2A1F0CCF-2BBC-7B7F-295B-E60E5E8B0D29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8" creationId="{6A9FC0E8-43D2-ED1B-684F-373FC1F89A2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9" creationId="{26613F29-7CB8-075B-BD10-5D44B14A59A3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0" creationId="{8C630644-C395-4EA9-94A0-7EEBD894AB61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1" creationId="{F2264EC4-ED79-09DB-AF2D-FCF066DCBD44}"/>
          </ac:spMkLst>
        </pc:spChg>
        <pc:spChg chg="add del mod topLvl">
          <ac:chgData name="남 상현" userId="03ad4a8e8f7310f3" providerId="LiveId" clId="{EB692BBA-6B68-40B2-99BB-79E38010F205}" dt="2022-05-25T09:31:56.115" v="1599" actId="478"/>
          <ac:spMkLst>
            <pc:docMk/>
            <pc:sldMk cId="1393127135" sldId="269"/>
            <ac:spMk id="173" creationId="{3C249758-2FB8-DFFB-8BB0-89F8D40AE02D}"/>
          </ac:spMkLst>
        </pc:spChg>
        <pc:spChg chg="add del mod topLvl">
          <ac:chgData name="남 상현" userId="03ad4a8e8f7310f3" providerId="LiveId" clId="{EB692BBA-6B68-40B2-99BB-79E38010F205}" dt="2022-05-25T09:31:58.202" v="1601" actId="478"/>
          <ac:spMkLst>
            <pc:docMk/>
            <pc:sldMk cId="1393127135" sldId="269"/>
            <ac:spMk id="174" creationId="{D12E6F2C-5509-F281-E968-3ADD90623411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8" creationId="{954A6A6F-1ED3-CF27-7513-6A5330133A23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9" creationId="{4598F08B-8E42-9041-6D0D-AE0E5F593DE0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80" creationId="{AEC68BF4-51E2-6E66-F99A-122E344D467A}"/>
          </ac:spMkLst>
        </pc:spChg>
        <pc:spChg chg="mod">
          <ac:chgData name="남 상현" userId="03ad4a8e8f7310f3" providerId="LiveId" clId="{EB692BBA-6B68-40B2-99BB-79E38010F205}" dt="2022-05-24T11:10:04.695" v="884" actId="165"/>
          <ac:spMkLst>
            <pc:docMk/>
            <pc:sldMk cId="1393127135" sldId="269"/>
            <ac:spMk id="194" creationId="{12791DB0-F043-9A57-58B9-2F622DB6A31F}"/>
          </ac:spMkLst>
        </pc:spChg>
        <pc:spChg chg="mod">
          <ac:chgData name="남 상현" userId="03ad4a8e8f7310f3" providerId="LiveId" clId="{EB692BBA-6B68-40B2-99BB-79E38010F205}" dt="2022-05-24T11:10:04.695" v="884" actId="165"/>
          <ac:spMkLst>
            <pc:docMk/>
            <pc:sldMk cId="1393127135" sldId="269"/>
            <ac:spMk id="195" creationId="{22C523E6-AAFD-994D-6967-A62ED9C17CE4}"/>
          </ac:spMkLst>
        </pc:spChg>
        <pc:spChg chg="del">
          <ac:chgData name="남 상현" userId="03ad4a8e8f7310f3" providerId="LiveId" clId="{EB692BBA-6B68-40B2-99BB-79E38010F205}" dt="2022-05-24T11:09:57.029" v="880" actId="478"/>
          <ac:spMkLst>
            <pc:docMk/>
            <pc:sldMk cId="1393127135" sldId="269"/>
            <ac:spMk id="196" creationId="{94010CEC-A923-D2C1-304C-CD235216842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97" creationId="{79D03ED9-03C1-112F-0D84-C661803842C9}"/>
          </ac:spMkLst>
        </pc:spChg>
        <pc:spChg chg="add del mod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198" creationId="{9D833954-611A-7996-FD90-78599A42EB3E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199" creationId="{06546261-77C8-4920-E877-43CF82F85398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0" creationId="{A630FC95-0A53-ADAA-37EE-B19F76A06C21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1" creationId="{BF6FA5C4-C986-1BA1-66D1-D229D36A788F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2" creationId="{B3E50A87-CCBB-D9E7-CB27-889E0CF8F213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3" creationId="{B3C3C4A1-658E-7A58-CF9D-33F4795C36D1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4" creationId="{69AD96E7-5D39-BE8E-7945-93CCEB659AC9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5" creationId="{D8D8A98B-7B78-0C0F-A8F2-B4F28B18F0BF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6" creationId="{B36FCAD9-8850-1B41-6C7D-5C62BFC10F7D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7" creationId="{E5810FF4-4EF5-4CBD-D9D9-D56D062170B4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253" creationId="{EFDD8A67-4D2C-7960-16AD-179A2F9226EC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260" creationId="{F00B3E43-0CEE-6A80-716B-2E1B31AB8242}"/>
          </ac:spMkLst>
        </pc:spChg>
        <pc:spChg chg="del">
          <ac:chgData name="남 상현" userId="03ad4a8e8f7310f3" providerId="LiveId" clId="{EB692BBA-6B68-40B2-99BB-79E38010F205}" dt="2022-05-24T11:10:00.278" v="882" actId="478"/>
          <ac:spMkLst>
            <pc:docMk/>
            <pc:sldMk cId="1393127135" sldId="269"/>
            <ac:spMk id="261" creationId="{689D2472-1E17-3F01-B3F8-C37E909EAF60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262" creationId="{B33CD9B6-D9F2-F8DD-E340-615F2C3F1136}"/>
          </ac:spMkLst>
        </pc:spChg>
        <pc:spChg chg="mod topLvl">
          <ac:chgData name="남 상현" userId="03ad4a8e8f7310f3" providerId="LiveId" clId="{EB692BBA-6B68-40B2-99BB-79E38010F205}" dt="2022-05-25T09:32:13.404" v="1607" actId="20577"/>
          <ac:spMkLst>
            <pc:docMk/>
            <pc:sldMk cId="1393127135" sldId="269"/>
            <ac:spMk id="263" creationId="{C030DDCC-3F05-9B7E-F2F3-9406FEA7B1E5}"/>
          </ac:spMkLst>
        </pc:spChg>
        <pc:spChg chg="del">
          <ac:chgData name="남 상현" userId="03ad4a8e8f7310f3" providerId="LiveId" clId="{EB692BBA-6B68-40B2-99BB-79E38010F205}" dt="2022-05-24T11:10:01.868" v="883" actId="478"/>
          <ac:spMkLst>
            <pc:docMk/>
            <pc:sldMk cId="1393127135" sldId="269"/>
            <ac:spMk id="264" creationId="{F1690E17-D5DE-92B6-6EED-3E1D30A71CE5}"/>
          </ac:spMkLst>
        </pc:spChg>
        <pc:spChg chg="mod topLvl">
          <ac:chgData name="남 상현" userId="03ad4a8e8f7310f3" providerId="LiveId" clId="{EB692BBA-6B68-40B2-99BB-79E38010F205}" dt="2022-05-24T11:10:57.092" v="930" actId="164"/>
          <ac:spMkLst>
            <pc:docMk/>
            <pc:sldMk cId="1393127135" sldId="269"/>
            <ac:spMk id="774" creationId="{00000000-0000-0000-0000-000000000000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775" creationId="{00000000-0000-0000-0000-000000000000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781" creationId="{00000000-0000-0000-0000-000000000000}"/>
          </ac:spMkLst>
        </pc:spChg>
        <pc:spChg chg="del">
          <ac:chgData name="남 상현" userId="03ad4a8e8f7310f3" providerId="LiveId" clId="{EB692BBA-6B68-40B2-99BB-79E38010F205}" dt="2022-05-24T11:09:58.443" v="881" actId="478"/>
          <ac:spMkLst>
            <pc:docMk/>
            <pc:sldMk cId="1393127135" sldId="269"/>
            <ac:spMk id="787" creationId="{00000000-0000-0000-0000-000000000000}"/>
          </ac:spMkLst>
        </pc:spChg>
        <pc:spChg chg="mod topLvl">
          <ac:chgData name="남 상현" userId="03ad4a8e8f7310f3" providerId="LiveId" clId="{EB692BBA-6B68-40B2-99BB-79E38010F205}" dt="2022-05-24T11:10:57.092" v="930" actId="164"/>
          <ac:spMkLst>
            <pc:docMk/>
            <pc:sldMk cId="1393127135" sldId="269"/>
            <ac:spMk id="793" creationId="{00000000-0000-0000-0000-000000000000}"/>
          </ac:spMkLst>
        </pc:spChg>
        <pc:spChg chg="mod">
          <ac:chgData name="남 상현" userId="03ad4a8e8f7310f3" providerId="LiveId" clId="{EB692BBA-6B68-40B2-99BB-79E38010F205}" dt="2022-05-24T11:20:05.082" v="1081" actId="1035"/>
          <ac:spMkLst>
            <pc:docMk/>
            <pc:sldMk cId="1393127135" sldId="269"/>
            <ac:spMk id="794" creationId="{00000000-0000-0000-0000-000000000000}"/>
          </ac:spMkLst>
        </pc:spChg>
        <pc:grpChg chg="add mod">
          <ac:chgData name="남 상현" userId="03ad4a8e8f7310f3" providerId="LiveId" clId="{EB692BBA-6B68-40B2-99BB-79E38010F205}" dt="2022-05-26T03:41:02.201" v="2076" actId="1076"/>
          <ac:grpSpMkLst>
            <pc:docMk/>
            <pc:sldMk cId="1393127135" sldId="269"/>
            <ac:grpSpMk id="2" creationId="{3F514F0B-709E-B431-1F94-694549EA89AC}"/>
          </ac:grpSpMkLst>
        </pc:grpChg>
        <pc:grpChg chg="add del mod">
          <ac:chgData name="남 상현" userId="03ad4a8e8f7310f3" providerId="LiveId" clId="{EB692BBA-6B68-40B2-99BB-79E38010F205}" dt="2022-05-24T11:10:04.695" v="884" actId="165"/>
          <ac:grpSpMkLst>
            <pc:docMk/>
            <pc:sldMk cId="1393127135" sldId="269"/>
            <ac:grpSpMk id="2" creationId="{89A73FB0-FCB1-A01A-91E0-505C88209DEA}"/>
          </ac:grpSpMkLst>
        </pc:grpChg>
        <pc:grpChg chg="add mod">
          <ac:chgData name="남 상현" userId="03ad4a8e8f7310f3" providerId="LiveId" clId="{EB692BBA-6B68-40B2-99BB-79E38010F205}" dt="2022-05-30T10:28:22.775" v="4197" actId="164"/>
          <ac:grpSpMkLst>
            <pc:docMk/>
            <pc:sldMk cId="1393127135" sldId="269"/>
            <ac:grpSpMk id="3" creationId="{C8DCC4D3-C7B6-0380-321F-F7B56FEF59C0}"/>
          </ac:grpSpMkLst>
        </pc:grpChg>
        <pc:grpChg chg="del mod">
          <ac:chgData name="남 상현" userId="03ad4a8e8f7310f3" providerId="LiveId" clId="{EB692BBA-6B68-40B2-99BB-79E38010F205}" dt="2022-05-24T12:27:43.721" v="1366" actId="165"/>
          <ac:grpSpMkLst>
            <pc:docMk/>
            <pc:sldMk cId="1393127135" sldId="269"/>
            <ac:grpSpMk id="3" creationId="{E80E3F8F-5882-610E-A681-AD027A9BAB63}"/>
          </ac:grpSpMkLst>
        </pc:grpChg>
        <pc:grpChg chg="add mod">
          <ac:chgData name="남 상현" userId="03ad4a8e8f7310f3" providerId="LiveId" clId="{EB692BBA-6B68-40B2-99BB-79E38010F205}" dt="2022-05-24T11:10:57.092" v="930" actId="164"/>
          <ac:grpSpMkLst>
            <pc:docMk/>
            <pc:sldMk cId="1393127135" sldId="269"/>
            <ac:grpSpMk id="7" creationId="{393D052B-B4D1-D09B-7B81-2B3FF53FC9F1}"/>
          </ac:grpSpMkLst>
        </pc:grpChg>
        <pc:grpChg chg="add mod">
          <ac:chgData name="남 상현" userId="03ad4a8e8f7310f3" providerId="LiveId" clId="{EB692BBA-6B68-40B2-99BB-79E38010F205}" dt="2022-05-24T11:20:11.007" v="1110" actId="1035"/>
          <ac:grpSpMkLst>
            <pc:docMk/>
            <pc:sldMk cId="1393127135" sldId="269"/>
            <ac:grpSpMk id="8" creationId="{B5F85231-B4CE-F5B2-3148-9CA0EDC4521C}"/>
          </ac:grpSpMkLst>
        </pc:grpChg>
        <pc:grpChg chg="mod topLvl">
          <ac:chgData name="남 상현" userId="03ad4a8e8f7310f3" providerId="LiveId" clId="{EB692BBA-6B68-40B2-99BB-79E38010F205}" dt="2022-05-24T11:10:10.019" v="886" actId="164"/>
          <ac:grpSpMkLst>
            <pc:docMk/>
            <pc:sldMk cId="1393127135" sldId="269"/>
            <ac:grpSpMk id="10" creationId="{51A41011-4941-37A3-F7A2-3BC1592EB68F}"/>
          </ac:grpSpMkLst>
        </pc:grpChg>
        <pc:grpChg chg="add del mod topLvl">
          <ac:chgData name="남 상현" userId="03ad4a8e8f7310f3" providerId="LiveId" clId="{EB692BBA-6B68-40B2-99BB-79E38010F205}" dt="2022-05-25T09:26:08.541" v="1598" actId="165"/>
          <ac:grpSpMkLst>
            <pc:docMk/>
            <pc:sldMk cId="1393127135" sldId="269"/>
            <ac:grpSpMk id="12" creationId="{9D14B233-6007-2E1D-8EB2-E50A09115663}"/>
          </ac:grpSpMkLst>
        </pc:grpChg>
        <pc:grpChg chg="add mod">
          <ac:chgData name="남 상현" userId="03ad4a8e8f7310f3" providerId="LiveId" clId="{EB692BBA-6B68-40B2-99BB-79E38010F205}" dt="2022-05-25T09:42:07.203" v="1761" actId="164"/>
          <ac:grpSpMkLst>
            <pc:docMk/>
            <pc:sldMk cId="1393127135" sldId="269"/>
            <ac:grpSpMk id="14" creationId="{61671624-75DD-E1B6-FC1E-E97A01DE7EAF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5" creationId="{534592D9-8020-11C5-24A1-41D10C5F3D50}"/>
          </ac:grpSpMkLst>
        </pc:grpChg>
        <pc:grpChg chg="add del mod">
          <ac:chgData name="남 상현" userId="03ad4a8e8f7310f3" providerId="LiveId" clId="{EB692BBA-6B68-40B2-99BB-79E38010F205}" dt="2022-05-25T09:26:05.798" v="1597" actId="165"/>
          <ac:grpSpMkLst>
            <pc:docMk/>
            <pc:sldMk cId="1393127135" sldId="269"/>
            <ac:grpSpMk id="19" creationId="{B7631117-FB86-E615-7556-80D15802C132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20" creationId="{CBADEFF9-2788-6103-F476-AAEB58FB654D}"/>
          </ac:grpSpMkLst>
        </pc:grpChg>
        <pc:grpChg chg="add del mod">
          <ac:chgData name="남 상현" userId="03ad4a8e8f7310f3" providerId="LiveId" clId="{EB692BBA-6B68-40B2-99BB-79E38010F205}" dt="2022-05-25T09:45:45.699" v="1820" actId="165"/>
          <ac:grpSpMkLst>
            <pc:docMk/>
            <pc:sldMk cId="1393127135" sldId="269"/>
            <ac:grpSpMk id="21" creationId="{273249BF-5B05-FF0D-AE94-A4FA2F921B72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22" creationId="{76F63561-0F00-6836-0DAB-A83AE7AD55E6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23" creationId="{26F68F68-1067-7EED-208A-ED0AB29E403A}"/>
          </ac:grpSpMkLst>
        </pc:grpChg>
        <pc:grpChg chg="del mod">
          <ac:chgData name="남 상현" userId="03ad4a8e8f7310f3" providerId="LiveId" clId="{EB692BBA-6B68-40B2-99BB-79E38010F205}" dt="2022-05-25T09:25:21.552" v="1591" actId="478"/>
          <ac:grpSpMkLst>
            <pc:docMk/>
            <pc:sldMk cId="1393127135" sldId="269"/>
            <ac:grpSpMk id="74" creationId="{105F507A-DD62-1FF4-5316-30D965F31D34}"/>
          </ac:grpSpMkLst>
        </pc:grpChg>
        <pc:grpChg chg="mod topLvl">
          <ac:chgData name="남 상현" userId="03ad4a8e8f7310f3" providerId="LiveId" clId="{EB692BBA-6B68-40B2-99BB-79E38010F205}" dt="2022-05-24T12:27:43.721" v="1366" actId="165"/>
          <ac:grpSpMkLst>
            <pc:docMk/>
            <pc:sldMk cId="1393127135" sldId="269"/>
            <ac:grpSpMk id="78" creationId="{4AA1833E-37DE-209D-BBF9-0466F7E6E009}"/>
          </ac:grpSpMkLst>
        </pc:grpChg>
        <pc:grpChg chg="add mod">
          <ac:chgData name="남 상현" userId="03ad4a8e8f7310f3" providerId="LiveId" clId="{EB692BBA-6B68-40B2-99BB-79E38010F205}" dt="2022-05-30T10:28:22.775" v="4197" actId="164"/>
          <ac:grpSpMkLst>
            <pc:docMk/>
            <pc:sldMk cId="1393127135" sldId="269"/>
            <ac:grpSpMk id="94" creationId="{505A1D5A-1BAF-1A07-4C4A-D8FE5BA4F693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15" creationId="{D5A03B3D-76F7-D13A-E9EE-27B2603498EE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18" creationId="{D8AE94C6-49E5-AE4F-28DE-6FC95A8535C8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27" creationId="{C1077A87-EB91-8B84-5251-956A89F785C9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31" creationId="{7C96F0AA-3844-CAAA-8DE1-98E253BE025A}"/>
          </ac:grpSpMkLst>
        </pc:grpChg>
        <pc:grpChg chg="add del mod">
          <ac:chgData name="남 상현" userId="03ad4a8e8f7310f3" providerId="LiveId" clId="{EB692BBA-6B68-40B2-99BB-79E38010F205}" dt="2022-05-24T12:33:55.223" v="1535" actId="478"/>
          <ac:grpSpMkLst>
            <pc:docMk/>
            <pc:sldMk cId="1393127135" sldId="269"/>
            <ac:grpSpMk id="132" creationId="{4D8FEAAB-D5DA-DA05-9FB4-B80AB2246F87}"/>
          </ac:grpSpMkLst>
        </pc:grpChg>
        <pc:grpChg chg="add mod">
          <ac:chgData name="남 상현" userId="03ad4a8e8f7310f3" providerId="LiveId" clId="{EB692BBA-6B68-40B2-99BB-79E38010F205}" dt="2022-05-24T12:27:48.820" v="1368" actId="1076"/>
          <ac:grpSpMkLst>
            <pc:docMk/>
            <pc:sldMk cId="1393127135" sldId="269"/>
            <ac:grpSpMk id="134" creationId="{75DE526F-E9C4-EBEC-0877-9F941C80E99A}"/>
          </ac:grpSpMkLst>
        </pc:grpChg>
        <pc:grpChg chg="add del">
          <ac:chgData name="남 상현" userId="03ad4a8e8f7310f3" providerId="LiveId" clId="{EB692BBA-6B68-40B2-99BB-79E38010F205}" dt="2022-05-24T11:08:57.125" v="867" actId="478"/>
          <ac:grpSpMkLst>
            <pc:docMk/>
            <pc:sldMk cId="1393127135" sldId="269"/>
            <ac:grpSpMk id="151" creationId="{C5C0EFE0-C483-EEE8-E282-682A14540E40}"/>
          </ac:grpSpMkLst>
        </pc:grpChg>
        <pc:grpChg chg="add del">
          <ac:chgData name="남 상현" userId="03ad4a8e8f7310f3" providerId="LiveId" clId="{EB692BBA-6B68-40B2-99BB-79E38010F205}" dt="2022-05-24T11:08:50.490" v="866" actId="478"/>
          <ac:grpSpMkLst>
            <pc:docMk/>
            <pc:sldMk cId="1393127135" sldId="269"/>
            <ac:grpSpMk id="208" creationId="{271005D4-86FB-8EEB-9EFB-B230DF57A727}"/>
          </ac:grpSpMkLst>
        </pc:grpChg>
        <pc:grpChg chg="add del">
          <ac:chgData name="남 상현" userId="03ad4a8e8f7310f3" providerId="LiveId" clId="{EB692BBA-6B68-40B2-99BB-79E38010F205}" dt="2022-05-24T11:08:50.490" v="866" actId="478"/>
          <ac:grpSpMkLst>
            <pc:docMk/>
            <pc:sldMk cId="1393127135" sldId="269"/>
            <ac:grpSpMk id="211" creationId="{DBD6056D-D10F-AF8C-93A0-20DBFB32DB6D}"/>
          </ac:grpSpMkLst>
        </pc:grpChg>
        <pc:grpChg chg="del mod topLvl">
          <ac:chgData name="남 상현" userId="03ad4a8e8f7310f3" providerId="LiveId" clId="{EB692BBA-6B68-40B2-99BB-79E38010F205}" dt="2022-05-24T11:10:07.378" v="885" actId="165"/>
          <ac:grpSpMkLst>
            <pc:docMk/>
            <pc:sldMk cId="1393127135" sldId="269"/>
            <ac:grpSpMk id="225" creationId="{3799C147-DC59-CAE6-4D2C-690C2FBA4152}"/>
          </ac:grpSpMkLst>
        </pc:grpChg>
        <pc:grpChg chg="del mod">
          <ac:chgData name="남 상현" userId="03ad4a8e8f7310f3" providerId="LiveId" clId="{EB692BBA-6B68-40B2-99BB-79E38010F205}" dt="2022-05-24T11:12:51.449" v="938" actId="21"/>
          <ac:grpSpMkLst>
            <pc:docMk/>
            <pc:sldMk cId="1393127135" sldId="269"/>
            <ac:grpSpMk id="226" creationId="{8ACC78A6-E07C-EE1E-3C32-81D6FCE11B58}"/>
          </ac:grpSpMkLst>
        </pc:grpChg>
        <pc:cxnChg chg="add mod">
          <ac:chgData name="남 상현" userId="03ad4a8e8f7310f3" providerId="LiveId" clId="{EB692BBA-6B68-40B2-99BB-79E38010F205}" dt="2022-05-25T09:32:44.381" v="1614"/>
          <ac:cxnSpMkLst>
            <pc:docMk/>
            <pc:sldMk cId="1393127135" sldId="269"/>
            <ac:cxnSpMk id="65" creationId="{008049A5-6DC5-6604-D2A0-57E5A79C949A}"/>
          </ac:cxnSpMkLst>
        </pc:cxnChg>
        <pc:cxnChg chg="add mod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67" creationId="{A1F922F1-64AA-A352-707B-BB26C74E5A29}"/>
          </ac:cxnSpMkLst>
        </pc:cxnChg>
        <pc:cxnChg chg="add mod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69" creationId="{EE0264CB-2D09-66A0-18FE-3978594973ED}"/>
          </ac:cxnSpMkLst>
        </pc:cxnChg>
        <pc:cxnChg chg="add del mod">
          <ac:chgData name="남 상현" userId="03ad4a8e8f7310f3" providerId="LiveId" clId="{EB692BBA-6B68-40B2-99BB-79E38010F205}" dt="2022-05-25T09:41:05.069" v="1716" actId="478"/>
          <ac:cxnSpMkLst>
            <pc:docMk/>
            <pc:sldMk cId="1393127135" sldId="269"/>
            <ac:cxnSpMk id="70" creationId="{77DB960E-8CC1-FB63-4AC3-E1BA75FBF738}"/>
          </ac:cxnSpMkLst>
        </pc:cxnChg>
        <pc:cxnChg chg="add mod">
          <ac:chgData name="남 상현" userId="03ad4a8e8f7310f3" providerId="LiveId" clId="{EB692BBA-6B68-40B2-99BB-79E38010F205}" dt="2022-05-25T09:41:15.220" v="1721" actId="14100"/>
          <ac:cxnSpMkLst>
            <pc:docMk/>
            <pc:sldMk cId="1393127135" sldId="269"/>
            <ac:cxnSpMk id="80" creationId="{06517D8E-C56D-E480-F492-01B0665DBD3C}"/>
          </ac:cxnSpMkLst>
        </pc:cxnChg>
        <pc:cxnChg chg="add mod">
          <ac:chgData name="남 상현" userId="03ad4a8e8f7310f3" providerId="LiveId" clId="{EB692BBA-6B68-40B2-99BB-79E38010F205}" dt="2022-05-25T09:41:25.240" v="1725" actId="14100"/>
          <ac:cxnSpMkLst>
            <pc:docMk/>
            <pc:sldMk cId="1393127135" sldId="269"/>
            <ac:cxnSpMk id="82" creationId="{82E5C230-C8D8-189F-07D9-F7125F9D84A6}"/>
          </ac:cxnSpMkLst>
        </pc:cxnChg>
        <pc:cxnChg chg="add mod">
          <ac:chgData name="남 상현" userId="03ad4a8e8f7310f3" providerId="LiveId" clId="{EB692BBA-6B68-40B2-99BB-79E38010F205}" dt="2022-05-25T09:42:05.457" v="1760" actId="164"/>
          <ac:cxnSpMkLst>
            <pc:docMk/>
            <pc:sldMk cId="1393127135" sldId="269"/>
            <ac:cxnSpMk id="88" creationId="{C642B466-8DB0-A7D5-9990-B1985ADD13C0}"/>
          </ac:cxnSpMkLst>
        </pc:cxnChg>
        <pc:cxnChg chg="add mod">
          <ac:chgData name="남 상현" userId="03ad4a8e8f7310f3" providerId="LiveId" clId="{EB692BBA-6B68-40B2-99BB-79E38010F205}" dt="2022-05-25T09:42:05.457" v="1760" actId="164"/>
          <ac:cxnSpMkLst>
            <pc:docMk/>
            <pc:sldMk cId="1393127135" sldId="269"/>
            <ac:cxnSpMk id="90" creationId="{5328826C-1D75-FD9B-EAC2-D0ECAB1AA252}"/>
          </ac:cxnSpMkLst>
        </pc:cxnChg>
        <pc:cxnChg chg="add mod">
          <ac:chgData name="남 상현" userId="03ad4a8e8f7310f3" providerId="LiveId" clId="{EB692BBA-6B68-40B2-99BB-79E38010F205}" dt="2022-05-30T10:28:22.775" v="4197" actId="164"/>
          <ac:cxnSpMkLst>
            <pc:docMk/>
            <pc:sldMk cId="1393127135" sldId="269"/>
            <ac:cxnSpMk id="92" creationId="{7C64EACD-E09B-07B6-1F0C-E5CB94839A22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93" creationId="{8334003A-082E-5C15-A592-779E8CC3163F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95" creationId="{29B793CA-55CD-2744-C8DB-2143FE8799D2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98" creationId="{D111DAC7-F15B-1426-6D73-4CAC5C979790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101" creationId="{3B531AC9-C80B-811A-1C9E-9375FBF243EE}"/>
          </ac:cxnSpMkLst>
        </pc:cxnChg>
        <pc:cxnChg chg="add del mod">
          <ac:chgData name="남 상현" userId="03ad4a8e8f7310f3" providerId="LiveId" clId="{EB692BBA-6B68-40B2-99BB-79E38010F205}" dt="2022-05-24T11:19:39.005" v="1057" actId="478"/>
          <ac:cxnSpMkLst>
            <pc:docMk/>
            <pc:sldMk cId="1393127135" sldId="269"/>
            <ac:cxnSpMk id="101" creationId="{6D6DE89B-A5D9-DC50-42BA-585D41EA8AA2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102" creationId="{6D0F6260-E4C4-F4DE-D20C-017DA548F31B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103" creationId="{3FF0AF14-CDE3-0009-565A-9CA29F2C3C2D}"/>
          </ac:cxnSpMkLst>
        </pc:cxnChg>
        <pc:cxnChg chg="add mod topLvl">
          <ac:chgData name="남 상현" userId="03ad4a8e8f7310f3" providerId="LiveId" clId="{EB692BBA-6B68-40B2-99BB-79E38010F205}" dt="2022-05-25T09:45:48.018" v="1821" actId="164"/>
          <ac:cxnSpMkLst>
            <pc:docMk/>
            <pc:sldMk cId="1393127135" sldId="269"/>
            <ac:cxnSpMk id="112" creationId="{F85D4794-AFB5-6D60-ABFA-DAB2E39D08D3}"/>
          </ac:cxnSpMkLst>
        </pc:cxnChg>
        <pc:cxnChg chg="add mod topLvl">
          <ac:chgData name="남 상현" userId="03ad4a8e8f7310f3" providerId="LiveId" clId="{EB692BBA-6B68-40B2-99BB-79E38010F205}" dt="2022-05-25T09:46:29.963" v="1840" actId="164"/>
          <ac:cxnSpMkLst>
            <pc:docMk/>
            <pc:sldMk cId="1393127135" sldId="269"/>
            <ac:cxnSpMk id="113" creationId="{1D06D32D-3268-B0A6-4A45-A3FF539B0F9A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15" creationId="{7D555B39-3500-D109-C1D7-A76F62383939}"/>
          </ac:cxnSpMkLst>
        </pc:cxnChg>
        <pc:cxnChg chg="mod">
          <ac:chgData name="남 상현" userId="03ad4a8e8f7310f3" providerId="LiveId" clId="{EB692BBA-6B68-40B2-99BB-79E38010F205}" dt="2022-05-25T09:45:48.400" v="1822"/>
          <ac:cxnSpMkLst>
            <pc:docMk/>
            <pc:sldMk cId="1393127135" sldId="269"/>
            <ac:cxnSpMk id="117" creationId="{FB65ED98-5234-A5C7-4110-304B005A0A74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18" creationId="{19A97383-B9AD-5A82-D995-FA22646B1F8E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20" creationId="{70421981-47D9-321F-FE97-7645888CFB2C}"/>
          </ac:cxnSpMkLst>
        </pc:cxnChg>
        <pc:cxnChg chg="mod">
          <ac:chgData name="남 상현" userId="03ad4a8e8f7310f3" providerId="LiveId" clId="{EB692BBA-6B68-40B2-99BB-79E38010F205}" dt="2022-05-25T09:45:58.938" v="1827"/>
          <ac:cxnSpMkLst>
            <pc:docMk/>
            <pc:sldMk cId="1393127135" sldId="269"/>
            <ac:cxnSpMk id="121" creationId="{D13CA44A-DBA3-843B-43DC-8568E7A676CD}"/>
          </ac:cxnSpMkLst>
        </pc:cxnChg>
        <pc:cxnChg chg="mod">
          <ac:chgData name="남 상현" userId="03ad4a8e8f7310f3" providerId="LiveId" clId="{EB692BBA-6B68-40B2-99BB-79E38010F205}" dt="2022-05-25T09:46:04.334" v="1830"/>
          <ac:cxnSpMkLst>
            <pc:docMk/>
            <pc:sldMk cId="1393127135" sldId="269"/>
            <ac:cxnSpMk id="129" creationId="{B00E2856-29B2-F8D9-E838-AB0B5CC5591A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31" creationId="{F53EDE5F-FDAB-D266-5623-094B7707C733}"/>
          </ac:cxnSpMkLst>
        </pc:cxnChg>
        <pc:cxnChg chg="mod">
          <ac:chgData name="남 상현" userId="03ad4a8e8f7310f3" providerId="LiveId" clId="{EB692BBA-6B68-40B2-99BB-79E38010F205}" dt="2022-05-25T09:46:13.020" v="1837"/>
          <ac:cxnSpMkLst>
            <pc:docMk/>
            <pc:sldMk cId="1393127135" sldId="269"/>
            <ac:cxnSpMk id="133" creationId="{19958725-F1D5-E6CC-6C13-50AFB76D6978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39" creationId="{B2AA6746-7157-E28F-4C3D-2EB9431BF246}"/>
          </ac:cxnSpMkLst>
        </pc:cxnChg>
        <pc:cxnChg chg="add mod topLvl">
          <ac:chgData name="남 상현" userId="03ad4a8e8f7310f3" providerId="LiveId" clId="{EB692BBA-6B68-40B2-99BB-79E38010F205}" dt="2022-05-25T11:21:27.641" v="2026" actId="1076"/>
          <ac:cxnSpMkLst>
            <pc:docMk/>
            <pc:sldMk cId="1393127135" sldId="269"/>
            <ac:cxnSpMk id="140" creationId="{FDD60C4E-E0E8-E7F8-61E5-9A91AF52739D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41" creationId="{CB012300-C90D-9AD6-78CB-FEA4D1F53948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50" creationId="{7D2B8003-3669-B57D-E922-FC95EE6F806F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55" creationId="{5FE021A8-6C71-7522-CE49-238FAFF523EE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57" creationId="{67550EDC-6F1B-30BE-9396-DDC63E84D922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59" creationId="{A443A2CB-2A6E-358E-9CCF-D158BC8B6862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61" creationId="{B1301C78-529B-3BDC-9BB2-4328B220D500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63" creationId="{177B5360-1187-F382-5582-104530A4C8DE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65" creationId="{F8DA29B8-FDC1-264A-3ADB-7DCAAC9526F7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72" creationId="{64B1E4C4-04F3-B197-567E-44DF5DB5BFB3}"/>
          </ac:cxnSpMkLst>
        </pc:cxnChg>
        <pc:cxnChg chg="add del mod topLvl">
          <ac:chgData name="남 상현" userId="03ad4a8e8f7310f3" providerId="LiveId" clId="{EB692BBA-6B68-40B2-99BB-79E38010F205}" dt="2022-05-25T09:31:56.762" v="1600" actId="478"/>
          <ac:cxnSpMkLst>
            <pc:docMk/>
            <pc:sldMk cId="1393127135" sldId="269"/>
            <ac:cxnSpMk id="175" creationId="{1F45F4FB-9C2E-12BC-C064-8A86205D06FA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76" creationId="{15F02CF9-3C32-650F-1524-EF02ACA40A2D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77" creationId="{9F85D4C7-BE22-4D98-E19A-F25D528FAA7C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81" creationId="{D3DE3978-D470-7510-3D90-F1D1344779EF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82" creationId="{346E8BD5-0D0B-B8B9-DA41-9315DAED34D2}"/>
          </ac:cxnSpMkLst>
        </pc:cxnChg>
        <pc:cxnChg chg="del mod ord">
          <ac:chgData name="남 상현" userId="03ad4a8e8f7310f3" providerId="LiveId" clId="{EB692BBA-6B68-40B2-99BB-79E38010F205}" dt="2022-05-24T12:16:25.292" v="1350" actId="478"/>
          <ac:cxnSpMkLst>
            <pc:docMk/>
            <pc:sldMk cId="1393127135" sldId="269"/>
            <ac:cxnSpMk id="224" creationId="{0C941815-2EA3-55AC-2649-363E6FAC7027}"/>
          </ac:cxnSpMkLst>
        </pc:cxnChg>
      </pc:sldChg>
      <pc:sldChg chg="modSp add del mod">
        <pc:chgData name="남 상현" userId="03ad4a8e8f7310f3" providerId="LiveId" clId="{EB692BBA-6B68-40B2-99BB-79E38010F205}" dt="2022-05-24T12:08:09.400" v="1334" actId="47"/>
        <pc:sldMkLst>
          <pc:docMk/>
          <pc:sldMk cId="114407117" sldId="270"/>
        </pc:sldMkLst>
        <pc:spChg chg="mod">
          <ac:chgData name="남 상현" userId="03ad4a8e8f7310f3" providerId="LiveId" clId="{EB692BBA-6B68-40B2-99BB-79E38010F205}" dt="2022-05-24T11:06:21.635" v="849" actId="20577"/>
          <ac:spMkLst>
            <pc:docMk/>
            <pc:sldMk cId="114407117" sldId="270"/>
            <ac:spMk id="794" creationId="{00000000-0000-0000-0000-000000000000}"/>
          </ac:spMkLst>
        </pc:spChg>
      </pc:sldChg>
      <pc:sldChg chg="modSp add del mod">
        <pc:chgData name="남 상현" userId="03ad4a8e8f7310f3" providerId="LiveId" clId="{EB692BBA-6B68-40B2-99BB-79E38010F205}" dt="2022-05-24T12:08:10.648" v="1335" actId="47"/>
        <pc:sldMkLst>
          <pc:docMk/>
          <pc:sldMk cId="3616124334" sldId="271"/>
        </pc:sldMkLst>
        <pc:spChg chg="mod">
          <ac:chgData name="남 상현" userId="03ad4a8e8f7310f3" providerId="LiveId" clId="{EB692BBA-6B68-40B2-99BB-79E38010F205}" dt="2022-05-24T11:06:24.309" v="851" actId="20577"/>
          <ac:spMkLst>
            <pc:docMk/>
            <pc:sldMk cId="3616124334" sldId="271"/>
            <ac:spMk id="794" creationId="{00000000-0000-0000-0000-000000000000}"/>
          </ac:spMkLst>
        </pc:spChg>
      </pc:sldChg>
      <pc:sldChg chg="addSp delSp modSp add mod">
        <pc:chgData name="남 상현" userId="03ad4a8e8f7310f3" providerId="LiveId" clId="{EB692BBA-6B68-40B2-99BB-79E38010F205}" dt="2022-05-25T09:50:35.211" v="1980" actId="208"/>
        <pc:sldMkLst>
          <pc:docMk/>
          <pc:sldMk cId="764489509" sldId="272"/>
        </pc:sldMkLst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27" creationId="{E52119C6-BCCF-A490-5D82-C2463F5825BC}"/>
          </ac:spMkLst>
        </pc:spChg>
        <pc:spChg chg="add del mod">
          <ac:chgData name="남 상현" userId="03ad4a8e8f7310f3" providerId="LiveId" clId="{EB692BBA-6B68-40B2-99BB-79E38010F205}" dt="2022-05-25T09:47:16.420" v="1854" actId="478"/>
          <ac:spMkLst>
            <pc:docMk/>
            <pc:sldMk cId="764489509" sldId="272"/>
            <ac:spMk id="28" creationId="{7ED54454-3BD4-31F8-6915-CA42E53DF807}"/>
          </ac:spMkLst>
        </pc:spChg>
        <pc:spChg chg="add del mod">
          <ac:chgData name="남 상현" userId="03ad4a8e8f7310f3" providerId="LiveId" clId="{EB692BBA-6B68-40B2-99BB-79E38010F205}" dt="2022-05-25T09:47:15.622" v="1853" actId="478"/>
          <ac:spMkLst>
            <pc:docMk/>
            <pc:sldMk cId="764489509" sldId="272"/>
            <ac:spMk id="29" creationId="{636670EE-7209-C0B5-1487-91F50388672F}"/>
          </ac:spMkLst>
        </pc:spChg>
        <pc:spChg chg="add del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0" creationId="{414F6984-72FC-18F8-038A-F2DC3EAC3AC6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1" creationId="{EDCA4074-2CFD-BB98-D11C-511EA4CF6ADF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2" creationId="{7D54F94C-7414-E8C9-F377-B4693DE03CB0}"/>
          </ac:spMkLst>
        </pc:spChg>
        <pc:spChg chg="add del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3" creationId="{21B32182-AAA4-39F9-3FD2-4440C867DC0B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4" creationId="{A2DDD3D7-D955-5CAD-6402-AEA734C7C67A}"/>
          </ac:spMkLst>
        </pc:spChg>
        <pc:spChg chg="add del mod">
          <ac:chgData name="남 상현" userId="03ad4a8e8f7310f3" providerId="LiveId" clId="{EB692BBA-6B68-40B2-99BB-79E38010F205}" dt="2022-05-24T11:24:07.651" v="1162" actId="478"/>
          <ac:spMkLst>
            <pc:docMk/>
            <pc:sldMk cId="764489509" sldId="272"/>
            <ac:spMk id="34" creationId="{E4A5D53C-7434-2575-71E2-0B0D23334267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6" creationId="{FE19AAB1-AB5B-20E0-D056-86E34FC6BA6E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7" creationId="{36781BAF-BA95-E330-09B8-8CF2DBAF9A83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8" creationId="{2A100B4D-F062-0510-C6A7-F2C73BC5B1BC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9" creationId="{AC5B73F7-E98C-229B-F4FB-B92336ED4DDC}"/>
          </ac:spMkLst>
        </pc:spChg>
        <pc:spChg chg="add mod">
          <ac:chgData name="남 상현" userId="03ad4a8e8f7310f3" providerId="LiveId" clId="{EB692BBA-6B68-40B2-99BB-79E38010F205}" dt="2022-05-24T11:24:09.039" v="1164"/>
          <ac:spMkLst>
            <pc:docMk/>
            <pc:sldMk cId="764489509" sldId="272"/>
            <ac:spMk id="40" creationId="{43A885B2-5AA4-56FE-7D8C-DE335363091E}"/>
          </ac:spMkLst>
        </pc:spChg>
        <pc:spChg chg="add mod">
          <ac:chgData name="남 상현" userId="03ad4a8e8f7310f3" providerId="LiveId" clId="{EB692BBA-6B68-40B2-99BB-79E38010F205}" dt="2022-05-24T11:24:26.558" v="1185"/>
          <ac:spMkLst>
            <pc:docMk/>
            <pc:sldMk cId="764489509" sldId="272"/>
            <ac:spMk id="41" creationId="{03AABFF6-1EDA-555D-3D97-DDE7A1BA4062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42" creationId="{BAF8D555-914F-5632-831D-E084486A7684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43" creationId="{17CF9364-7F40-861E-46E9-0CC79E7AFD9D}"/>
          </ac:spMkLst>
        </pc:spChg>
        <pc:spChg chg="del mod topLvl">
          <ac:chgData name="남 상현" userId="03ad4a8e8f7310f3" providerId="LiveId" clId="{EB692BBA-6B68-40B2-99BB-79E38010F205}" dt="2022-05-24T12:55:59.273" v="1556" actId="478"/>
          <ac:spMkLst>
            <pc:docMk/>
            <pc:sldMk cId="764489509" sldId="272"/>
            <ac:spMk id="43" creationId="{D24215E4-2303-18E1-D857-8771D876A0A4}"/>
          </ac:spMkLst>
        </pc:spChg>
        <pc:spChg chg="del mod topLvl">
          <ac:chgData name="남 상현" userId="03ad4a8e8f7310f3" providerId="LiveId" clId="{EB692BBA-6B68-40B2-99BB-79E38010F205}" dt="2022-05-24T12:55:56.351" v="1552" actId="478"/>
          <ac:spMkLst>
            <pc:docMk/>
            <pc:sldMk cId="764489509" sldId="272"/>
            <ac:spMk id="44" creationId="{3EED36DE-E461-7E22-DE8F-1A05F126E4B0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48" creationId="{6214B1B7-70B9-4454-7D1C-B0EF35A17025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49" creationId="{9F1C7654-5BA2-2AA1-87F9-C3C219C9488E}"/>
          </ac:spMkLst>
        </pc:spChg>
        <pc:spChg chg="del mod topLvl">
          <ac:chgData name="남 상현" userId="03ad4a8e8f7310f3" providerId="LiveId" clId="{EB692BBA-6B68-40B2-99BB-79E38010F205}" dt="2022-05-24T12:56:06.674" v="1563" actId="478"/>
          <ac:spMkLst>
            <pc:docMk/>
            <pc:sldMk cId="764489509" sldId="272"/>
            <ac:spMk id="49" creationId="{E7384683-832A-2F0F-83EA-39280A5AA301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50" creationId="{54348402-376B-A0DD-CF59-09F09EEFD49A}"/>
          </ac:spMkLst>
        </pc:spChg>
        <pc:spChg chg="del mod topLvl">
          <ac:chgData name="남 상현" userId="03ad4a8e8f7310f3" providerId="LiveId" clId="{EB692BBA-6B68-40B2-99BB-79E38010F205}" dt="2022-05-24T12:56:00.450" v="1558" actId="478"/>
          <ac:spMkLst>
            <pc:docMk/>
            <pc:sldMk cId="764489509" sldId="272"/>
            <ac:spMk id="51" creationId="{7B20D38E-B6B9-4F9A-621B-3224FB7371BE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51" creationId="{E743343F-3787-38E2-9F9A-EB0A5D986811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53" creationId="{C23B05A1-CE69-BCF0-BC99-11FFC653C53C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54" creationId="{224B0CA2-AA03-9B56-0A49-F6EFA333B2C6}"/>
          </ac:spMkLst>
        </pc:spChg>
        <pc:spChg chg="del mod topLvl">
          <ac:chgData name="남 상현" userId="03ad4a8e8f7310f3" providerId="LiveId" clId="{EB692BBA-6B68-40B2-99BB-79E38010F205}" dt="2022-05-24T12:56:01.749" v="1559" actId="478"/>
          <ac:spMkLst>
            <pc:docMk/>
            <pc:sldMk cId="764489509" sldId="272"/>
            <ac:spMk id="54" creationId="{C850441A-8656-82E9-5169-6197AD9FB292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55" creationId="{08180F40-12AF-D044-C868-0C1364603D40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56" creationId="{41D6457B-3F64-7F17-6F75-120CD3EB4E97}"/>
          </ac:spMkLst>
        </pc:spChg>
        <pc:spChg chg="del mod topLvl">
          <ac:chgData name="남 상현" userId="03ad4a8e8f7310f3" providerId="LiveId" clId="{EB692BBA-6B68-40B2-99BB-79E38010F205}" dt="2022-05-24T12:56:04.983" v="1561" actId="478"/>
          <ac:spMkLst>
            <pc:docMk/>
            <pc:sldMk cId="764489509" sldId="272"/>
            <ac:spMk id="57" creationId="{B78E31B0-1730-CECF-4BDB-C9E7F8FC8FDA}"/>
          </ac:spMkLst>
        </pc:spChg>
        <pc:spChg chg="add del mod">
          <ac:chgData name="남 상현" userId="03ad4a8e8f7310f3" providerId="LiveId" clId="{EB692BBA-6B68-40B2-99BB-79E38010F205}" dt="2022-05-25T09:47:25.640" v="1859" actId="478"/>
          <ac:spMkLst>
            <pc:docMk/>
            <pc:sldMk cId="764489509" sldId="272"/>
            <ac:spMk id="60" creationId="{994FE5B5-9D0C-9DD2-7859-895949CE2BF1}"/>
          </ac:spMkLst>
        </pc:spChg>
        <pc:spChg chg="add del mod">
          <ac:chgData name="남 상현" userId="03ad4a8e8f7310f3" providerId="LiveId" clId="{EB692BBA-6B68-40B2-99BB-79E38010F205}" dt="2022-05-25T09:47:27.491" v="1860" actId="478"/>
          <ac:spMkLst>
            <pc:docMk/>
            <pc:sldMk cId="764489509" sldId="272"/>
            <ac:spMk id="61" creationId="{CB4E92B1-10C8-F0FD-118D-AD522F6F5FB7}"/>
          </ac:spMkLst>
        </pc:spChg>
        <pc:spChg chg="del mod topLvl">
          <ac:chgData name="남 상현" userId="03ad4a8e8f7310f3" providerId="LiveId" clId="{EB692BBA-6B68-40B2-99BB-79E38010F205}" dt="2022-05-24T12:55:57.496" v="1553" actId="478"/>
          <ac:spMkLst>
            <pc:docMk/>
            <pc:sldMk cId="764489509" sldId="272"/>
            <ac:spMk id="61" creationId="{DCEE33FE-6784-646D-978D-DDDF15290FB7}"/>
          </ac:spMkLst>
        </pc:spChg>
        <pc:spChg chg="del mod topLvl">
          <ac:chgData name="남 상현" userId="03ad4a8e8f7310f3" providerId="LiveId" clId="{EB692BBA-6B68-40B2-99BB-79E38010F205}" dt="2022-05-24T12:55:42.731" v="1547" actId="478"/>
          <ac:spMkLst>
            <pc:docMk/>
            <pc:sldMk cId="764489509" sldId="272"/>
            <ac:spMk id="62" creationId="{AE9A6DCE-3465-57E7-6D49-9E46D4786183}"/>
          </ac:spMkLst>
        </pc:spChg>
        <pc:spChg chg="del mod topLvl">
          <ac:chgData name="남 상현" userId="03ad4a8e8f7310f3" providerId="LiveId" clId="{EB692BBA-6B68-40B2-99BB-79E38010F205}" dt="2022-05-24T12:55:42.731" v="1547" actId="478"/>
          <ac:spMkLst>
            <pc:docMk/>
            <pc:sldMk cId="764489509" sldId="272"/>
            <ac:spMk id="63" creationId="{0D33F895-077E-998E-926F-303C6FE441F5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64" creationId="{92ED4900-D16F-7E44-8DA1-70F07C87799C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65" creationId="{8E5E0DA7-25A6-3E66-5052-E79AF4E12CBB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66" creationId="{71983F0F-6187-C2DD-CEF9-76A695FAE2F4}"/>
          </ac:spMkLst>
        </pc:spChg>
        <pc:spChg chg="del mod topLvl">
          <ac:chgData name="남 상현" userId="03ad4a8e8f7310f3" providerId="LiveId" clId="{EB692BBA-6B68-40B2-99BB-79E38010F205}" dt="2022-05-25T09:47:04.090" v="1843" actId="478"/>
          <ac:spMkLst>
            <pc:docMk/>
            <pc:sldMk cId="764489509" sldId="272"/>
            <ac:spMk id="67" creationId="{892F2B11-AC47-4B86-BFA1-95DAEE701ED2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68" creationId="{44F0CC87-C91E-42F0-F6F5-0E56843C0A8A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69" creationId="{E1238102-0F40-B516-B3CC-E01FD5CBD75F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0" creationId="{CDE2069B-67E5-E191-0686-32167DE68A79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1" creationId="{BE63A46A-4C8A-D3ED-707A-8135960BA873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2" creationId="{8DE5C1C7-A7F2-E923-C847-DCA739C7B110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3" creationId="{5F6428D0-E054-DA77-44B6-9E73B5B0ABD9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78" creationId="{53939089-1F12-2A8E-701D-44BBD0A35DA8}"/>
          </ac:spMkLst>
        </pc:spChg>
        <pc:spChg chg="add mod">
          <ac:chgData name="남 상현" userId="03ad4a8e8f7310f3" providerId="LiveId" clId="{EB692BBA-6B68-40B2-99BB-79E38010F205}" dt="2022-05-24T12:56:11.104" v="1566" actId="571"/>
          <ac:spMkLst>
            <pc:docMk/>
            <pc:sldMk cId="764489509" sldId="272"/>
            <ac:spMk id="80" creationId="{B720DE0B-A7A2-2D41-E845-08D71F9CA595}"/>
          </ac:spMkLst>
        </pc:spChg>
        <pc:spChg chg="add del mod">
          <ac:chgData name="남 상현" userId="03ad4a8e8f7310f3" providerId="LiveId" clId="{EB692BBA-6B68-40B2-99BB-79E38010F205}" dt="2022-05-25T09:47:29.287" v="1862" actId="478"/>
          <ac:spMkLst>
            <pc:docMk/>
            <pc:sldMk cId="764489509" sldId="272"/>
            <ac:spMk id="80" creationId="{E7B7F4EB-8548-FE21-C517-17096E253B3B}"/>
          </ac:spMkLst>
        </pc:spChg>
        <pc:spChg chg="add mod">
          <ac:chgData name="남 상현" userId="03ad4a8e8f7310f3" providerId="LiveId" clId="{EB692BBA-6B68-40B2-99BB-79E38010F205}" dt="2022-05-24T12:56:11.104" v="1566" actId="571"/>
          <ac:spMkLst>
            <pc:docMk/>
            <pc:sldMk cId="764489509" sldId="272"/>
            <ac:spMk id="82" creationId="{D74BF374-5B23-E946-EE3C-712C56AB02BC}"/>
          </ac:spMkLst>
        </pc:spChg>
        <pc:spChg chg="add del mod">
          <ac:chgData name="남 상현" userId="03ad4a8e8f7310f3" providerId="LiveId" clId="{EB692BBA-6B68-40B2-99BB-79E38010F205}" dt="2022-05-25T09:47:30.564" v="1863" actId="478"/>
          <ac:spMkLst>
            <pc:docMk/>
            <pc:sldMk cId="764489509" sldId="272"/>
            <ac:spMk id="83" creationId="{52AD2CEB-144D-9D55-92CD-8DCCEB6D9E6B}"/>
          </ac:spMkLst>
        </pc:spChg>
        <pc:spChg chg="add mod">
          <ac:chgData name="남 상현" userId="03ad4a8e8f7310f3" providerId="LiveId" clId="{EB692BBA-6B68-40B2-99BB-79E38010F205}" dt="2022-05-24T12:56:39.049" v="1571" actId="164"/>
          <ac:spMkLst>
            <pc:docMk/>
            <pc:sldMk cId="764489509" sldId="272"/>
            <ac:spMk id="84" creationId="{312347F0-7484-356B-DA9F-6163E2E2263B}"/>
          </ac:spMkLst>
        </pc:spChg>
        <pc:spChg chg="mod topLvl">
          <ac:chgData name="남 상현" userId="03ad4a8e8f7310f3" providerId="LiveId" clId="{EB692BBA-6B68-40B2-99BB-79E38010F205}" dt="2022-05-25T09:47:54.293" v="1874" actId="164"/>
          <ac:spMkLst>
            <pc:docMk/>
            <pc:sldMk cId="764489509" sldId="272"/>
            <ac:spMk id="87" creationId="{65F33BB3-F806-B0EE-B48D-477EFF508BE7}"/>
          </ac:spMkLst>
        </pc:spChg>
        <pc:spChg chg="del mod topLvl">
          <ac:chgData name="남 상현" userId="03ad4a8e8f7310f3" providerId="LiveId" clId="{EB692BBA-6B68-40B2-99BB-79E38010F205}" dt="2022-05-25T09:47:50.590" v="1871" actId="478"/>
          <ac:spMkLst>
            <pc:docMk/>
            <pc:sldMk cId="764489509" sldId="272"/>
            <ac:spMk id="89" creationId="{92AEE6BF-D989-93F3-839B-30549BE88286}"/>
          </ac:spMkLst>
        </pc:spChg>
        <pc:spChg chg="del mod">
          <ac:chgData name="남 상현" userId="03ad4a8e8f7310f3" providerId="LiveId" clId="{EB692BBA-6B68-40B2-99BB-79E38010F205}" dt="2022-05-25T09:47:47.111" v="1869" actId="478"/>
          <ac:spMkLst>
            <pc:docMk/>
            <pc:sldMk cId="764489509" sldId="272"/>
            <ac:spMk id="91" creationId="{1361E0BB-1042-3449-F910-FEF29F0F429B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99" creationId="{1FDCB7D5-E088-45D7-FE99-A0BD76C260D0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03" creationId="{418DFCBA-8F5F-1AB2-0DA7-9ADDB2A4DBCD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05" creationId="{BA9D0FDC-692E-FC94-CCD8-EB2527D39C97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08" creationId="{76B98835-76B4-9EB7-B8BA-3D9A25D25E9B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08" creationId="{AD44D590-850F-3559-36E1-AB656B45ACD8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11" creationId="{EBF63B41-388E-0C47-E492-618944D7C8BC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14" creationId="{4F5DF4DE-A863-F18B-5CB7-FD7A10804257}"/>
          </ac:spMkLst>
        </pc:spChg>
        <pc:spChg chg="add mod">
          <ac:chgData name="남 상현" userId="03ad4a8e8f7310f3" providerId="LiveId" clId="{EB692BBA-6B68-40B2-99BB-79E38010F205}" dt="2022-05-25T09:48:22.299" v="1944" actId="1076"/>
          <ac:spMkLst>
            <pc:docMk/>
            <pc:sldMk cId="764489509" sldId="272"/>
            <ac:spMk id="116" creationId="{45F9D66B-E972-2C6B-436D-FF7845BF0E8E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16" creationId="{6BE31569-6B87-D78D-782A-8FF8E1EA217E}"/>
          </ac:spMkLst>
        </pc:spChg>
        <pc:spChg chg="add del mod">
          <ac:chgData name="남 상현" userId="03ad4a8e8f7310f3" providerId="LiveId" clId="{EB692BBA-6B68-40B2-99BB-79E38010F205}" dt="2022-05-25T09:49:30.453" v="1967" actId="478"/>
          <ac:spMkLst>
            <pc:docMk/>
            <pc:sldMk cId="764489509" sldId="272"/>
            <ac:spMk id="118" creationId="{5E4D59F1-7A03-9246-0E06-3F44707CDCD7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19" creationId="{F604FCA2-B5A5-9654-BCDA-FE914E93D5FF}"/>
          </ac:spMkLst>
        </pc:spChg>
        <pc:spChg chg="mod">
          <ac:chgData name="남 상현" userId="03ad4a8e8f7310f3" providerId="LiveId" clId="{EB692BBA-6B68-40B2-99BB-79E38010F205}" dt="2022-05-25T09:48:33.718" v="1946"/>
          <ac:spMkLst>
            <pc:docMk/>
            <pc:sldMk cId="764489509" sldId="272"/>
            <ac:spMk id="120" creationId="{19578A3F-00C1-E0C6-6BF0-B2985608A8D4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21" creationId="{B3A86CFC-82C7-7D84-2CE4-59B7C964D776}"/>
          </ac:spMkLst>
        </pc:spChg>
        <pc:spChg chg="mod">
          <ac:chgData name="남 상현" userId="03ad4a8e8f7310f3" providerId="LiveId" clId="{EB692BBA-6B68-40B2-99BB-79E38010F205}" dt="2022-05-25T09:48:33.718" v="1946"/>
          <ac:spMkLst>
            <pc:docMk/>
            <pc:sldMk cId="764489509" sldId="272"/>
            <ac:spMk id="122" creationId="{1D233421-7DA7-D785-5C09-9803D6987A95}"/>
          </ac:spMkLst>
        </pc:spChg>
        <pc:spChg chg="mod">
          <ac:chgData name="남 상현" userId="03ad4a8e8f7310f3" providerId="LiveId" clId="{EB692BBA-6B68-40B2-99BB-79E38010F205}" dt="2022-05-25T09:48:33.718" v="1946"/>
          <ac:spMkLst>
            <pc:docMk/>
            <pc:sldMk cId="764489509" sldId="272"/>
            <ac:spMk id="124" creationId="{0C8735F2-9A2D-CDEE-3A04-A5195836D272}"/>
          </ac:spMkLst>
        </pc:spChg>
        <pc:spChg chg="mod">
          <ac:chgData name="남 상현" userId="03ad4a8e8f7310f3" providerId="LiveId" clId="{EB692BBA-6B68-40B2-99BB-79E38010F205}" dt="2022-05-25T09:48:35.058" v="1948"/>
          <ac:spMkLst>
            <pc:docMk/>
            <pc:sldMk cId="764489509" sldId="272"/>
            <ac:spMk id="127" creationId="{A463BA86-D67F-BEC1-828C-A370BE0AD8C3}"/>
          </ac:spMkLst>
        </pc:spChg>
        <pc:spChg chg="del mod">
          <ac:chgData name="남 상현" userId="03ad4a8e8f7310f3" providerId="LiveId" clId="{EB692BBA-6B68-40B2-99BB-79E38010F205}" dt="2022-05-25T09:48:37.391" v="1949" actId="478"/>
          <ac:spMkLst>
            <pc:docMk/>
            <pc:sldMk cId="764489509" sldId="272"/>
            <ac:spMk id="129" creationId="{8BAA6072-DE4B-8150-9319-873BFB197D12}"/>
          </ac:spMkLst>
        </pc:spChg>
        <pc:spChg chg="del mod">
          <ac:chgData name="남 상현" userId="03ad4a8e8f7310f3" providerId="LiveId" clId="{EB692BBA-6B68-40B2-99BB-79E38010F205}" dt="2022-05-25T09:48:39.093" v="1950" actId="478"/>
          <ac:spMkLst>
            <pc:docMk/>
            <pc:sldMk cId="764489509" sldId="272"/>
            <ac:spMk id="131" creationId="{70DDAD56-B5D7-14AC-9C10-E72F55C4A111}"/>
          </ac:spMkLst>
        </pc:spChg>
        <pc:spChg chg="add 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33" creationId="{8F58FF55-1D66-79EF-E786-ACA6F6B35941}"/>
          </ac:spMkLst>
        </pc:spChg>
        <pc:spChg chg="add 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34" creationId="{8A615BF7-7970-7DD0-29E7-ACD12F41EB93}"/>
          </ac:spMkLst>
        </pc:spChg>
        <pc:spChg chg="mod topLvl">
          <ac:chgData name="남 상현" userId="03ad4a8e8f7310f3" providerId="LiveId" clId="{EB692BBA-6B68-40B2-99BB-79E38010F205}" dt="2022-05-25T09:49:53.720" v="1975" actId="207"/>
          <ac:spMkLst>
            <pc:docMk/>
            <pc:sldMk cId="764489509" sldId="272"/>
            <ac:spMk id="136" creationId="{A58F5121-0C39-9CFC-E0AC-379D97B07985}"/>
          </ac:spMkLst>
        </pc:spChg>
        <pc:spChg chg="mod">
          <ac:chgData name="남 상현" userId="03ad4a8e8f7310f3" providerId="LiveId" clId="{EB692BBA-6B68-40B2-99BB-79E38010F205}" dt="2022-05-25T09:49:39.253" v="1970" actId="165"/>
          <ac:spMkLst>
            <pc:docMk/>
            <pc:sldMk cId="764489509" sldId="272"/>
            <ac:spMk id="138" creationId="{8FC27783-1607-2491-50FA-88ED22D16A91}"/>
          </ac:spMkLst>
        </pc:spChg>
        <pc:spChg chg="mod">
          <ac:chgData name="남 상현" userId="03ad4a8e8f7310f3" providerId="LiveId" clId="{EB692BBA-6B68-40B2-99BB-79E38010F205}" dt="2022-05-25T09:49:39.253" v="1970" actId="165"/>
          <ac:spMkLst>
            <pc:docMk/>
            <pc:sldMk cId="764489509" sldId="272"/>
            <ac:spMk id="140" creationId="{E5ADE587-D843-D35A-9F9E-81127344AE61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48" creationId="{3147B181-BE8F-DBDA-EB23-58FC19706D0D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52" creationId="{48ED3944-E950-A485-9EA0-83E8C39C5998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54" creationId="{33DF54BB-3321-7D3D-12FB-FB17B69E4051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57" creationId="{40133740-C577-D406-1683-40E19224A1FB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60" creationId="{00300265-91DC-B909-3249-6B84495E18FF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63" creationId="{3B7C0308-FC9C-5841-8D4D-1933A1BF9986}"/>
          </ac:spMkLst>
        </pc:spChg>
        <pc:spChg chg="del">
          <ac:chgData name="남 상현" userId="03ad4a8e8f7310f3" providerId="LiveId" clId="{EB692BBA-6B68-40B2-99BB-79E38010F205}" dt="2022-05-24T11:24:08.193" v="1163" actId="478"/>
          <ac:spMkLst>
            <pc:docMk/>
            <pc:sldMk cId="764489509" sldId="272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25T09:47:06.300" v="1844" actId="478"/>
          <ac:grpSpMkLst>
            <pc:docMk/>
            <pc:sldMk cId="764489509" sldId="272"/>
            <ac:grpSpMk id="2" creationId="{878EF2F4-E500-F7E7-B64F-8C22EA91DDE8}"/>
          </ac:grpSpMkLst>
        </pc:grpChg>
        <pc:grpChg chg="del">
          <ac:chgData name="남 상현" userId="03ad4a8e8f7310f3" providerId="LiveId" clId="{EB692BBA-6B68-40B2-99BB-79E38010F205}" dt="2022-05-24T11:12:58.185" v="941" actId="478"/>
          <ac:grpSpMkLst>
            <pc:docMk/>
            <pc:sldMk cId="764489509" sldId="272"/>
            <ac:grpSpMk id="3" creationId="{E80E3F8F-5882-610E-A681-AD027A9BAB63}"/>
          </ac:grpSpMkLst>
        </pc:grpChg>
        <pc:grpChg chg="add del mod">
          <ac:chgData name="남 상현" userId="03ad4a8e8f7310f3" providerId="LiveId" clId="{EB692BBA-6B68-40B2-99BB-79E38010F205}" dt="2022-05-25T09:49:30.453" v="1967" actId="478"/>
          <ac:grpSpMkLst>
            <pc:docMk/>
            <pc:sldMk cId="764489509" sldId="272"/>
            <ac:grpSpMk id="5" creationId="{281B27C1-22DD-B314-6D1B-87B5B7961EA3}"/>
          </ac:grpSpMkLst>
        </pc:grpChg>
        <pc:grpChg chg="del">
          <ac:chgData name="남 상현" userId="03ad4a8e8f7310f3" providerId="LiveId" clId="{EB692BBA-6B68-40B2-99BB-79E38010F205}" dt="2022-05-24T11:12:57.282" v="940" actId="478"/>
          <ac:grpSpMkLst>
            <pc:docMk/>
            <pc:sldMk cId="764489509" sldId="272"/>
            <ac:grpSpMk id="8" creationId="{B5F85231-B4CE-F5B2-3148-9CA0EDC4521C}"/>
          </ac:grpSpMkLst>
        </pc:grpChg>
        <pc:grpChg chg="add mod">
          <ac:chgData name="남 상현" userId="03ad4a8e8f7310f3" providerId="LiveId" clId="{EB692BBA-6B68-40B2-99BB-79E38010F205}" dt="2022-05-24T11:26:39.749" v="1241" actId="1076"/>
          <ac:grpSpMkLst>
            <pc:docMk/>
            <pc:sldMk cId="764489509" sldId="272"/>
            <ac:grpSpMk id="35" creationId="{F9CE531E-56A6-227C-A59E-CBA2853882ED}"/>
          </ac:grpSpMkLst>
        </pc:grpChg>
        <pc:grpChg chg="add del mod">
          <ac:chgData name="남 상현" userId="03ad4a8e8f7310f3" providerId="LiveId" clId="{EB692BBA-6B68-40B2-99BB-79E38010F205}" dt="2022-05-24T12:55:39.169" v="1545" actId="165"/>
          <ac:grpSpMkLst>
            <pc:docMk/>
            <pc:sldMk cId="764489509" sldId="272"/>
            <ac:grpSpMk id="42" creationId="{38C13541-D199-C675-4F96-B4C293B49131}"/>
          </ac:grpSpMkLst>
        </pc:grpChg>
        <pc:grpChg chg="del mod topLvl">
          <ac:chgData name="남 상현" userId="03ad4a8e8f7310f3" providerId="LiveId" clId="{EB692BBA-6B68-40B2-99BB-79E38010F205}" dt="2022-05-24T12:55:50.208" v="1550" actId="165"/>
          <ac:grpSpMkLst>
            <pc:docMk/>
            <pc:sldMk cId="764489509" sldId="272"/>
            <ac:grpSpMk id="45" creationId="{152A44EC-6D77-4D2F-CAB9-46BD607032B8}"/>
          </ac:grpSpMkLst>
        </pc:grpChg>
        <pc:grpChg chg="del mod">
          <ac:chgData name="남 상현" userId="03ad4a8e8f7310f3" providerId="LiveId" clId="{EB692BBA-6B68-40B2-99BB-79E38010F205}" dt="2022-05-25T09:47:06.881" v="1845" actId="478"/>
          <ac:grpSpMkLst>
            <pc:docMk/>
            <pc:sldMk cId="764489509" sldId="272"/>
            <ac:grpSpMk id="74" creationId="{105F507A-DD62-1FF4-5316-30D965F31D34}"/>
          </ac:grpSpMkLst>
        </pc:grpChg>
        <pc:grpChg chg="add del mod">
          <ac:chgData name="남 상현" userId="03ad4a8e8f7310f3" providerId="LiveId" clId="{EB692BBA-6B68-40B2-99BB-79E38010F205}" dt="2022-05-25T09:47:50.590" v="1871" actId="478"/>
          <ac:grpSpMkLst>
            <pc:docMk/>
            <pc:sldMk cId="764489509" sldId="272"/>
            <ac:grpSpMk id="86" creationId="{DC26A72A-94B7-6FBE-75C6-584A7EE82C86}"/>
          </ac:grpSpMkLst>
        </pc:grpChg>
        <pc:grpChg chg="del mod">
          <ac:chgData name="남 상현" userId="03ad4a8e8f7310f3" providerId="LiveId" clId="{EB692BBA-6B68-40B2-99BB-79E38010F205}" dt="2022-05-25T09:47:48.834" v="1870" actId="478"/>
          <ac:grpSpMkLst>
            <pc:docMk/>
            <pc:sldMk cId="764489509" sldId="272"/>
            <ac:grpSpMk id="88" creationId="{959E8D57-2B3A-5219-1F33-DA76478DAE22}"/>
          </ac:grpSpMkLst>
        </pc:grpChg>
        <pc:grpChg chg="add mod">
          <ac:chgData name="남 상현" userId="03ad4a8e8f7310f3" providerId="LiveId" clId="{EB692BBA-6B68-40B2-99BB-79E38010F205}" dt="2022-05-25T09:47:54.293" v="1874" actId="164"/>
          <ac:grpSpMkLst>
            <pc:docMk/>
            <pc:sldMk cId="764489509" sldId="272"/>
            <ac:grpSpMk id="93" creationId="{32C5C0F9-D8E0-AECC-9F3E-FEC151A01156}"/>
          </ac:grpSpMkLst>
        </pc:grpChg>
        <pc:grpChg chg="add del mod">
          <ac:chgData name="남 상현" userId="03ad4a8e8f7310f3" providerId="LiveId" clId="{EB692BBA-6B68-40B2-99BB-79E38010F205}" dt="2022-05-25T09:47:38.944" v="1866" actId="478"/>
          <ac:grpSpMkLst>
            <pc:docMk/>
            <pc:sldMk cId="764489509" sldId="272"/>
            <ac:grpSpMk id="98" creationId="{063153A2-FFE4-4E20-DCB3-40A58C229861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01" creationId="{3DF6FC0E-014D-8F28-14AE-225257E61550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04" creationId="{FF56D02A-A088-897F-944B-3194E5680806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07" creationId="{01FDC48A-6941-570D-D261-75ADDC7CEDBC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10" creationId="{B0D989A1-F2DB-585C-D325-457CC9EC8BE1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13" creationId="{E1F4DAC0-3CA8-4AF7-05BB-637AC66130F8}"/>
          </ac:grpSpMkLst>
        </pc:grpChg>
        <pc:grpChg chg="add del mod">
          <ac:chgData name="남 상현" userId="03ad4a8e8f7310f3" providerId="LiveId" clId="{EB692BBA-6B68-40B2-99BB-79E38010F205}" dt="2022-05-25T09:48:34.588" v="1947"/>
          <ac:grpSpMkLst>
            <pc:docMk/>
            <pc:sldMk cId="764489509" sldId="272"/>
            <ac:grpSpMk id="119" creationId="{D8B6A361-2633-063F-D327-310415B14285}"/>
          </ac:grpSpMkLst>
        </pc:grpChg>
        <pc:grpChg chg="mod">
          <ac:chgData name="남 상현" userId="03ad4a8e8f7310f3" providerId="LiveId" clId="{EB692BBA-6B68-40B2-99BB-79E38010F205}" dt="2022-05-25T09:48:33.718" v="1946"/>
          <ac:grpSpMkLst>
            <pc:docMk/>
            <pc:sldMk cId="764489509" sldId="272"/>
            <ac:grpSpMk id="121" creationId="{697C990F-AE66-0A91-A94A-340820CB3EA1}"/>
          </ac:grpSpMkLst>
        </pc:grpChg>
        <pc:grpChg chg="add del mod">
          <ac:chgData name="남 상현" userId="03ad4a8e8f7310f3" providerId="LiveId" clId="{EB692BBA-6B68-40B2-99BB-79E38010F205}" dt="2022-05-25T09:48:42.225" v="1952" actId="478"/>
          <ac:grpSpMkLst>
            <pc:docMk/>
            <pc:sldMk cId="764489509" sldId="272"/>
            <ac:grpSpMk id="126" creationId="{480F0EB8-992E-E73A-14F7-7730EBBE0B89}"/>
          </ac:grpSpMkLst>
        </pc:grpChg>
        <pc:grpChg chg="mod">
          <ac:chgData name="남 상현" userId="03ad4a8e8f7310f3" providerId="LiveId" clId="{EB692BBA-6B68-40B2-99BB-79E38010F205}" dt="2022-05-25T09:48:35.058" v="1948"/>
          <ac:grpSpMkLst>
            <pc:docMk/>
            <pc:sldMk cId="764489509" sldId="272"/>
            <ac:grpSpMk id="128" creationId="{36887A20-5F9D-5D60-A1F2-CA23160BDFF7}"/>
          </ac:grpSpMkLst>
        </pc:grpChg>
        <pc:grpChg chg="del">
          <ac:chgData name="남 상현" userId="03ad4a8e8f7310f3" providerId="LiveId" clId="{EB692BBA-6B68-40B2-99BB-79E38010F205}" dt="2022-05-24T12:55:36.658" v="1543" actId="478"/>
          <ac:grpSpMkLst>
            <pc:docMk/>
            <pc:sldMk cId="764489509" sldId="272"/>
            <ac:grpSpMk id="132" creationId="{4D8FEAAB-D5DA-DA05-9FB4-B80AB2246F87}"/>
          </ac:grpSpMkLst>
        </pc:grpChg>
        <pc:grpChg chg="add del mod">
          <ac:chgData name="남 상현" userId="03ad4a8e8f7310f3" providerId="LiveId" clId="{EB692BBA-6B68-40B2-99BB-79E38010F205}" dt="2022-05-25T09:49:39.253" v="1970" actId="165"/>
          <ac:grpSpMkLst>
            <pc:docMk/>
            <pc:sldMk cId="764489509" sldId="272"/>
            <ac:grpSpMk id="135" creationId="{02E95145-7B48-2D10-61FC-50F273FE0B31}"/>
          </ac:grpSpMkLst>
        </pc:grpChg>
        <pc:grpChg chg="del mod topLvl">
          <ac:chgData name="남 상현" userId="03ad4a8e8f7310f3" providerId="LiveId" clId="{EB692BBA-6B68-40B2-99BB-79E38010F205}" dt="2022-05-25T09:49:40.668" v="1971" actId="478"/>
          <ac:grpSpMkLst>
            <pc:docMk/>
            <pc:sldMk cId="764489509" sldId="272"/>
            <ac:grpSpMk id="137" creationId="{8CEF73D9-F811-67FC-A0BD-E3DD32FC8E5F}"/>
          </ac:grpSpMkLst>
        </pc:grpChg>
        <pc:grpChg chg="add mod">
          <ac:chgData name="남 상현" userId="03ad4a8e8f7310f3" providerId="LiveId" clId="{EB692BBA-6B68-40B2-99BB-79E38010F205}" dt="2022-05-25T09:49:30.699" v="1968"/>
          <ac:grpSpMkLst>
            <pc:docMk/>
            <pc:sldMk cId="764489509" sldId="272"/>
            <ac:grpSpMk id="142" creationId="{3D5ACD69-8A8E-01BD-5BE9-E2F7EDF0F1C2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47" creationId="{6BE09045-F4F8-2620-7606-884FAF2CD8B4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0" creationId="{41782318-A934-97B4-D50D-808EE077BC67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3" creationId="{C628FAEE-12C9-E81B-7171-2EFD3688B27C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6" creationId="{90061EEC-21E5-0E87-EB5D-A2645B0D2547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9" creationId="{1FC6B0C4-0E77-5668-9722-5209BC2A0F81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62" creationId="{8E196F0C-94FC-E02C-BAEC-6018C8C18AB5}"/>
          </ac:grpSpMkLst>
        </pc:grpChg>
        <pc:cxnChg chg="add mod">
          <ac:chgData name="남 상현" userId="03ad4a8e8f7310f3" providerId="LiveId" clId="{EB692BBA-6B68-40B2-99BB-79E38010F205}" dt="2022-05-25T09:50:35.211" v="1980" actId="208"/>
          <ac:cxnSpMkLst>
            <pc:docMk/>
            <pc:sldMk cId="764489509" sldId="272"/>
            <ac:cxnSpMk id="44" creationId="{16AC2844-B395-A126-B374-73E357A72FF9}"/>
          </ac:cxnSpMkLst>
        </pc:cxnChg>
        <pc:cxnChg chg="add del mod">
          <ac:chgData name="남 상현" userId="03ad4a8e8f7310f3" providerId="LiveId" clId="{EB692BBA-6B68-40B2-99BB-79E38010F205}" dt="2022-05-25T09:47:16.967" v="1855" actId="478"/>
          <ac:cxnSpMkLst>
            <pc:docMk/>
            <pc:sldMk cId="764489509" sldId="272"/>
            <ac:cxnSpMk id="45" creationId="{CA9C8B3F-D784-0AD4-7A91-F7A806894FA4}"/>
          </ac:cxnSpMkLst>
        </pc:cxnChg>
        <pc:cxnChg chg="del mod topLvl">
          <ac:chgData name="남 상현" userId="03ad4a8e8f7310f3" providerId="LiveId" clId="{EB692BBA-6B68-40B2-99BB-79E38010F205}" dt="2022-05-25T09:47:06.300" v="1844" actId="478"/>
          <ac:cxnSpMkLst>
            <pc:docMk/>
            <pc:sldMk cId="764489509" sldId="272"/>
            <ac:cxnSpMk id="46" creationId="{5A90A7DB-CA68-B3F4-5239-206AE51CCD98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47" creationId="{B18B4BB0-C439-3E8C-AEE0-3BF89E708E37}"/>
          </ac:cxnSpMkLst>
        </pc:cxnChg>
        <pc:cxnChg chg="del mod topLvl">
          <ac:chgData name="남 상현" userId="03ad4a8e8f7310f3" providerId="LiveId" clId="{EB692BBA-6B68-40B2-99BB-79E38010F205}" dt="2022-05-24T12:55:58.718" v="1555" actId="478"/>
          <ac:cxnSpMkLst>
            <pc:docMk/>
            <pc:sldMk cId="764489509" sldId="272"/>
            <ac:cxnSpMk id="47" creationId="{C29838C7-4A03-0265-729B-12D516634259}"/>
          </ac:cxnSpMkLst>
        </pc:cxnChg>
        <pc:cxnChg chg="del mod topLvl">
          <ac:chgData name="남 상현" userId="03ad4a8e8f7310f3" providerId="LiveId" clId="{EB692BBA-6B68-40B2-99BB-79E38010F205}" dt="2022-05-24T12:56:07.193" v="1564" actId="478"/>
          <ac:cxnSpMkLst>
            <pc:docMk/>
            <pc:sldMk cId="764489509" sldId="272"/>
            <ac:cxnSpMk id="48" creationId="{04FD3DBE-FC22-7E2F-6C49-8C03A217D2E3}"/>
          </ac:cxnSpMkLst>
        </pc:cxnChg>
        <pc:cxnChg chg="del mod topLvl">
          <ac:chgData name="남 상현" userId="03ad4a8e8f7310f3" providerId="LiveId" clId="{EB692BBA-6B68-40B2-99BB-79E38010F205}" dt="2022-05-24T12:55:59.910" v="1557" actId="478"/>
          <ac:cxnSpMkLst>
            <pc:docMk/>
            <pc:sldMk cId="764489509" sldId="272"/>
            <ac:cxnSpMk id="52" creationId="{10E7ACB7-76E8-44BD-49E0-BCD5D8BE5934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52" creationId="{4283C94A-DC53-CA1F-CF46-15E945BFEE35}"/>
          </ac:cxnSpMkLst>
        </pc:cxnChg>
        <pc:cxnChg chg="del mod topLvl">
          <ac:chgData name="남 상현" userId="03ad4a8e8f7310f3" providerId="LiveId" clId="{EB692BBA-6B68-40B2-99BB-79E38010F205}" dt="2022-05-24T12:56:02.752" v="1560" actId="478"/>
          <ac:cxnSpMkLst>
            <pc:docMk/>
            <pc:sldMk cId="764489509" sldId="272"/>
            <ac:cxnSpMk id="55" creationId="{83D6A0AD-1E8A-CE38-9734-AEBCD9DD00CD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57" creationId="{D868B86E-CA18-8D23-19B3-D0F9689760A1}"/>
          </ac:cxnSpMkLst>
        </pc:cxnChg>
        <pc:cxnChg chg="add del mod">
          <ac:chgData name="남 상현" userId="03ad4a8e8f7310f3" providerId="LiveId" clId="{EB692BBA-6B68-40B2-99BB-79E38010F205}" dt="2022-05-25T09:47:14.896" v="1852" actId="478"/>
          <ac:cxnSpMkLst>
            <pc:docMk/>
            <pc:sldMk cId="764489509" sldId="272"/>
            <ac:cxnSpMk id="58" creationId="{6804D97C-9F3B-448C-1F33-8E2114CC126E}"/>
          </ac:cxnSpMkLst>
        </pc:cxnChg>
        <pc:cxnChg chg="del mod topLvl">
          <ac:chgData name="남 상현" userId="03ad4a8e8f7310f3" providerId="LiveId" clId="{EB692BBA-6B68-40B2-99BB-79E38010F205}" dt="2022-05-24T12:56:05.889" v="1562" actId="478"/>
          <ac:cxnSpMkLst>
            <pc:docMk/>
            <pc:sldMk cId="764489509" sldId="272"/>
            <ac:cxnSpMk id="58" creationId="{CA67CFD6-1C79-28E3-B8F1-5E2CB0998E28}"/>
          </ac:cxnSpMkLst>
        </pc:cxnChg>
        <pc:cxnChg chg="del mod topLvl">
          <ac:chgData name="남 상현" userId="03ad4a8e8f7310f3" providerId="LiveId" clId="{EB692BBA-6B68-40B2-99BB-79E38010F205}" dt="2022-05-24T12:55:55.410" v="1551" actId="478"/>
          <ac:cxnSpMkLst>
            <pc:docMk/>
            <pc:sldMk cId="764489509" sldId="272"/>
            <ac:cxnSpMk id="59" creationId="{46036578-AA38-2967-C321-91A0C2F78A81}"/>
          </ac:cxnSpMkLst>
        </pc:cxnChg>
        <pc:cxnChg chg="add del mod">
          <ac:chgData name="남 상현" userId="03ad4a8e8f7310f3" providerId="LiveId" clId="{EB692BBA-6B68-40B2-99BB-79E38010F205}" dt="2022-05-25T09:47:14.143" v="1851" actId="478"/>
          <ac:cxnSpMkLst>
            <pc:docMk/>
            <pc:sldMk cId="764489509" sldId="272"/>
            <ac:cxnSpMk id="59" creationId="{78D4673B-BCB9-2904-E715-79FCFA3374E0}"/>
          </ac:cxnSpMkLst>
        </pc:cxnChg>
        <pc:cxnChg chg="del mod topLvl">
          <ac:chgData name="남 상현" userId="03ad4a8e8f7310f3" providerId="LiveId" clId="{EB692BBA-6B68-40B2-99BB-79E38010F205}" dt="2022-05-24T12:55:57.994" v="1554" actId="478"/>
          <ac:cxnSpMkLst>
            <pc:docMk/>
            <pc:sldMk cId="764489509" sldId="272"/>
            <ac:cxnSpMk id="60" creationId="{21783C95-78A3-F53D-0C7A-02FCB70E6AA7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62" creationId="{1F5F4B3A-C2EF-BD52-47E9-93E4349B1F46}"/>
          </ac:cxnSpMkLst>
        </pc:cxnChg>
        <pc:cxnChg chg="add del mod">
          <ac:chgData name="남 상현" userId="03ad4a8e8f7310f3" providerId="LiveId" clId="{EB692BBA-6B68-40B2-99BB-79E38010F205}" dt="2022-05-25T09:47:27.491" v="1860" actId="478"/>
          <ac:cxnSpMkLst>
            <pc:docMk/>
            <pc:sldMk cId="764489509" sldId="272"/>
            <ac:cxnSpMk id="63" creationId="{F3205710-186F-9E0E-4A08-13521215472A}"/>
          </ac:cxnSpMkLst>
        </pc:cxnChg>
        <pc:cxnChg chg="del mod topLvl">
          <ac:chgData name="남 상현" userId="03ad4a8e8f7310f3" providerId="LiveId" clId="{EB692BBA-6B68-40B2-99BB-79E38010F205}" dt="2022-05-24T12:55:47.262" v="1549" actId="478"/>
          <ac:cxnSpMkLst>
            <pc:docMk/>
            <pc:sldMk cId="764489509" sldId="272"/>
            <ac:cxnSpMk id="64" creationId="{7D20FB8D-1639-6A21-7889-400D533931AC}"/>
          </ac:cxnSpMkLst>
        </pc:cxnChg>
        <pc:cxnChg chg="del mod topLvl">
          <ac:chgData name="남 상현" userId="03ad4a8e8f7310f3" providerId="LiveId" clId="{EB692BBA-6B68-40B2-99BB-79E38010F205}" dt="2022-05-24T12:55:46.379" v="1548" actId="478"/>
          <ac:cxnSpMkLst>
            <pc:docMk/>
            <pc:sldMk cId="764489509" sldId="272"/>
            <ac:cxnSpMk id="65" creationId="{E98893D6-0B1D-49FA-1C4D-FFA9B8CAE4EE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77" creationId="{2305FF0A-3742-7653-1315-B7B0437B5889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79" creationId="{366345B5-011D-F7A1-F3F8-82378AB307A9}"/>
          </ac:cxnSpMkLst>
        </pc:cxnChg>
        <pc:cxnChg chg="add del mod">
          <ac:chgData name="남 상현" userId="03ad4a8e8f7310f3" providerId="LiveId" clId="{EB692BBA-6B68-40B2-99BB-79E38010F205}" dt="2022-05-25T09:47:28.666" v="1861" actId="478"/>
          <ac:cxnSpMkLst>
            <pc:docMk/>
            <pc:sldMk cId="764489509" sldId="272"/>
            <ac:cxnSpMk id="81" creationId="{7F3D84B2-57C8-0CFE-D04D-6144980DEE99}"/>
          </ac:cxnSpMkLst>
        </pc:cxnChg>
        <pc:cxnChg chg="add del mod">
          <ac:chgData name="남 상현" userId="03ad4a8e8f7310f3" providerId="LiveId" clId="{EB692BBA-6B68-40B2-99BB-79E38010F205}" dt="2022-05-25T09:47:31.415" v="1864" actId="478"/>
          <ac:cxnSpMkLst>
            <pc:docMk/>
            <pc:sldMk cId="764489509" sldId="272"/>
            <ac:cxnSpMk id="82" creationId="{342A3A8C-10AE-4EE2-B8BB-BC50BFBFD44E}"/>
          </ac:cxnSpMkLst>
        </pc:cxnChg>
        <pc:cxnChg chg="add mod">
          <ac:chgData name="남 상현" userId="03ad4a8e8f7310f3" providerId="LiveId" clId="{EB692BBA-6B68-40B2-99BB-79E38010F205}" dt="2022-05-24T12:56:49.038" v="1575" actId="14100"/>
          <ac:cxnSpMkLst>
            <pc:docMk/>
            <pc:sldMk cId="764489509" sldId="272"/>
            <ac:cxnSpMk id="85" creationId="{5BF54396-3992-DA35-1D5B-83768689C02D}"/>
          </ac:cxnSpMkLst>
        </pc:cxnChg>
        <pc:cxnChg chg="del mod">
          <ac:chgData name="남 상현" userId="03ad4a8e8f7310f3" providerId="LiveId" clId="{EB692BBA-6B68-40B2-99BB-79E38010F205}" dt="2022-05-25T09:47:48.834" v="1870" actId="478"/>
          <ac:cxnSpMkLst>
            <pc:docMk/>
            <pc:sldMk cId="764489509" sldId="272"/>
            <ac:cxnSpMk id="90" creationId="{51E0DD57-28B4-3409-C449-6CC1BBB3610D}"/>
          </ac:cxnSpMkLst>
        </pc:cxnChg>
        <pc:cxnChg chg="del mod">
          <ac:chgData name="남 상현" userId="03ad4a8e8f7310f3" providerId="LiveId" clId="{EB692BBA-6B68-40B2-99BB-79E38010F205}" dt="2022-05-25T09:47:45.940" v="1868" actId="478"/>
          <ac:cxnSpMkLst>
            <pc:docMk/>
            <pc:sldMk cId="764489509" sldId="272"/>
            <ac:cxnSpMk id="92" creationId="{08F00458-5D06-20D9-D77C-55B039C9891F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4" creationId="{6524AA3D-4D0E-9CDE-61F8-2D81460FAC6B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5" creationId="{F8606B6A-D162-8F11-8B49-713EF61C3292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6" creationId="{9B504565-7B1A-F92C-D9AF-6B8D71064C93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7" creationId="{942852BD-8339-665B-DDF2-7EA82B08993E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0" creationId="{4D81C78C-8FF8-C8DA-C507-35A3E851BBDA}"/>
          </ac:cxnSpMkLst>
        </pc:cxnChg>
        <pc:cxnChg chg="del">
          <ac:chgData name="남 상현" userId="03ad4a8e8f7310f3" providerId="LiveId" clId="{EB692BBA-6B68-40B2-99BB-79E38010F205}" dt="2022-05-24T11:12:58.894" v="942" actId="478"/>
          <ac:cxnSpMkLst>
            <pc:docMk/>
            <pc:sldMk cId="764489509" sldId="272"/>
            <ac:cxnSpMk id="101" creationId="{6D6DE89B-A5D9-DC50-42BA-585D41EA8AA2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2" creationId="{DBF5BE57-D893-930A-E6D6-E0ABFF9239AA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6" creationId="{6360A0F5-1BEE-E8A4-D2A6-59C72E51BE03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9" creationId="{CF2EA62B-9EE7-D2BD-E418-54D2291C586D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12" creationId="{DED84C8D-5D78-AEED-F830-1D6CFE4EDCE8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15" creationId="{0AE5C61A-86E2-AC0C-D3D2-304E83EFE3D8}"/>
          </ac:cxnSpMkLst>
        </pc:cxnChg>
        <pc:cxnChg chg="add mod">
          <ac:chgData name="남 상현" userId="03ad4a8e8f7310f3" providerId="LiveId" clId="{EB692BBA-6B68-40B2-99BB-79E38010F205}" dt="2022-05-25T09:50:35.211" v="1980" actId="208"/>
          <ac:cxnSpMkLst>
            <pc:docMk/>
            <pc:sldMk cId="764489509" sldId="272"/>
            <ac:cxnSpMk id="117" creationId="{B43AEF75-71CB-7E59-6922-9EB8FA2A79FC}"/>
          </ac:cxnSpMkLst>
        </pc:cxnChg>
        <pc:cxnChg chg="mod">
          <ac:chgData name="남 상현" userId="03ad4a8e8f7310f3" providerId="LiveId" clId="{EB692BBA-6B68-40B2-99BB-79E38010F205}" dt="2022-05-25T09:48:33.718" v="1946"/>
          <ac:cxnSpMkLst>
            <pc:docMk/>
            <pc:sldMk cId="764489509" sldId="272"/>
            <ac:cxnSpMk id="123" creationId="{263EEAA8-9F92-E7CB-CAEB-9CCCB233BA9B}"/>
          </ac:cxnSpMkLst>
        </pc:cxnChg>
        <pc:cxnChg chg="mod">
          <ac:chgData name="남 상현" userId="03ad4a8e8f7310f3" providerId="LiveId" clId="{EB692BBA-6B68-40B2-99BB-79E38010F205}" dt="2022-05-25T09:48:33.718" v="1946"/>
          <ac:cxnSpMkLst>
            <pc:docMk/>
            <pc:sldMk cId="764489509" sldId="272"/>
            <ac:cxnSpMk id="125" creationId="{9DB14B4E-ECD6-505A-E5E5-3737CEE3A2FB}"/>
          </ac:cxnSpMkLst>
        </pc:cxnChg>
        <pc:cxnChg chg="mod">
          <ac:chgData name="남 상현" userId="03ad4a8e8f7310f3" providerId="LiveId" clId="{EB692BBA-6B68-40B2-99BB-79E38010F205}" dt="2022-05-25T09:48:35.058" v="1948"/>
          <ac:cxnSpMkLst>
            <pc:docMk/>
            <pc:sldMk cId="764489509" sldId="272"/>
            <ac:cxnSpMk id="130" creationId="{E56EEFFD-323B-3C9B-5B9F-AA9D97E13E3A}"/>
          </ac:cxnSpMkLst>
        </pc:cxnChg>
        <pc:cxnChg chg="mod">
          <ac:chgData name="남 상현" userId="03ad4a8e8f7310f3" providerId="LiveId" clId="{EB692BBA-6B68-40B2-99BB-79E38010F205}" dt="2022-05-25T09:48:35.058" v="1948"/>
          <ac:cxnSpMkLst>
            <pc:docMk/>
            <pc:sldMk cId="764489509" sldId="272"/>
            <ac:cxnSpMk id="132" creationId="{C435982C-5896-B4F2-6F16-02F77A643A70}"/>
          </ac:cxnSpMkLst>
        </pc:cxnChg>
        <pc:cxnChg chg="mod">
          <ac:chgData name="남 상현" userId="03ad4a8e8f7310f3" providerId="LiveId" clId="{EB692BBA-6B68-40B2-99BB-79E38010F205}" dt="2022-05-25T09:49:39.253" v="1970" actId="165"/>
          <ac:cxnSpMkLst>
            <pc:docMk/>
            <pc:sldMk cId="764489509" sldId="272"/>
            <ac:cxnSpMk id="139" creationId="{C9CD9301-46A1-FE4B-90B3-9C6260BA9CC1}"/>
          </ac:cxnSpMkLst>
        </pc:cxnChg>
        <pc:cxnChg chg="mod">
          <ac:chgData name="남 상현" userId="03ad4a8e8f7310f3" providerId="LiveId" clId="{EB692BBA-6B68-40B2-99BB-79E38010F205}" dt="2022-05-25T09:49:39.253" v="1970" actId="165"/>
          <ac:cxnSpMkLst>
            <pc:docMk/>
            <pc:sldMk cId="764489509" sldId="272"/>
            <ac:cxnSpMk id="141" creationId="{A6A8C728-702D-32B5-AE49-F0CFAEE1A0AF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3" creationId="{EB4520DE-FC23-AC4C-EA04-B63F1185FD42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4" creationId="{B2E99CDD-F7BC-E8F3-1B14-B6019F8C019F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5" creationId="{ED5B80B6-14D0-0265-3F42-474A02A03833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6" creationId="{708805ED-3A22-E01B-B47A-A2B71EF53C3A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9" creationId="{E6BD857E-E4E8-6F79-BA3C-527CE768770D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51" creationId="{8811968D-CDC4-0966-EC74-698AB3A65AD1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55" creationId="{672016C3-49EC-1AD0-6B97-C0BB2D54DEA0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58" creationId="{55CB32D6-7547-31C8-0B7F-228D10150133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61" creationId="{4C8018B1-FD4D-35AB-F03D-365A2062DD79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64" creationId="{4FCDB37C-4596-8C7E-9AC4-46D460E957CF}"/>
          </ac:cxnSpMkLst>
        </pc:cxnChg>
        <pc:cxnChg chg="del">
          <ac:chgData name="남 상현" userId="03ad4a8e8f7310f3" providerId="LiveId" clId="{EB692BBA-6B68-40B2-99BB-79E38010F205}" dt="2022-05-24T12:16:26.866" v="1351" actId="478"/>
          <ac:cxnSpMkLst>
            <pc:docMk/>
            <pc:sldMk cId="764489509" sldId="272"/>
            <ac:cxnSpMk id="224" creationId="{0C941815-2EA3-55AC-2649-363E6FAC7027}"/>
          </ac:cxnSpMkLst>
        </pc:cxnChg>
      </pc:sldChg>
      <pc:sldChg chg="addSp delSp modSp new mod">
        <pc:chgData name="남 상현" userId="03ad4a8e8f7310f3" providerId="LiveId" clId="{EB692BBA-6B68-40B2-99BB-79E38010F205}" dt="2022-05-25T11:19:15.113" v="2006" actId="207"/>
        <pc:sldMkLst>
          <pc:docMk/>
          <pc:sldMk cId="1735115608" sldId="273"/>
        </pc:sldMkLst>
        <pc:spChg chg="add mod">
          <ac:chgData name="남 상현" userId="03ad4a8e8f7310f3" providerId="LiveId" clId="{EB692BBA-6B68-40B2-99BB-79E38010F205}" dt="2022-05-25T11:19:15.113" v="2006" actId="207"/>
          <ac:spMkLst>
            <pc:docMk/>
            <pc:sldMk cId="1735115608" sldId="273"/>
            <ac:spMk id="2" creationId="{CD0AE5C6-6DF8-AF0C-D377-BE0D498C23CB}"/>
          </ac:spMkLst>
        </pc:spChg>
        <pc:spChg chg="del">
          <ac:chgData name="남 상현" userId="03ad4a8e8f7310f3" providerId="LiveId" clId="{EB692BBA-6B68-40B2-99BB-79E38010F205}" dt="2022-05-24T11:24:40.624" v="1188" actId="478"/>
          <ac:spMkLst>
            <pc:docMk/>
            <pc:sldMk cId="1735115608" sldId="273"/>
            <ac:spMk id="2" creationId="{DACC8549-5B93-8741-D3EB-4B3E45919615}"/>
          </ac:spMkLst>
        </pc:spChg>
        <pc:spChg chg="del">
          <ac:chgData name="남 상현" userId="03ad4a8e8f7310f3" providerId="LiveId" clId="{EB692BBA-6B68-40B2-99BB-79E38010F205}" dt="2022-05-24T11:24:40.624" v="1188" actId="478"/>
          <ac:spMkLst>
            <pc:docMk/>
            <pc:sldMk cId="1735115608" sldId="273"/>
            <ac:spMk id="3" creationId="{6E58E040-23C5-1CF7-888F-979669207D6D}"/>
          </ac:spMkLst>
        </pc:spChg>
      </pc:sldChg>
      <pc:sldChg chg="addSp modSp add ord">
        <pc:chgData name="남 상현" userId="03ad4a8e8f7310f3" providerId="LiveId" clId="{EB692BBA-6B68-40B2-99BB-79E38010F205}" dt="2022-05-25T11:19:17.282" v="2007"/>
        <pc:sldMkLst>
          <pc:docMk/>
          <pc:sldMk cId="2480228961" sldId="274"/>
        </pc:sldMkLst>
        <pc:spChg chg="add mod">
          <ac:chgData name="남 상현" userId="03ad4a8e8f7310f3" providerId="LiveId" clId="{EB692BBA-6B68-40B2-99BB-79E38010F205}" dt="2022-05-25T11:19:17.282" v="2007"/>
          <ac:spMkLst>
            <pc:docMk/>
            <pc:sldMk cId="2480228961" sldId="274"/>
            <ac:spMk id="2" creationId="{01C3D9B7-3D5C-D964-FDBC-7705DBB6532F}"/>
          </ac:spMkLst>
        </pc:spChg>
      </pc:sldChg>
      <pc:sldChg chg="addSp delSp modSp add mod">
        <pc:chgData name="남 상현" userId="03ad4a8e8f7310f3" providerId="LiveId" clId="{EB692BBA-6B68-40B2-99BB-79E38010F205}" dt="2022-05-27T05:52:42.576" v="3533" actId="478"/>
        <pc:sldMkLst>
          <pc:docMk/>
          <pc:sldMk cId="1626357454" sldId="275"/>
        </pc:sldMkLst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87" creationId="{6601435D-90C4-407D-1711-8AD3DFA49055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88" creationId="{1E5B79AB-2FB5-C09B-10BF-919B30B56E5C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89" creationId="{04FA7549-81A5-1D75-BB88-7FF7B0F315FD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91" creationId="{682E3A49-7F0A-7613-FAF3-951DCC296429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0" creationId="{A787D0C7-FA07-349F-38A3-96D4804CD0DB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1" creationId="{7E20AFB7-8BCE-A05C-0E76-9AC8D7A372AE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2" creationId="{C18F1AF0-5A7A-867C-54CC-F53A9B5F9D4F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3" creationId="{2A3222EF-C870-E362-D925-C65590C11A51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2" creationId="{E96DDEFF-B8E8-108E-62A1-F8CD1F0FDE18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4" creationId="{89FC1E1F-DA0C-90E3-86CE-EA6F63B73AAC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21" creationId="{B3A86CFC-82C7-7D84-2CE4-59B7C964D776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129" creationId="{62A852AB-4D92-1780-3C75-779ED5032C5C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3" creationId="{B5BFF7D9-8639-D84E-1461-3942C902888E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4" creationId="{D8C7B198-8ADF-9564-4FD5-1CA59F694C6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5" creationId="{00D7EB62-45D1-9F35-333D-5865C716D5E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6" creationId="{6C86FA4C-E55E-CD9B-34C2-5FF138C333F6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54" creationId="{BB8303B1-2F7D-15DF-4B3A-56008CE20371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56" creationId="{CCE70833-4E34-BD15-28A6-039E0C241126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58" creationId="{29DD8698-99EA-65E2-0F25-51A30CE6BCA6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0" creationId="{92AF0183-48B0-4E0C-4597-6E6F4714B2E1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162" creationId="{AD97231C-A5FB-199E-0ADA-D9D1141DC3D2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164" creationId="{FB437BAD-B564-3505-B597-5225AE775C3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6" creationId="{9FAEB7EC-9002-71EE-38F0-426D7774B63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7" creationId="{2A1F0CCF-2BBC-7B7F-295B-E60E5E8B0D29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8" creationId="{6A9FC0E8-43D2-ED1B-684F-373FC1F89A2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9" creationId="{26613F29-7CB8-075B-BD10-5D44B14A59A3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97" creationId="{79D03ED9-03C1-112F-0D84-C661803842C9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198" creationId="{9D833954-611A-7996-FD90-78599A42EB3E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199" creationId="{06546261-77C8-4920-E877-43CF82F85398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0" creationId="{A630FC95-0A53-ADAA-37EE-B19F76A06C21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1" creationId="{BF6FA5C4-C986-1BA1-66D1-D229D36A788F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2" creationId="{B3E50A87-CCBB-D9E7-CB27-889E0CF8F213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3" creationId="{B3C3C4A1-658E-7A58-CF9D-33F4795C36D1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4" creationId="{69AD96E7-5D39-BE8E-7945-93CCEB659AC9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5" creationId="{D8D8A98B-7B78-0C0F-A8F2-B4F28B18F0BF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6" creationId="{B36FCAD9-8850-1B41-6C7D-5C62BFC10F7D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7" creationId="{E5810FF4-4EF5-4CBD-D9D9-D56D062170B4}"/>
          </ac:spMkLst>
        </pc:spChg>
        <pc:spChg chg="mod">
          <ac:chgData name="남 상현" userId="03ad4a8e8f7310f3" providerId="LiveId" clId="{EB692BBA-6B68-40B2-99BB-79E38010F205}" dt="2022-05-24T11:24:55.386" v="1208"/>
          <ac:spMkLst>
            <pc:docMk/>
            <pc:sldMk cId="1626357454" sldId="275"/>
            <ac:spMk id="216" creationId="{B4E91414-DBA0-41C5-777A-BD957B366A3F}"/>
          </ac:spMkLst>
        </pc:spChg>
        <pc:grpChg chg="add mod">
          <ac:chgData name="남 상현" userId="03ad4a8e8f7310f3" providerId="LiveId" clId="{EB692BBA-6B68-40B2-99BB-79E38010F205}" dt="2022-05-24T11:26:56.212" v="1249" actId="1076"/>
          <ac:grpSpMkLst>
            <pc:docMk/>
            <pc:sldMk cId="1626357454" sldId="275"/>
            <ac:grpSpMk id="2" creationId="{549B548D-F5CE-5F32-6F74-758D1A2E971D}"/>
          </ac:grpSpMkLst>
        </pc:grpChg>
        <pc:grpChg chg="del">
          <ac:chgData name="남 상현" userId="03ad4a8e8f7310f3" providerId="LiveId" clId="{EB692BBA-6B68-40B2-99BB-79E38010F205}" dt="2022-05-24T11:26:32.296" v="1238" actId="478"/>
          <ac:grpSpMkLst>
            <pc:docMk/>
            <pc:sldMk cId="1626357454" sldId="275"/>
            <ac:grpSpMk id="3" creationId="{E80E3F8F-5882-610E-A681-AD027A9BAB63}"/>
          </ac:grpSpMkLst>
        </pc:grpChg>
        <pc:grpChg chg="del">
          <ac:chgData name="남 상현" userId="03ad4a8e8f7310f3" providerId="LiveId" clId="{EB692BBA-6B68-40B2-99BB-79E38010F205}" dt="2022-05-24T11:26:47.485" v="1244" actId="478"/>
          <ac:grpSpMkLst>
            <pc:docMk/>
            <pc:sldMk cId="1626357454" sldId="275"/>
            <ac:grpSpMk id="10" creationId="{51A41011-4941-37A3-F7A2-3BC1592EB68F}"/>
          </ac:grpSpMkLst>
        </pc:grpChg>
        <pc:grpChg chg="del">
          <ac:chgData name="남 상현" userId="03ad4a8e8f7310f3" providerId="LiveId" clId="{EB692BBA-6B68-40B2-99BB-79E38010F205}" dt="2022-05-27T05:52:42.576" v="3533" actId="478"/>
          <ac:grpSpMkLst>
            <pc:docMk/>
            <pc:sldMk cId="1626357454" sldId="275"/>
            <ac:grpSpMk id="74" creationId="{105F507A-DD62-1FF4-5316-30D965F31D34}"/>
          </ac:grpSpMkLst>
        </pc:grpChg>
        <pc:grpChg chg="add mod">
          <ac:chgData name="남 상현" userId="03ad4a8e8f7310f3" providerId="LiveId" clId="{EB692BBA-6B68-40B2-99BB-79E38010F205}" dt="2022-05-24T11:26:43.063" v="1242"/>
          <ac:grpSpMkLst>
            <pc:docMk/>
            <pc:sldMk cId="1626357454" sldId="275"/>
            <ac:grpSpMk id="99" creationId="{C5EF6346-18BA-EB27-1ABD-8E284F8E69D0}"/>
          </ac:grpSpMkLst>
        </pc:grpChg>
        <pc:grpChg chg="del">
          <ac:chgData name="남 상현" userId="03ad4a8e8f7310f3" providerId="LiveId" clId="{EB692BBA-6B68-40B2-99BB-79E38010F205}" dt="2022-05-24T11:26:46.145" v="1243" actId="478"/>
          <ac:grpSpMkLst>
            <pc:docMk/>
            <pc:sldMk cId="1626357454" sldId="275"/>
            <ac:grpSpMk id="132" creationId="{4D8FEAAB-D5DA-DA05-9FB4-B80AB2246F87}"/>
          </ac:grpSpMkLst>
        </pc:grpChg>
        <pc:grpChg chg="del">
          <ac:chgData name="남 상현" userId="03ad4a8e8f7310f3" providerId="LiveId" clId="{EB692BBA-6B68-40B2-99BB-79E38010F205}" dt="2022-05-24T11:26:46.145" v="1243" actId="478"/>
          <ac:grpSpMkLst>
            <pc:docMk/>
            <pc:sldMk cId="1626357454" sldId="275"/>
            <ac:grpSpMk id="151" creationId="{C5C0EFE0-C483-EEE8-E282-682A14540E40}"/>
          </ac:grpSpMkLst>
        </pc:grpChg>
        <pc:grpChg chg="mod">
          <ac:chgData name="남 상현" userId="03ad4a8e8f7310f3" providerId="LiveId" clId="{EB692BBA-6B68-40B2-99BB-79E38010F205}" dt="2022-05-24T11:26:50.760" v="1246" actId="164"/>
          <ac:grpSpMkLst>
            <pc:docMk/>
            <pc:sldMk cId="1626357454" sldId="275"/>
            <ac:grpSpMk id="208" creationId="{271005D4-86FB-8EEB-9EFB-B230DF57A727}"/>
          </ac:grpSpMkLst>
        </pc:grpChg>
        <pc:grpChg chg="mod">
          <ac:chgData name="남 상현" userId="03ad4a8e8f7310f3" providerId="LiveId" clId="{EB692BBA-6B68-40B2-99BB-79E38010F205}" dt="2022-05-24T11:26:50.760" v="1246" actId="164"/>
          <ac:grpSpMkLst>
            <pc:docMk/>
            <pc:sldMk cId="1626357454" sldId="275"/>
            <ac:grpSpMk id="211" creationId="{DBD6056D-D10F-AF8C-93A0-20DBFB32DB6D}"/>
          </ac:grpSpMkLst>
        </pc:grpChg>
        <pc:grpChg chg="del">
          <ac:chgData name="남 상현" userId="03ad4a8e8f7310f3" providerId="LiveId" clId="{EB692BBA-6B68-40B2-99BB-79E38010F205}" dt="2022-05-24T11:26:47.485" v="1244" actId="478"/>
          <ac:grpSpMkLst>
            <pc:docMk/>
            <pc:sldMk cId="1626357454" sldId="275"/>
            <ac:grpSpMk id="225" creationId="{3799C147-DC59-CAE6-4D2C-690C2FBA4152}"/>
          </ac:grpSpMkLst>
        </pc:grpChg>
        <pc:grpChg chg="del">
          <ac:chgData name="남 상현" userId="03ad4a8e8f7310f3" providerId="LiveId" clId="{EB692BBA-6B68-40B2-99BB-79E38010F205}" dt="2022-05-24T11:26:34.503" v="1240" actId="478"/>
          <ac:grpSpMkLst>
            <pc:docMk/>
            <pc:sldMk cId="1626357454" sldId="275"/>
            <ac:grpSpMk id="226" creationId="{8ACC78A6-E07C-EE1E-3C32-81D6FCE11B58}"/>
          </ac:grpSpMkLst>
        </pc:grp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93" creationId="{8334003A-082E-5C15-A592-779E8CC3163F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95" creationId="{29B793CA-55CD-2744-C8DB-2143FE8799D2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15" creationId="{7D555B39-3500-D109-C1D7-A76F62383939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18" creationId="{19A97383-B9AD-5A82-D995-FA22646B1F8E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20" creationId="{70421981-47D9-321F-FE97-7645888CFB2C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31" creationId="{F53EDE5F-FDAB-D266-5623-094B7707C733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55" creationId="{5FE021A8-6C71-7522-CE49-238FAFF523EE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57" creationId="{67550EDC-6F1B-30BE-9396-DDC63E84D922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59" creationId="{A443A2CB-2A6E-358E-9CCF-D158BC8B6862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61" creationId="{B1301C78-529B-3BDC-9BB2-4328B220D500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63" creationId="{177B5360-1187-F382-5582-104530A4C8DE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65" creationId="{F8DA29B8-FDC1-264A-3ADB-7DCAAC9526F7}"/>
          </ac:cxnSpMkLst>
        </pc:cxnChg>
        <pc:cxnChg chg="del">
          <ac:chgData name="남 상현" userId="03ad4a8e8f7310f3" providerId="LiveId" clId="{EB692BBA-6B68-40B2-99BB-79E38010F205}" dt="2022-05-24T11:26:33.591" v="1239" actId="478"/>
          <ac:cxnSpMkLst>
            <pc:docMk/>
            <pc:sldMk cId="1626357454" sldId="275"/>
            <ac:cxnSpMk id="224" creationId="{0C941815-2EA3-55AC-2649-363E6FAC7027}"/>
          </ac:cxnSpMkLst>
        </pc:cxnChg>
      </pc:sldChg>
      <pc:sldChg chg="addSp delSp modSp add mod">
        <pc:chgData name="남 상현" userId="03ad4a8e8f7310f3" providerId="LiveId" clId="{EB692BBA-6B68-40B2-99BB-79E38010F205}" dt="2022-05-27T05:52:47.365" v="3535" actId="478"/>
        <pc:sldMkLst>
          <pc:docMk/>
          <pc:sldMk cId="3241115872" sldId="276"/>
        </pc:sldMkLst>
        <pc:spChg chg="add del">
          <ac:chgData name="남 상현" userId="03ad4a8e8f7310f3" providerId="LiveId" clId="{EB692BBA-6B68-40B2-99BB-79E38010F205}" dt="2022-05-24T11:29:48.057" v="1274" actId="478"/>
          <ac:spMkLst>
            <pc:docMk/>
            <pc:sldMk cId="3241115872" sldId="276"/>
            <ac:spMk id="15" creationId="{8F4ED709-890D-AEAE-933D-306C3354A671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24" creationId="{EB917B1E-B218-16BC-648F-206C343B2931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27" creationId="{9166293B-7D01-5696-778B-E8544D59C5B7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2" creationId="{F352B3A5-4D04-2D3F-A29E-C73954C0461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3" creationId="{FE452402-4902-317E-721D-77145E172C87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4" creationId="{4C0B7F2D-14A6-EFB8-E827-30811B66163A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9" creationId="{1FC3CE6E-AB3E-6E37-4655-C12F60A5FC14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1" creationId="{801A7AFE-6EF0-ACCE-8A41-81DD5F4AE8CF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2" creationId="{39B21C76-A7E3-A50B-4EDD-D494724727E0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5" creationId="{DBA6BC9A-F129-0B8E-B004-E6F237AAE4DA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7" creationId="{C80928FF-7BC1-0B97-A97D-3A0F8FE4135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8" creationId="{7463FA11-97D5-A0CB-4441-36B4A168E3FC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61" creationId="{D8C47904-19ED-0AC8-09D2-7149D9DDAEEE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66" creationId="{2E007561-6671-CE47-17DB-312D58FE8E59}"/>
          </ac:spMkLst>
        </pc:spChg>
        <pc:spChg chg="del">
          <ac:chgData name="남 상현" userId="03ad4a8e8f7310f3" providerId="LiveId" clId="{EB692BBA-6B68-40B2-99BB-79E38010F205}" dt="2022-05-24T11:32:01.799" v="1328" actId="478"/>
          <ac:spMkLst>
            <pc:docMk/>
            <pc:sldMk cId="3241115872" sldId="276"/>
            <ac:spMk id="67" creationId="{07D198BB-20FB-046B-113E-3E598EAB045C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68" creationId="{E5923C28-01BC-EEF4-69ED-734C8ADE859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1" creationId="{C22251D8-8FD2-52FF-78DB-9A2E6226430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2" creationId="{6F1F7620-6443-AEBA-8788-F254F3E343D7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3" creationId="{62CE30F0-6ABD-3DF6-8D90-20EC873ACDEC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4" creationId="{4A71DDF2-5867-0E1C-25EF-6656F2B6AB39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5" creationId="{F9AEDE90-BC2B-CAF9-C0F3-9EA59DB616D7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77" creationId="{5F91B594-B4AF-A1F1-3218-2D747A1947C4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78" creationId="{E5BA63F1-DF1A-088B-748C-8B40490E0F2E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79" creationId="{5DBCC74D-C664-6CF1-0E2E-99F258CEFB35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80" creationId="{25F2EB63-86DD-47AB-0248-E7CA0B6E3109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81" creationId="{335BF704-7437-A7C6-EE00-C569ADE1CAA7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82" creationId="{7B43F9A0-2DD9-33DC-B507-70400537F1B6}"/>
          </ac:spMkLst>
        </pc:spChg>
        <pc:spChg chg="add del mod">
          <ac:chgData name="남 상현" userId="03ad4a8e8f7310f3" providerId="LiveId" clId="{EB692BBA-6B68-40B2-99BB-79E38010F205}" dt="2022-05-24T11:29:38.901" v="1267"/>
          <ac:spMkLst>
            <pc:docMk/>
            <pc:sldMk cId="3241115872" sldId="276"/>
            <ac:spMk id="83" creationId="{73E04A71-3B60-3B8A-42AD-1A80F8C2B6D8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85" creationId="{11C04670-CB95-DE0B-718C-3796D667E20E}"/>
          </ac:spMkLst>
        </pc:spChg>
        <pc:spChg chg="del">
          <ac:chgData name="남 상현" userId="03ad4a8e8f7310f3" providerId="LiveId" clId="{EB692BBA-6B68-40B2-99BB-79E38010F205}" dt="2022-05-24T11:29:41.005" v="1269" actId="478"/>
          <ac:spMkLst>
            <pc:docMk/>
            <pc:sldMk cId="3241115872" sldId="276"/>
            <ac:spMk id="87" creationId="{B200BAA2-3418-D6D7-8D84-3D5E0F19CA6B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88" creationId="{84800C18-757E-D674-B90A-D66DB8809CD8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89" creationId="{AD5508F2-839C-93BE-0394-6EF57AED2812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90" creationId="{FB944B68-AA97-F31A-F219-3E27A1F98528}"/>
          </ac:spMkLst>
        </pc:spChg>
        <pc:spChg chg="add 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1" creationId="{A2A76FB3-2A24-4E9D-0D1F-B89EDA6B4DA3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3" creationId="{3F26F6DA-4926-77C3-AEBC-23563BD702F8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4" creationId="{C3DB1B28-C6BF-0660-7477-8EDC49D63FCE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5" creationId="{A7D472A9-3B06-CEB9-B95B-5D9883A2BFDD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6" creationId="{4983FFC3-8219-F8EB-1150-9DD33A60B5C2}"/>
          </ac:spMkLst>
        </pc:spChg>
        <pc:spChg chg="add mod">
          <ac:chgData name="남 상현" userId="03ad4a8e8f7310f3" providerId="LiveId" clId="{EB692BBA-6B68-40B2-99BB-79E38010F205}" dt="2022-05-24T11:30:27.816" v="1286"/>
          <ac:spMkLst>
            <pc:docMk/>
            <pc:sldMk cId="3241115872" sldId="276"/>
            <ac:spMk id="97" creationId="{90997EB7-0273-95B6-2B3B-100E3C85E742}"/>
          </ac:spMkLst>
        </pc:spChg>
        <pc:spChg chg="add mod">
          <ac:chgData name="남 상현" userId="03ad4a8e8f7310f3" providerId="LiveId" clId="{EB692BBA-6B68-40B2-99BB-79E38010F205}" dt="2022-05-24T11:30:26.296" v="1282"/>
          <ac:spMkLst>
            <pc:docMk/>
            <pc:sldMk cId="3241115872" sldId="276"/>
            <ac:spMk id="98" creationId="{A18EF233-B98E-A057-6CFD-CD4990AC29CC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99" creationId="{460163B8-B8AA-2307-E00D-2C38155536D8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0" creationId="{FE864BCF-214A-38F0-863E-A6CCAB7EE3ED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1" creationId="{1524AAAD-CCE7-3C54-22E1-8F6279F30218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2" creationId="{3EF538DE-1535-D24E-280A-FDACCCD54BEC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3" creationId="{4072057E-6D4C-F51F-8489-1DD1B953E06D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4" creationId="{889EF989-0F39-7B8F-6B4A-3B4856A6AF60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5" creationId="{8B90AA87-CEA2-46EA-8884-FA0A7AF2BD31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6" creationId="{9EA8D189-F9EA-ECDA-CD53-066F2FF0BD63}"/>
          </ac:spMkLst>
        </pc:spChg>
        <pc:spChg chg="add mod">
          <ac:chgData name="남 상현" userId="03ad4a8e8f7310f3" providerId="LiveId" clId="{EB692BBA-6B68-40B2-99BB-79E38010F205}" dt="2022-05-27T04:54:39.302" v="2515" actId="1038"/>
          <ac:spMkLst>
            <pc:docMk/>
            <pc:sldMk cId="3241115872" sldId="276"/>
            <ac:spMk id="107" creationId="{61DD2688-D1D7-A6EF-8CB7-739A1152F6EF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8" creationId="{F629B83A-FFCA-B6D1-E1AB-FA55C7A941E4}"/>
          </ac:spMkLst>
        </pc:spChg>
        <pc:spChg chg="add del mod">
          <ac:chgData name="남 상현" userId="03ad4a8e8f7310f3" providerId="LiveId" clId="{EB692BBA-6B68-40B2-99BB-79E38010F205}" dt="2022-05-24T11:32:13.039" v="1333" actId="478"/>
          <ac:spMkLst>
            <pc:docMk/>
            <pc:sldMk cId="3241115872" sldId="276"/>
            <ac:spMk id="109" creationId="{09870B0F-9560-9E06-3C31-7B58B0EC4600}"/>
          </ac:spMkLst>
        </pc:spChg>
        <pc:spChg chg="del">
          <ac:chgData name="남 상현" userId="03ad4a8e8f7310f3" providerId="LiveId" clId="{EB692BBA-6B68-40B2-99BB-79E38010F205}" dt="2022-05-24T11:32:02.701" v="1329" actId="478"/>
          <ac:spMkLst>
            <pc:docMk/>
            <pc:sldMk cId="3241115872" sldId="276"/>
            <ac:spMk id="774" creationId="{00000000-0000-0000-0000-000000000000}"/>
          </ac:spMkLst>
        </pc:spChg>
        <pc:spChg chg="del">
          <ac:chgData name="남 상현" userId="03ad4a8e8f7310f3" providerId="LiveId" clId="{EB692BBA-6B68-40B2-99BB-79E38010F205}" dt="2022-05-24T11:32:01" v="1327" actId="478"/>
          <ac:spMkLst>
            <pc:docMk/>
            <pc:sldMk cId="3241115872" sldId="276"/>
            <ac:spMk id="793" creationId="{00000000-0000-0000-0000-000000000000}"/>
          </ac:spMkLst>
        </pc:spChg>
        <pc:grpChg chg="del">
          <ac:chgData name="남 상현" userId="03ad4a8e8f7310f3" providerId="LiveId" clId="{EB692BBA-6B68-40B2-99BB-79E38010F205}" dt="2022-05-24T11:32:00.079" v="1326" actId="478"/>
          <ac:grpSpMkLst>
            <pc:docMk/>
            <pc:sldMk cId="3241115872" sldId="276"/>
            <ac:grpSpMk id="2" creationId="{789AAD7F-81BB-382B-346E-1A33272C7B1E}"/>
          </ac:grpSpMkLst>
        </pc:grpChg>
        <pc:grpChg chg="add mod">
          <ac:chgData name="남 상현" userId="03ad4a8e8f7310f3" providerId="LiveId" clId="{EB692BBA-6B68-40B2-99BB-79E38010F205}" dt="2022-05-27T04:54:33.358" v="2510" actId="1076"/>
          <ac:grpSpMkLst>
            <pc:docMk/>
            <pc:sldMk cId="3241115872" sldId="276"/>
            <ac:grpSpMk id="3" creationId="{249881FE-0F9E-2BB6-0B65-C2B7BBB872A5}"/>
          </ac:grpSpMkLst>
        </pc:grpChg>
        <pc:grpChg chg="del">
          <ac:chgData name="남 상현" userId="03ad4a8e8f7310f3" providerId="LiveId" clId="{EB692BBA-6B68-40B2-99BB-79E38010F205}" dt="2022-05-24T11:29:45.387" v="1273" actId="478"/>
          <ac:grpSpMkLst>
            <pc:docMk/>
            <pc:sldMk cId="3241115872" sldId="276"/>
            <ac:grpSpMk id="9" creationId="{8C1645DB-25D0-75C1-E560-5848C23A0634}"/>
          </ac:grpSpMkLst>
        </pc:grpChg>
        <pc:grpChg chg="del">
          <ac:chgData name="남 상현" userId="03ad4a8e8f7310f3" providerId="LiveId" clId="{EB692BBA-6B68-40B2-99BB-79E38010F205}" dt="2022-05-27T05:52:47.365" v="3535" actId="478"/>
          <ac:grpSpMkLst>
            <pc:docMk/>
            <pc:sldMk cId="3241115872" sldId="276"/>
            <ac:grpSpMk id="12" creationId="{4D7A3935-D8D7-292D-385A-92BB53BEE115}"/>
          </ac:grpSpMkLst>
        </pc:grpChg>
        <pc:grpChg chg="del">
          <ac:chgData name="남 상현" userId="03ad4a8e8f7310f3" providerId="LiveId" clId="{EB692BBA-6B68-40B2-99BB-79E38010F205}" dt="2022-05-24T11:29:45.387" v="1273" actId="478"/>
          <ac:grpSpMkLst>
            <pc:docMk/>
            <pc:sldMk cId="3241115872" sldId="276"/>
            <ac:grpSpMk id="13" creationId="{36CBE6D2-7A81-D77D-B0D6-BC2795699DE8}"/>
          </ac:grpSpMkLst>
        </pc:grpChg>
        <pc:grpChg chg="add del">
          <ac:chgData name="남 상현" userId="03ad4a8e8f7310f3" providerId="LiveId" clId="{EB692BBA-6B68-40B2-99BB-79E38010F205}" dt="2022-05-24T11:29:40.434" v="1268" actId="478"/>
          <ac:grpSpMkLst>
            <pc:docMk/>
            <pc:sldMk cId="3241115872" sldId="276"/>
            <ac:grpSpMk id="14" creationId="{58845AC4-7A76-4DA7-0E13-229349C288DF}"/>
          </ac:grpSpMkLst>
        </pc:grpChg>
        <pc:grpChg chg="del mod">
          <ac:chgData name="남 상현" userId="03ad4a8e8f7310f3" providerId="LiveId" clId="{EB692BBA-6B68-40B2-99BB-79E38010F205}" dt="2022-05-24T11:31:59.483" v="1325" actId="478"/>
          <ac:grpSpMkLst>
            <pc:docMk/>
            <pc:sldMk cId="3241115872" sldId="276"/>
            <ac:grpSpMk id="16" creationId="{D5A69D8C-B60D-2143-E494-B175EEC608B1}"/>
          </ac:grpSpMkLst>
        </pc:grpChg>
        <pc:grpChg chg="add del mod">
          <ac:chgData name="남 상현" userId="03ad4a8e8f7310f3" providerId="LiveId" clId="{EB692BBA-6B68-40B2-99BB-79E38010F205}" dt="2022-05-24T11:29:38.901" v="1267"/>
          <ac:grpSpMkLst>
            <pc:docMk/>
            <pc:sldMk cId="3241115872" sldId="276"/>
            <ac:grpSpMk id="84" creationId="{CCBBB0B4-13DE-A963-75FC-14737491FA93}"/>
          </ac:grpSpMkLst>
        </pc:grpChg>
        <pc:grpChg chg="add mod">
          <ac:chgData name="남 상현" userId="03ad4a8e8f7310f3" providerId="LiveId" clId="{EB692BBA-6B68-40B2-99BB-79E38010F205}" dt="2022-05-24T11:29:41.714" v="1270"/>
          <ac:grpSpMkLst>
            <pc:docMk/>
            <pc:sldMk cId="3241115872" sldId="276"/>
            <ac:grpSpMk id="92" creationId="{1B1C9E87-2B9B-F611-5982-0A011B72658F}"/>
          </ac:grpSpMkLst>
        </pc:grpChg>
        <pc:cxnChg chg="del mod">
          <ac:chgData name="남 상현" userId="03ad4a8e8f7310f3" providerId="LiveId" clId="{EB692BBA-6B68-40B2-99BB-79E38010F205}" dt="2022-05-24T11:29:44.129" v="1272" actId="478"/>
          <ac:cxnSpMkLst>
            <pc:docMk/>
            <pc:sldMk cId="3241115872" sldId="276"/>
            <ac:cxnSpMk id="21" creationId="{D1134206-4282-0201-635F-0095F6696B0B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25" creationId="{D2C91FA9-74D8-FB14-3996-5C719F5ECFCC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48" creationId="{62660F60-C0DD-351A-2295-F8942C708939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0" creationId="{045E5D78-F55F-6AA3-BDC8-4224EDCA3B30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3" creationId="{4855C5E4-0447-9FB5-98FB-0F06ABFA7EA2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4" creationId="{FA91B735-CBFF-389C-90AF-3814AACCCAFE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6" creationId="{5932DD77-8C4F-3677-208D-03AF8EE89A03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9" creationId="{846ED533-8A60-CF6C-9F35-375FBEAA882B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60" creationId="{F1ABBE55-5F1F-8937-4A6C-29265D00D692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69" creationId="{FE938ED1-4F4C-38E2-2F30-F067891529A4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70" creationId="{3675C947-2FD1-6BD0-4CFD-E3B0B555DB91}"/>
          </ac:cxnSpMkLst>
        </pc:cxnChg>
      </pc:sldChg>
      <pc:sldChg chg="addSp modSp add">
        <pc:chgData name="남 상현" userId="03ad4a8e8f7310f3" providerId="LiveId" clId="{EB692BBA-6B68-40B2-99BB-79E38010F205}" dt="2022-05-25T11:19:18.417" v="2008"/>
        <pc:sldMkLst>
          <pc:docMk/>
          <pc:sldMk cId="3300705369" sldId="277"/>
        </pc:sldMkLst>
        <pc:spChg chg="add mod">
          <ac:chgData name="남 상현" userId="03ad4a8e8f7310f3" providerId="LiveId" clId="{EB692BBA-6B68-40B2-99BB-79E38010F205}" dt="2022-05-25T11:19:18.417" v="2008"/>
          <ac:spMkLst>
            <pc:docMk/>
            <pc:sldMk cId="3300705369" sldId="277"/>
            <ac:spMk id="2" creationId="{938EECD2-A42F-C293-7BF9-13F755422684}"/>
          </ac:spMkLst>
        </pc:spChg>
      </pc:sldChg>
      <pc:sldChg chg="addSp delSp modSp add mod">
        <pc:chgData name="남 상현" userId="03ad4a8e8f7310f3" providerId="LiveId" clId="{EB692BBA-6B68-40B2-99BB-79E38010F205}" dt="2022-05-27T05:52:37.481" v="3532" actId="478"/>
        <pc:sldMkLst>
          <pc:docMk/>
          <pc:sldMk cId="484175705" sldId="278"/>
        </pc:sldMkLst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3" creationId="{660100EE-1779-5D64-B2C0-0872FA26A641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4" creationId="{33BE5A56-165A-B794-9D3F-11FC091BF5D2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5" creationId="{84C2D54C-624C-0F7D-96CB-FC9FAC01F112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7" creationId="{5D1873BA-1511-335B-5625-A1DC2ED4849D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21" creationId="{92ACC3E0-15B0-8C83-35CF-6E2A75D77A74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24" creationId="{77F19D5D-4DCD-0916-BB62-A3E2122E28F6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25" creationId="{5D564E87-B18E-9570-CE3E-97648F1A834A}"/>
          </ac:spMkLst>
        </pc:spChg>
        <pc:spChg chg="add del mod">
          <ac:chgData name="남 상현" userId="03ad4a8e8f7310f3" providerId="LiveId" clId="{EB692BBA-6B68-40B2-99BB-79E38010F205}" dt="2022-05-27T05:18:09.798" v="3471" actId="478"/>
          <ac:spMkLst>
            <pc:docMk/>
            <pc:sldMk cId="484175705" sldId="278"/>
            <ac:spMk id="26" creationId="{148D9A2F-FB6E-9A16-4102-49F4C7EB2193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29" creationId="{6AAC4E85-C26D-37B7-3FCD-4C17B6F1F739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33" creationId="{E10E7C18-3BDF-3BDA-4A3C-65AF83151F93}"/>
          </ac:spMkLst>
        </pc:spChg>
        <pc:spChg chg="add del mod">
          <ac:chgData name="남 상현" userId="03ad4a8e8f7310f3" providerId="LiveId" clId="{EB692BBA-6B68-40B2-99BB-79E38010F205}" dt="2022-05-27T05:18:12.830" v="3475" actId="478"/>
          <ac:spMkLst>
            <pc:docMk/>
            <pc:sldMk cId="484175705" sldId="278"/>
            <ac:spMk id="34" creationId="{D8303005-FD78-7FB4-A67A-6D0992BB5361}"/>
          </ac:spMkLst>
        </pc:spChg>
        <pc:spChg chg="mod">
          <ac:chgData name="남 상현" userId="03ad4a8e8f7310f3" providerId="LiveId" clId="{EB692BBA-6B68-40B2-99BB-79E38010F205}" dt="2022-05-24T12:08:35.691" v="1342" actId="20577"/>
          <ac:spMkLst>
            <pc:docMk/>
            <pc:sldMk cId="484175705" sldId="278"/>
            <ac:spMk id="40" creationId="{43A885B2-5AA4-56FE-7D8C-DE335363091E}"/>
          </ac:spMkLst>
        </pc:spChg>
        <pc:spChg chg="add del mod">
          <ac:chgData name="남 상현" userId="03ad4a8e8f7310f3" providerId="LiveId" clId="{EB692BBA-6B68-40B2-99BB-79E38010F205}" dt="2022-05-27T05:18:12.830" v="3475" actId="478"/>
          <ac:spMkLst>
            <pc:docMk/>
            <pc:sldMk cId="484175705" sldId="278"/>
            <ac:spMk id="42" creationId="{48F434DB-E3EA-2806-6231-9878B838F15D}"/>
          </ac:spMkLst>
        </pc:spChg>
        <pc:spChg chg="del mod topLvl">
          <ac:chgData name="남 상현" userId="03ad4a8e8f7310f3" providerId="LiveId" clId="{EB692BBA-6B68-40B2-99BB-79E38010F205}" dt="2022-05-27T05:18:32.068" v="3496" actId="478"/>
          <ac:spMkLst>
            <pc:docMk/>
            <pc:sldMk cId="484175705" sldId="278"/>
            <ac:spMk id="46" creationId="{C482E140-7D4C-78BE-8DC9-18DAB45EBAE7}"/>
          </ac:spMkLst>
        </pc:spChg>
        <pc:spChg chg="mod topLvl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47" creationId="{EBDF1F8F-41C8-6A5C-2FF7-BCE96F6CD41E}"/>
          </ac:spMkLst>
        </pc:spChg>
        <pc:spChg chg="del mod">
          <ac:chgData name="남 상현" userId="03ad4a8e8f7310f3" providerId="LiveId" clId="{EB692BBA-6B68-40B2-99BB-79E38010F205}" dt="2022-05-27T05:18:28.157" v="3492" actId="478"/>
          <ac:spMkLst>
            <pc:docMk/>
            <pc:sldMk cId="484175705" sldId="278"/>
            <ac:spMk id="48" creationId="{F12444EE-DF48-E7DF-A913-8C79EDECEF01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49" creationId="{E180AF02-EF89-2B68-98FE-2E3658B66F99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0" creationId="{4AAF4897-850A-A124-C3E4-6E1318A25335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1" creationId="{C62D04CB-B4D2-935B-0AAD-C047D347F2AD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2" creationId="{79F566AF-C01D-FE45-1291-A30683E55E08}"/>
          </ac:spMkLst>
        </pc:spChg>
        <pc:spChg chg="add del mod">
          <ac:chgData name="남 상현" userId="03ad4a8e8f7310f3" providerId="LiveId" clId="{EB692BBA-6B68-40B2-99BB-79E38010F205}" dt="2022-05-27T05:18:06.486" v="3466" actId="478"/>
          <ac:spMkLst>
            <pc:docMk/>
            <pc:sldMk cId="484175705" sldId="278"/>
            <ac:spMk id="55" creationId="{FB625793-3524-7B4F-8DCB-797EB76155A2}"/>
          </ac:spMkLst>
        </pc:spChg>
        <pc:spChg chg="add del mod">
          <ac:chgData name="남 상현" userId="03ad4a8e8f7310f3" providerId="LiveId" clId="{EB692BBA-6B68-40B2-99BB-79E38010F205}" dt="2022-05-27T05:18:08.443" v="3469" actId="478"/>
          <ac:spMkLst>
            <pc:docMk/>
            <pc:sldMk cId="484175705" sldId="278"/>
            <ac:spMk id="56" creationId="{B3C8DC9D-0C42-99F3-1DBE-022B2B6D2F04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7" creationId="{5A506096-5A45-0AEE-21E8-60C69120536A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8" creationId="{FC9C27D9-C93B-2E5A-72F9-6839C71CA322}"/>
          </ac:spMkLst>
        </pc:spChg>
        <pc:spChg chg="add del mod">
          <ac:chgData name="남 상현" userId="03ad4a8e8f7310f3" providerId="LiveId" clId="{EB692BBA-6B68-40B2-99BB-79E38010F205}" dt="2022-05-27T05:18:17.146" v="3478" actId="478"/>
          <ac:spMkLst>
            <pc:docMk/>
            <pc:sldMk cId="484175705" sldId="278"/>
            <ac:spMk id="60" creationId="{6D8760AC-B0D7-761C-DF83-1D1718F214E5}"/>
          </ac:spMkLst>
        </pc:spChg>
        <pc:spChg chg="add del mod">
          <ac:chgData name="남 상현" userId="03ad4a8e8f7310f3" providerId="LiveId" clId="{EB692BBA-6B68-40B2-99BB-79E38010F205}" dt="2022-05-27T05:18:29.619" v="3494" actId="478"/>
          <ac:spMkLst>
            <pc:docMk/>
            <pc:sldMk cId="484175705" sldId="278"/>
            <ac:spMk id="62" creationId="{3E5D06D0-63AD-E7E4-9DF4-8147C4DA056E}"/>
          </ac:spMkLst>
        </pc:spChg>
        <pc:spChg chg="add del mod">
          <ac:chgData name="남 상현" userId="03ad4a8e8f7310f3" providerId="LiveId" clId="{EB692BBA-6B68-40B2-99BB-79E38010F205}" dt="2022-05-27T05:18:21.992" v="3485" actId="478"/>
          <ac:spMkLst>
            <pc:docMk/>
            <pc:sldMk cId="484175705" sldId="278"/>
            <ac:spMk id="64" creationId="{42A6E272-CDD5-1DB8-92F2-FB64CD1E1B45}"/>
          </ac:spMkLst>
        </pc:spChg>
        <pc:spChg chg="add del mod">
          <ac:chgData name="남 상현" userId="03ad4a8e8f7310f3" providerId="LiveId" clId="{EB692BBA-6B68-40B2-99BB-79E38010F205}" dt="2022-05-27T05:18:20.702" v="3483" actId="478"/>
          <ac:spMkLst>
            <pc:docMk/>
            <pc:sldMk cId="484175705" sldId="278"/>
            <ac:spMk id="66" creationId="{F75F13F9-EECB-F9EC-868E-BE6BF7059398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69" creationId="{777F524A-FF65-8D8E-6FF5-44B49E3EE448}"/>
          </ac:spMkLst>
        </pc:spChg>
        <pc:spChg chg="add del mod">
          <ac:chgData name="남 상현" userId="03ad4a8e8f7310f3" providerId="LiveId" clId="{EB692BBA-6B68-40B2-99BB-79E38010F205}" dt="2022-05-27T05:18:05.986" v="3465" actId="478"/>
          <ac:spMkLst>
            <pc:docMk/>
            <pc:sldMk cId="484175705" sldId="278"/>
            <ac:spMk id="72" creationId="{C28EDACB-5E17-B197-E83C-D1F3721E3D33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78" creationId="{833A5482-9151-DD53-9C84-95FC75DA0889}"/>
          </ac:spMkLst>
        </pc:spChg>
        <pc:spChg chg="add del mod">
          <ac:chgData name="남 상현" userId="03ad4a8e8f7310f3" providerId="LiveId" clId="{EB692BBA-6B68-40B2-99BB-79E38010F205}" dt="2022-05-27T05:18:38.195" v="3506" actId="478"/>
          <ac:spMkLst>
            <pc:docMk/>
            <pc:sldMk cId="484175705" sldId="278"/>
            <ac:spMk id="79" creationId="{09652CCF-6582-8C93-B9D3-011A49CACAE3}"/>
          </ac:spMkLst>
        </pc:spChg>
        <pc:spChg chg="add del mod">
          <ac:chgData name="남 상현" userId="03ad4a8e8f7310f3" providerId="LiveId" clId="{EB692BBA-6B68-40B2-99BB-79E38010F205}" dt="2022-05-27T05:18:37.371" v="3505" actId="478"/>
          <ac:spMkLst>
            <pc:docMk/>
            <pc:sldMk cId="484175705" sldId="278"/>
            <ac:spMk id="80" creationId="{14D5A710-F546-6F9B-9CD5-DA114595D2EC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84" creationId="{0DD8B6D4-3C09-6CE5-7081-6082937E2A92}"/>
          </ac:spMkLst>
        </pc:spChg>
        <pc:spChg chg="add del mod">
          <ac:chgData name="남 상현" userId="03ad4a8e8f7310f3" providerId="LiveId" clId="{EB692BBA-6B68-40B2-99BB-79E38010F205}" dt="2022-05-27T05:18:33.353" v="3498" actId="478"/>
          <ac:spMkLst>
            <pc:docMk/>
            <pc:sldMk cId="484175705" sldId="278"/>
            <ac:spMk id="85" creationId="{438C00DA-094D-C489-AC63-0ECC01CC0B23}"/>
          </ac:spMkLst>
        </pc:spChg>
        <pc:spChg chg="add del mod">
          <ac:chgData name="남 상현" userId="03ad4a8e8f7310f3" providerId="LiveId" clId="{EB692BBA-6B68-40B2-99BB-79E38010F205}" dt="2022-05-27T05:18:33.859" v="3499" actId="478"/>
          <ac:spMkLst>
            <pc:docMk/>
            <pc:sldMk cId="484175705" sldId="278"/>
            <ac:spMk id="88" creationId="{59A9165A-7A0D-82ED-6A62-327BD6EE88A0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89" creationId="{07748B14-A325-AF91-8F63-E9E70C7A06AB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1" creationId="{C2814D22-CAC0-FAAE-493A-3D290D401889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3" creationId="{9B9A9B7F-F02D-8938-38F0-8EC022E59338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4" creationId="{502B94CE-75C2-3BE9-865F-7FC269B5306E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5" creationId="{B4866057-D6D2-17A7-6415-A26766D39F60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6" creationId="{F69E5F5A-C35F-01E5-9CB6-9A172E3F5F46}"/>
          </ac:spMkLst>
        </pc:spChg>
        <pc:spChg chg="add del mod">
          <ac:chgData name="남 상현" userId="03ad4a8e8f7310f3" providerId="LiveId" clId="{EB692BBA-6B68-40B2-99BB-79E38010F205}" dt="2022-05-27T05:18:19.180" v="3481" actId="478"/>
          <ac:spMkLst>
            <pc:docMk/>
            <pc:sldMk cId="484175705" sldId="278"/>
            <ac:spMk id="98" creationId="{8614E069-4956-B0AE-1340-2BD4AFB3380B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9" creationId="{53B68200-A773-7CCB-9E54-A2F84A7B9FCD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00" creationId="{B6D72952-D1EC-2BF0-1300-7FF485F7FA5F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01" creationId="{1DD2ACA6-D9D8-DFDF-F664-EF02C94A3A88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02" creationId="{EB07376E-7088-05C1-391D-E511908245A9}"/>
          </ac:spMkLst>
        </pc:spChg>
        <pc:spChg chg="add mod">
          <ac:chgData name="남 상현" userId="03ad4a8e8f7310f3" providerId="LiveId" clId="{EB692BBA-6B68-40B2-99BB-79E38010F205}" dt="2022-05-27T05:18:56.396" v="3530"/>
          <ac:spMkLst>
            <pc:docMk/>
            <pc:sldMk cId="484175705" sldId="278"/>
            <ac:spMk id="103" creationId="{FAD2C4B7-E768-654D-17DC-E202BB5761DF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21" creationId="{B3A86CFC-82C7-7D84-2CE4-59B7C964D776}"/>
          </ac:spMkLst>
        </pc:spChg>
        <pc:grpChg chg="add del mod">
          <ac:chgData name="남 상현" userId="03ad4a8e8f7310f3" providerId="LiveId" clId="{EB692BBA-6B68-40B2-99BB-79E38010F205}" dt="2022-05-27T05:18:40.489" v="3509" actId="478"/>
          <ac:grpSpMkLst>
            <pc:docMk/>
            <pc:sldMk cId="484175705" sldId="278"/>
            <ac:grpSpMk id="16" creationId="{BADA28B3-8374-4338-F732-AFAB6282B20A}"/>
          </ac:grpSpMkLst>
        </pc:grpChg>
        <pc:grpChg chg="add del mod">
          <ac:chgData name="남 상현" userId="03ad4a8e8f7310f3" providerId="LiveId" clId="{EB692BBA-6B68-40B2-99BB-79E38010F205}" dt="2022-05-27T05:18:38.999" v="3507" actId="478"/>
          <ac:grpSpMkLst>
            <pc:docMk/>
            <pc:sldMk cId="484175705" sldId="278"/>
            <ac:grpSpMk id="19" creationId="{39194DBA-FE68-EE1E-D5B1-D28E32DB9565}"/>
          </ac:grpSpMkLst>
        </pc:grpChg>
        <pc:grpChg chg="add mod">
          <ac:chgData name="남 상현" userId="03ad4a8e8f7310f3" providerId="LiveId" clId="{EB692BBA-6B68-40B2-99BB-79E38010F205}" dt="2022-05-27T05:18:03.924" v="3464"/>
          <ac:grpSpMkLst>
            <pc:docMk/>
            <pc:sldMk cId="484175705" sldId="278"/>
            <ac:grpSpMk id="28" creationId="{533BE8D0-022D-EEB2-D7EA-DFF4D69D1F89}"/>
          </ac:grpSpMkLst>
        </pc:grpChg>
        <pc:grpChg chg="add del mod">
          <ac:chgData name="남 상현" userId="03ad4a8e8f7310f3" providerId="LiveId" clId="{EB692BBA-6B68-40B2-99BB-79E38010F205}" dt="2022-05-27T05:18:32.068" v="3496" actId="478"/>
          <ac:grpSpMkLst>
            <pc:docMk/>
            <pc:sldMk cId="484175705" sldId="278"/>
            <ac:grpSpMk id="43" creationId="{55741416-D953-7295-C273-07BF7D3E3B85}"/>
          </ac:grpSpMkLst>
        </pc:grpChg>
        <pc:grpChg chg="add mod">
          <ac:chgData name="남 상현" userId="03ad4a8e8f7310f3" providerId="LiveId" clId="{EB692BBA-6B68-40B2-99BB-79E38010F205}" dt="2022-05-27T05:18:03.924" v="3464"/>
          <ac:grpSpMkLst>
            <pc:docMk/>
            <pc:sldMk cId="484175705" sldId="278"/>
            <ac:grpSpMk id="68" creationId="{944C07D5-0290-6769-9F83-91D03EC82A91}"/>
          </ac:grpSpMkLst>
        </pc:grpChg>
        <pc:grpChg chg="add del mod">
          <ac:chgData name="남 상현" userId="03ad4a8e8f7310f3" providerId="LiveId" clId="{EB692BBA-6B68-40B2-99BB-79E38010F205}" dt="2022-05-27T05:18:39.644" v="3508" actId="478"/>
          <ac:grpSpMkLst>
            <pc:docMk/>
            <pc:sldMk cId="484175705" sldId="278"/>
            <ac:grpSpMk id="73" creationId="{2D51F1A9-6384-4A87-0270-D4F12931F5B1}"/>
          </ac:grpSpMkLst>
        </pc:grpChg>
        <pc:grpChg chg="del">
          <ac:chgData name="남 상현" userId="03ad4a8e8f7310f3" providerId="LiveId" clId="{EB692BBA-6B68-40B2-99BB-79E38010F205}" dt="2022-05-27T05:52:37.481" v="3532" actId="478"/>
          <ac:grpSpMkLst>
            <pc:docMk/>
            <pc:sldMk cId="484175705" sldId="278"/>
            <ac:grpSpMk id="74" creationId="{105F507A-DD62-1FF4-5316-30D965F31D34}"/>
          </ac:grpSpMkLst>
        </pc:grpChg>
        <pc:grpChg chg="add del mod">
          <ac:chgData name="남 상현" userId="03ad4a8e8f7310f3" providerId="LiveId" clId="{EB692BBA-6B68-40B2-99BB-79E38010F205}" dt="2022-05-27T05:18:41.124" v="3510" actId="478"/>
          <ac:grpSpMkLst>
            <pc:docMk/>
            <pc:sldMk cId="484175705" sldId="278"/>
            <ac:grpSpMk id="90" creationId="{B383C2CB-3B0B-84A0-706C-CCDF0283EFB6}"/>
          </ac:grpSpMkLst>
        </pc:grpChg>
        <pc:grpChg chg="del">
          <ac:chgData name="남 상현" userId="03ad4a8e8f7310f3" providerId="LiveId" clId="{EB692BBA-6B68-40B2-99BB-79E38010F205}" dt="2022-05-25T09:12:50.136" v="1587" actId="478"/>
          <ac:grpSpMkLst>
            <pc:docMk/>
            <pc:sldMk cId="484175705" sldId="278"/>
            <ac:grpSpMk id="132" creationId="{4D8FEAAB-D5DA-DA05-9FB4-B80AB2246F87}"/>
          </ac:grpSpMkLst>
        </pc:grpChg>
        <pc:picChg chg="add del mod">
          <ac:chgData name="남 상현" userId="03ad4a8e8f7310f3" providerId="LiveId" clId="{EB692BBA-6B68-40B2-99BB-79E38010F205}" dt="2022-05-27T05:02:51.851" v="3069" actId="478"/>
          <ac:picMkLst>
            <pc:docMk/>
            <pc:sldMk cId="484175705" sldId="278"/>
            <ac:picMk id="2" creationId="{0D6CEFEF-F4C5-4638-807E-D45E916CE206}"/>
          </ac:picMkLst>
        </pc:pic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18" creationId="{23DC02FD-9C1E-4C91-2F6D-57851966479B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20" creationId="{A36951D1-AD11-F531-CA0B-76C758C88590}"/>
          </ac:cxnSpMkLst>
        </pc:cxnChg>
        <pc:cxnChg chg="add del mod">
          <ac:chgData name="남 상현" userId="03ad4a8e8f7310f3" providerId="LiveId" clId="{EB692BBA-6B68-40B2-99BB-79E38010F205}" dt="2022-05-27T05:18:11.857" v="3474" actId="478"/>
          <ac:cxnSpMkLst>
            <pc:docMk/>
            <pc:sldMk cId="484175705" sldId="278"/>
            <ac:cxnSpMk id="22" creationId="{2C32B23E-1524-9B8B-E921-8AD5524D2E9D}"/>
          </ac:cxnSpMkLst>
        </pc:cxnChg>
        <pc:cxnChg chg="add del mod">
          <ac:chgData name="남 상현" userId="03ad4a8e8f7310f3" providerId="LiveId" clId="{EB692BBA-6B68-40B2-99BB-79E38010F205}" dt="2022-05-27T05:18:13.454" v="3476" actId="478"/>
          <ac:cxnSpMkLst>
            <pc:docMk/>
            <pc:sldMk cId="484175705" sldId="278"/>
            <ac:cxnSpMk id="23" creationId="{7784F980-0546-3DC5-BBAE-8247044F93B6}"/>
          </ac:cxnSpMkLst>
        </pc:cxnChg>
        <pc:cxnChg chg="add del mod">
          <ac:chgData name="남 상현" userId="03ad4a8e8f7310f3" providerId="LiveId" clId="{EB692BBA-6B68-40B2-99BB-79E38010F205}" dt="2022-05-27T05:18:09.307" v="3470" actId="478"/>
          <ac:cxnSpMkLst>
            <pc:docMk/>
            <pc:sldMk cId="484175705" sldId="278"/>
            <ac:cxnSpMk id="27" creationId="{5C912D5B-8CE2-70BD-F3D6-5388BEFAF355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30" creationId="{133FE260-CC4C-1373-5968-9326F7D5F4AA}"/>
          </ac:cxnSpMkLst>
        </pc:cxnChg>
        <pc:cxnChg chg="add del mod">
          <ac:chgData name="남 상현" userId="03ad4a8e8f7310f3" providerId="LiveId" clId="{EB692BBA-6B68-40B2-99BB-79E38010F205}" dt="2022-05-27T05:18:10.442" v="3472" actId="478"/>
          <ac:cxnSpMkLst>
            <pc:docMk/>
            <pc:sldMk cId="484175705" sldId="278"/>
            <ac:cxnSpMk id="31" creationId="{B7BF717C-D070-6FB5-EEE1-70D5BFBE9FDA}"/>
          </ac:cxnSpMkLst>
        </pc:cxnChg>
        <pc:cxnChg chg="add del mod">
          <ac:chgData name="남 상현" userId="03ad4a8e8f7310f3" providerId="LiveId" clId="{EB692BBA-6B68-40B2-99BB-79E38010F205}" dt="2022-05-27T05:18:11.136" v="3473" actId="478"/>
          <ac:cxnSpMkLst>
            <pc:docMk/>
            <pc:sldMk cId="484175705" sldId="278"/>
            <ac:cxnSpMk id="32" creationId="{AA5438D7-B16A-041D-F527-C70522BC7DF5}"/>
          </ac:cxnSpMkLst>
        </pc:cxnChg>
        <pc:cxnChg chg="del mod">
          <ac:chgData name="남 상현" userId="03ad4a8e8f7310f3" providerId="LiveId" clId="{EB692BBA-6B68-40B2-99BB-79E38010F205}" dt="2022-05-27T05:18:30.678" v="3495" actId="478"/>
          <ac:cxnSpMkLst>
            <pc:docMk/>
            <pc:sldMk cId="484175705" sldId="278"/>
            <ac:cxnSpMk id="44" creationId="{F794A651-9769-B509-A291-E548C9CAB444}"/>
          </ac:cxnSpMkLst>
        </pc:cxnChg>
        <pc:cxnChg chg="del mod">
          <ac:chgData name="남 상현" userId="03ad4a8e8f7310f3" providerId="LiveId" clId="{EB692BBA-6B68-40B2-99BB-79E38010F205}" dt="2022-05-27T05:18:27.241" v="3491" actId="478"/>
          <ac:cxnSpMkLst>
            <pc:docMk/>
            <pc:sldMk cId="484175705" sldId="278"/>
            <ac:cxnSpMk id="45" creationId="{430937C6-1CEA-56F1-FEBB-94CA6EEB42AB}"/>
          </ac:cxnSpMkLst>
        </pc:cxnChg>
        <pc:cxnChg chg="add del mod">
          <ac:chgData name="남 상현" userId="03ad4a8e8f7310f3" providerId="LiveId" clId="{EB692BBA-6B68-40B2-99BB-79E38010F205}" dt="2022-05-27T05:18:07.548" v="3468" actId="478"/>
          <ac:cxnSpMkLst>
            <pc:docMk/>
            <pc:sldMk cId="484175705" sldId="278"/>
            <ac:cxnSpMk id="53" creationId="{9C30FAB8-0525-2BB4-503B-2CA8CF41EDBD}"/>
          </ac:cxnSpMkLst>
        </pc:cxnChg>
        <pc:cxnChg chg="add del mod">
          <ac:chgData name="남 상현" userId="03ad4a8e8f7310f3" providerId="LiveId" clId="{EB692BBA-6B68-40B2-99BB-79E38010F205}" dt="2022-05-27T05:18:07.113" v="3467" actId="478"/>
          <ac:cxnSpMkLst>
            <pc:docMk/>
            <pc:sldMk cId="484175705" sldId="278"/>
            <ac:cxnSpMk id="54" creationId="{F707F9A6-867F-9841-50D6-F1E1B527359E}"/>
          </ac:cxnSpMkLst>
        </pc:cxnChg>
        <pc:cxnChg chg="add del mod">
          <ac:chgData name="남 상현" userId="03ad4a8e8f7310f3" providerId="LiveId" clId="{EB692BBA-6B68-40B2-99BB-79E38010F205}" dt="2022-05-27T05:18:17.850" v="3479" actId="478"/>
          <ac:cxnSpMkLst>
            <pc:docMk/>
            <pc:sldMk cId="484175705" sldId="278"/>
            <ac:cxnSpMk id="59" creationId="{D884F74E-1150-E666-56BF-07DB67C5E229}"/>
          </ac:cxnSpMkLst>
        </pc:cxnChg>
        <pc:cxnChg chg="add del mod">
          <ac:chgData name="남 상현" userId="03ad4a8e8f7310f3" providerId="LiveId" clId="{EB692BBA-6B68-40B2-99BB-79E38010F205}" dt="2022-05-27T05:18:28.913" v="3493" actId="478"/>
          <ac:cxnSpMkLst>
            <pc:docMk/>
            <pc:sldMk cId="484175705" sldId="278"/>
            <ac:cxnSpMk id="61" creationId="{ADA0B3CC-80F4-8286-5C5C-BDB8649760A4}"/>
          </ac:cxnSpMkLst>
        </pc:cxnChg>
        <pc:cxnChg chg="add del mod">
          <ac:chgData name="남 상현" userId="03ad4a8e8f7310f3" providerId="LiveId" clId="{EB692BBA-6B68-40B2-99BB-79E38010F205}" dt="2022-05-27T05:18:22.453" v="3486" actId="478"/>
          <ac:cxnSpMkLst>
            <pc:docMk/>
            <pc:sldMk cId="484175705" sldId="278"/>
            <ac:cxnSpMk id="63" creationId="{522089CF-608C-FADE-EBFA-BBED08ACEE56}"/>
          </ac:cxnSpMkLst>
        </pc:cxnChg>
        <pc:cxnChg chg="add del mod">
          <ac:chgData name="남 상현" userId="03ad4a8e8f7310f3" providerId="LiveId" clId="{EB692BBA-6B68-40B2-99BB-79E38010F205}" dt="2022-05-27T05:18:21.333" v="3484" actId="478"/>
          <ac:cxnSpMkLst>
            <pc:docMk/>
            <pc:sldMk cId="484175705" sldId="278"/>
            <ac:cxnSpMk id="65" creationId="{3651EF90-6CAD-E808-ED23-C9E93FF2C394}"/>
          </ac:cxnSpMkLst>
        </pc:cxnChg>
        <pc:cxnChg chg="add del mod">
          <ac:chgData name="남 상현" userId="03ad4a8e8f7310f3" providerId="LiveId" clId="{EB692BBA-6B68-40B2-99BB-79E38010F205}" dt="2022-05-27T05:18:16.138" v="3477" actId="478"/>
          <ac:cxnSpMkLst>
            <pc:docMk/>
            <pc:sldMk cId="484175705" sldId="278"/>
            <ac:cxnSpMk id="67" creationId="{A44CD3DB-B878-7A4F-C4F1-B48BAABA2D90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70" creationId="{79AFBA93-C28F-BA16-2490-2FAEF2D00D98}"/>
          </ac:cxnSpMkLst>
        </pc:cxnChg>
        <pc:cxnChg chg="add del mod">
          <ac:chgData name="남 상현" userId="03ad4a8e8f7310f3" providerId="LiveId" clId="{EB692BBA-6B68-40B2-99BB-79E38010F205}" dt="2022-05-27T05:18:32.727" v="3497" actId="478"/>
          <ac:cxnSpMkLst>
            <pc:docMk/>
            <pc:sldMk cId="484175705" sldId="278"/>
            <ac:cxnSpMk id="71" creationId="{3E0F85D1-34A5-441C-3396-AC32ED849150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77" creationId="{81947CD3-DF25-E89F-0ADE-4AAFD65BCF3D}"/>
          </ac:cxnSpMkLst>
        </pc:cxnChg>
        <pc:cxnChg chg="add del mod">
          <ac:chgData name="남 상현" userId="03ad4a8e8f7310f3" providerId="LiveId" clId="{EB692BBA-6B68-40B2-99BB-79E38010F205}" dt="2022-05-27T05:18:36.510" v="3504" actId="478"/>
          <ac:cxnSpMkLst>
            <pc:docMk/>
            <pc:sldMk cId="484175705" sldId="278"/>
            <ac:cxnSpMk id="81" creationId="{0AD5E295-FD4F-47D3-CB67-59F704AEDB88}"/>
          </ac:cxnSpMkLst>
        </pc:cxnChg>
        <pc:cxnChg chg="add del mod">
          <ac:chgData name="남 상현" userId="03ad4a8e8f7310f3" providerId="LiveId" clId="{EB692BBA-6B68-40B2-99BB-79E38010F205}" dt="2022-05-27T05:18:35.654" v="3502" actId="478"/>
          <ac:cxnSpMkLst>
            <pc:docMk/>
            <pc:sldMk cId="484175705" sldId="278"/>
            <ac:cxnSpMk id="82" creationId="{29CA42BA-3D70-68BC-4035-FF581EC5CEB4}"/>
          </ac:cxnSpMkLst>
        </pc:cxnChg>
        <pc:cxnChg chg="add del mod">
          <ac:chgData name="남 상현" userId="03ad4a8e8f7310f3" providerId="LiveId" clId="{EB692BBA-6B68-40B2-99BB-79E38010F205}" dt="2022-05-27T05:18:36.148" v="3503" actId="478"/>
          <ac:cxnSpMkLst>
            <pc:docMk/>
            <pc:sldMk cId="484175705" sldId="278"/>
            <ac:cxnSpMk id="83" creationId="{7D3B2071-30CA-8CBC-A954-D494FD55EE6A}"/>
          </ac:cxnSpMkLst>
        </pc:cxnChg>
        <pc:cxnChg chg="add del mod">
          <ac:chgData name="남 상현" userId="03ad4a8e8f7310f3" providerId="LiveId" clId="{EB692BBA-6B68-40B2-99BB-79E38010F205}" dt="2022-05-27T05:18:35.062" v="3501" actId="478"/>
          <ac:cxnSpMkLst>
            <pc:docMk/>
            <pc:sldMk cId="484175705" sldId="278"/>
            <ac:cxnSpMk id="86" creationId="{AFCA04E0-2A03-E006-E3DC-9813F0BA0517}"/>
          </ac:cxnSpMkLst>
        </pc:cxnChg>
        <pc:cxnChg chg="add del mod">
          <ac:chgData name="남 상현" userId="03ad4a8e8f7310f3" providerId="LiveId" clId="{EB692BBA-6B68-40B2-99BB-79E38010F205}" dt="2022-05-27T05:18:34.368" v="3500" actId="478"/>
          <ac:cxnSpMkLst>
            <pc:docMk/>
            <pc:sldMk cId="484175705" sldId="278"/>
            <ac:cxnSpMk id="87" creationId="{050AC8D2-FE51-2F70-542F-22A9A0D5C7E1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92" creationId="{E94A77E4-7EF4-3719-917E-A23E826DE4AD}"/>
          </ac:cxnSpMkLst>
        </pc:cxnChg>
        <pc:cxnChg chg="add del mod">
          <ac:chgData name="남 상현" userId="03ad4a8e8f7310f3" providerId="LiveId" clId="{EB692BBA-6B68-40B2-99BB-79E38010F205}" dt="2022-05-27T05:18:19.694" v="3482" actId="478"/>
          <ac:cxnSpMkLst>
            <pc:docMk/>
            <pc:sldMk cId="484175705" sldId="278"/>
            <ac:cxnSpMk id="97" creationId="{E8C7865C-10DF-4A18-F864-1A9556D5BA07}"/>
          </ac:cxnSpMkLst>
        </pc:cxnChg>
        <pc:cxnChg chg="del">
          <ac:chgData name="남 상현" userId="03ad4a8e8f7310f3" providerId="LiveId" clId="{EB692BBA-6B68-40B2-99BB-79E38010F205}" dt="2022-05-25T07:07:12.781" v="1580" actId="478"/>
          <ac:cxnSpMkLst>
            <pc:docMk/>
            <pc:sldMk cId="484175705" sldId="278"/>
            <ac:cxnSpMk id="224" creationId="{0C941815-2EA3-55AC-2649-363E6FAC7027}"/>
          </ac:cxnSpMkLst>
        </pc:cxnChg>
      </pc:sldChg>
      <pc:sldChg chg="addSp delSp modSp add mod ord">
        <pc:chgData name="남 상현" userId="03ad4a8e8f7310f3" providerId="LiveId" clId="{EB692BBA-6B68-40B2-99BB-79E38010F205}" dt="2022-05-30T10:28:13.131" v="4195"/>
        <pc:sldMkLst>
          <pc:docMk/>
          <pc:sldMk cId="2469684450" sldId="279"/>
        </pc:sldMkLst>
        <pc:spChg chg="add del">
          <ac:chgData name="남 상현" userId="03ad4a8e8f7310f3" providerId="LiveId" clId="{EB692BBA-6B68-40B2-99BB-79E38010F205}" dt="2022-05-26T06:09:15.053" v="2194" actId="478"/>
          <ac:spMkLst>
            <pc:docMk/>
            <pc:sldMk cId="2469684450" sldId="279"/>
            <ac:spMk id="9" creationId="{ABAB7FEF-8050-3548-72AE-DC738B5B5CCC}"/>
          </ac:spMkLst>
        </pc:spChg>
        <pc:spChg chg="add mod">
          <ac:chgData name="남 상현" userId="03ad4a8e8f7310f3" providerId="LiveId" clId="{EB692BBA-6B68-40B2-99BB-79E38010F205}" dt="2022-05-27T05:00:42.839" v="3066" actId="207"/>
          <ac:spMkLst>
            <pc:docMk/>
            <pc:sldMk cId="2469684450" sldId="279"/>
            <ac:spMk id="15" creationId="{4BB9BE11-C784-5D5F-E849-144DC394EA77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5" creationId="{4E3B74B9-CDE8-6126-10DC-1B52B4245E8A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6" creationId="{75EA706F-784F-B79C-0272-27B5D1ED38CB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7" creationId="{1851147B-4158-5536-552A-D9C3C54D8ECD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8" creationId="{78728CAD-E2BD-ADF5-4AA1-55D7C3B1B801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9" creationId="{308301D0-12E8-C197-7F7B-3A35B10A5B55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0" creationId="{FF63468F-7EBB-0940-C1C0-DCFE7A380081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1" creationId="{DB8680AE-466C-AE49-ECF1-6119001768BC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2" creationId="{8D3A14FE-2B7B-7D45-C42D-202E8EF5EFC7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3" creationId="{E7F228B1-1ED7-E145-B58F-66BA6E6759CF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4" creationId="{C323EE18-17CE-610C-4EB2-E50111ECA755}"/>
          </ac:spMkLst>
        </pc:spChg>
        <pc:spChg chg="add del mod">
          <ac:chgData name="남 상현" userId="03ad4a8e8f7310f3" providerId="LiveId" clId="{EB692BBA-6B68-40B2-99BB-79E38010F205}" dt="2022-05-25T11:17:25.519" v="1983"/>
          <ac:spMkLst>
            <pc:docMk/>
            <pc:sldMk cId="2469684450" sldId="279"/>
            <ac:spMk id="45" creationId="{71CBD8F9-03D1-C114-6BA8-51143C1C7A0F}"/>
          </ac:spMkLst>
        </pc:spChg>
        <pc:spChg chg="add del mod">
          <ac:chgData name="남 상현" userId="03ad4a8e8f7310f3" providerId="LiveId" clId="{EB692BBA-6B68-40B2-99BB-79E38010F205}" dt="2022-05-26T06:13:33.306" v="2227" actId="478"/>
          <ac:spMkLst>
            <pc:docMk/>
            <pc:sldMk cId="2469684450" sldId="279"/>
            <ac:spMk id="46" creationId="{2F7CBA26-B5D8-DF67-FCA5-3EC15FE2EAE3}"/>
          </ac:spMkLst>
        </pc:spChg>
        <pc:spChg chg="add mod">
          <ac:chgData name="남 상현" userId="03ad4a8e8f7310f3" providerId="LiveId" clId="{EB692BBA-6B68-40B2-99BB-79E38010F205}" dt="2022-05-25T11:18:04.782" v="1994" actId="164"/>
          <ac:spMkLst>
            <pc:docMk/>
            <pc:sldMk cId="2469684450" sldId="279"/>
            <ac:spMk id="47" creationId="{37F88040-C67D-5455-3585-D99AAF0CC735}"/>
          </ac:spMkLst>
        </pc:spChg>
        <pc:spChg chg="add mod">
          <ac:chgData name="남 상현" userId="03ad4a8e8f7310f3" providerId="LiveId" clId="{EB692BBA-6B68-40B2-99BB-79E38010F205}" dt="2022-05-26T06:06:01.366" v="2086" actId="164"/>
          <ac:spMkLst>
            <pc:docMk/>
            <pc:sldMk cId="2469684450" sldId="279"/>
            <ac:spMk id="49" creationId="{85272807-B8CA-F700-339D-5E809CDDCFF3}"/>
          </ac:spMkLst>
        </pc:spChg>
        <pc:spChg chg="add mod">
          <ac:chgData name="남 상현" userId="03ad4a8e8f7310f3" providerId="LiveId" clId="{EB692BBA-6B68-40B2-99BB-79E38010F205}" dt="2022-05-26T06:06:01.366" v="2086" actId="164"/>
          <ac:spMkLst>
            <pc:docMk/>
            <pc:sldMk cId="2469684450" sldId="279"/>
            <ac:spMk id="50" creationId="{FA8DDECF-8DF6-5193-A1D0-2718AF6F24EA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2" creationId="{9264BC5B-1398-BE08-A417-8EBB20F9ADDA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3" creationId="{110AB676-B2F8-17A1-CC09-ACAD38EC4AE5}"/>
          </ac:spMkLst>
        </pc:spChg>
        <pc:spChg chg="add mod">
          <ac:chgData name="남 상현" userId="03ad4a8e8f7310f3" providerId="LiveId" clId="{EB692BBA-6B68-40B2-99BB-79E38010F205}" dt="2022-05-25T11:20:07.253" v="2014" actId="164"/>
          <ac:spMkLst>
            <pc:docMk/>
            <pc:sldMk cId="2469684450" sldId="279"/>
            <ac:spMk id="54" creationId="{36E16B61-E78C-B595-40EF-9C294620D7F3}"/>
          </ac:spMkLst>
        </pc:spChg>
        <pc:spChg chg="add mod">
          <ac:chgData name="남 상현" userId="03ad4a8e8f7310f3" providerId="LiveId" clId="{EB692BBA-6B68-40B2-99BB-79E38010F205}" dt="2022-05-25T11:20:07.253" v="2014" actId="164"/>
          <ac:spMkLst>
            <pc:docMk/>
            <pc:sldMk cId="2469684450" sldId="279"/>
            <ac:spMk id="55" creationId="{F161C4EF-A86A-9AEE-A5EC-BD737457B98D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7" creationId="{D6C8F956-252E-19A0-30E5-48DDB5FCD008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8" creationId="{C57E4DCE-CF6A-FEF8-C230-666FD74D2AA6}"/>
          </ac:spMkLst>
        </pc:spChg>
        <pc:spChg chg="add del mod">
          <ac:chgData name="남 상현" userId="03ad4a8e8f7310f3" providerId="LiveId" clId="{EB692BBA-6B68-40B2-99BB-79E38010F205}" dt="2022-05-26T06:13:33.306" v="2227" actId="478"/>
          <ac:spMkLst>
            <pc:docMk/>
            <pc:sldMk cId="2469684450" sldId="279"/>
            <ac:spMk id="59" creationId="{38231BA5-FFD2-58D9-0241-E87F77833AC2}"/>
          </ac:spMkLst>
        </pc:spChg>
        <pc:spChg chg="add mod">
          <ac:chgData name="남 상현" userId="03ad4a8e8f7310f3" providerId="LiveId" clId="{EB692BBA-6B68-40B2-99BB-79E38010F205}" dt="2022-05-26T06:05:47.292" v="2084" actId="164"/>
          <ac:spMkLst>
            <pc:docMk/>
            <pc:sldMk cId="2469684450" sldId="279"/>
            <ac:spMk id="60" creationId="{16BCAFA5-0DBC-1D09-5989-80DCB2E2DC45}"/>
          </ac:spMkLst>
        </pc:spChg>
        <pc:spChg chg="del mod topLvl">
          <ac:chgData name="남 상현" userId="03ad4a8e8f7310f3" providerId="LiveId" clId="{EB692BBA-6B68-40B2-99BB-79E38010F205}" dt="2022-05-25T11:20:04.809" v="2013" actId="478"/>
          <ac:spMkLst>
            <pc:docMk/>
            <pc:sldMk cId="2469684450" sldId="279"/>
            <ac:spMk id="60" creationId="{A2A6D776-884E-B412-5704-F81003B25792}"/>
          </ac:spMkLst>
        </pc:spChg>
        <pc:spChg chg="del mod topLvl">
          <ac:chgData name="남 상현" userId="03ad4a8e8f7310f3" providerId="LiveId" clId="{EB692BBA-6B68-40B2-99BB-79E38010F205}" dt="2022-05-25T11:20:02.738" v="2012" actId="478"/>
          <ac:spMkLst>
            <pc:docMk/>
            <pc:sldMk cId="2469684450" sldId="279"/>
            <ac:spMk id="61" creationId="{8E78A490-805E-46AF-B452-034BA0229B77}"/>
          </ac:spMkLst>
        </pc:spChg>
        <pc:spChg chg="add mod">
          <ac:chgData name="남 상현" userId="03ad4a8e8f7310f3" providerId="LiveId" clId="{EB692BBA-6B68-40B2-99BB-79E38010F205}" dt="2022-05-26T06:05:47.292" v="2084" actId="164"/>
          <ac:spMkLst>
            <pc:docMk/>
            <pc:sldMk cId="2469684450" sldId="279"/>
            <ac:spMk id="61" creationId="{B76EFE1C-0A5B-E03E-C25B-EB5E5824A361}"/>
          </ac:spMkLst>
        </pc:spChg>
        <pc:spChg chg="add del mod">
          <ac:chgData name="남 상현" userId="03ad4a8e8f7310f3" providerId="LiveId" clId="{EB692BBA-6B68-40B2-99BB-79E38010F205}" dt="2022-05-26T06:13:38.256" v="2231" actId="478"/>
          <ac:spMkLst>
            <pc:docMk/>
            <pc:sldMk cId="2469684450" sldId="279"/>
            <ac:spMk id="62" creationId="{CC5171FC-C724-AB02-0B69-F136FD8E47A8}"/>
          </ac:spMkLst>
        </pc:spChg>
        <pc:spChg chg="add del mod">
          <ac:chgData name="남 상현" userId="03ad4a8e8f7310f3" providerId="LiveId" clId="{EB692BBA-6B68-40B2-99BB-79E38010F205}" dt="2022-05-26T06:13:33.306" v="2227" actId="478"/>
          <ac:spMkLst>
            <pc:docMk/>
            <pc:sldMk cId="2469684450" sldId="279"/>
            <ac:spMk id="65" creationId="{2D4134D1-3EE2-584F-1393-8CAEFC5B4375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6" creationId="{0D791E58-0F77-9AE1-0A02-4D53BB7FFFAA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7" creationId="{196E963C-DEE5-8200-C087-C3542D7AAE00}"/>
          </ac:spMkLst>
        </pc:spChg>
        <pc:spChg chg="mod">
          <ac:chgData name="남 상현" userId="03ad4a8e8f7310f3" providerId="LiveId" clId="{EB692BBA-6B68-40B2-99BB-79E38010F205}" dt="2022-05-26T06:05:39.835" v="2079"/>
          <ac:spMkLst>
            <pc:docMk/>
            <pc:sldMk cId="2469684450" sldId="279"/>
            <ac:spMk id="67" creationId="{86F681E9-4912-FEB8-5CDF-E7E639B14852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8" creationId="{AB177C22-9C6F-1644-AAA2-72471099B054}"/>
          </ac:spMkLst>
        </pc:spChg>
        <pc:spChg chg="mod">
          <ac:chgData name="남 상현" userId="03ad4a8e8f7310f3" providerId="LiveId" clId="{EB692BBA-6B68-40B2-99BB-79E38010F205}" dt="2022-05-26T06:05:39.835" v="2079"/>
          <ac:spMkLst>
            <pc:docMk/>
            <pc:sldMk cId="2469684450" sldId="279"/>
            <ac:spMk id="68" creationId="{C965DBB7-14B0-DCD7-7AE8-368FB4A4C322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69" creationId="{7A1623BC-709C-076E-6985-277650E5E384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9" creationId="{9515B092-47F3-DF6B-57D4-0C4A3F6A1932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0" creationId="{11219A3E-10E7-37D8-E31E-C40A10747FA7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70" creationId="{9DC04173-3286-6996-765B-94F6A63ADA6A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1" creationId="{26616799-4E6A-E8A7-F1E6-31D58B9E70FB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71" creationId="{6E2A67F8-B8E2-B14C-5B3C-4EF15CB7202D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2" creationId="{884D2028-460D-5EC0-3E8E-EBCE55074C8A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72" creationId="{B8CE7A5E-4E3A-FF21-24A0-B278C8ECCF7F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3" creationId="{8D30E420-5026-D4DA-4785-6336459A7E4E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80" creationId="{6A710C25-D779-4CD7-911B-1CC717F1F4A2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82" creationId="{86396EF2-1342-678A-2303-BFB9B7D2D0B1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82" creationId="{DAA6DA32-FC0F-CB0F-F5B8-DF0DAF98A4DA}"/>
          </ac:spMkLst>
        </pc:spChg>
        <pc:spChg chg="add mod">
          <ac:chgData name="남 상현" userId="03ad4a8e8f7310f3" providerId="LiveId" clId="{EB692BBA-6B68-40B2-99BB-79E38010F205}" dt="2022-05-27T04:55:44.631" v="2529" actId="20577"/>
          <ac:spMkLst>
            <pc:docMk/>
            <pc:sldMk cId="2469684450" sldId="279"/>
            <ac:spMk id="84" creationId="{7796BA11-79BE-790C-8E6D-FA52D0BD270F}"/>
          </ac:spMkLst>
        </pc:spChg>
        <pc:spChg chg="add del mod ord">
          <ac:chgData name="남 상현" userId="03ad4a8e8f7310f3" providerId="LiveId" clId="{EB692BBA-6B68-40B2-99BB-79E38010F205}" dt="2022-05-26T10:54:37.484" v="2401" actId="478"/>
          <ac:spMkLst>
            <pc:docMk/>
            <pc:sldMk cId="2469684450" sldId="279"/>
            <ac:spMk id="84" creationId="{869BE2D5-3F87-F79F-7C11-E15943847308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84" creationId="{C0931139-2266-B6E4-2073-666FC52C70B8}"/>
          </ac:spMkLst>
        </pc:spChg>
        <pc:spChg chg="add mod ord">
          <ac:chgData name="남 상현" userId="03ad4a8e8f7310f3" providerId="LiveId" clId="{EB692BBA-6B68-40B2-99BB-79E38010F205}" dt="2022-05-26T06:19:39.529" v="2299" actId="14100"/>
          <ac:spMkLst>
            <pc:docMk/>
            <pc:sldMk cId="2469684450" sldId="279"/>
            <ac:spMk id="85" creationId="{7F0DE152-D18F-8EF3-C76C-F886F92B480E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5" creationId="{D1D0F50D-EAD2-7BFD-018F-4B8C7D49BED5}"/>
          </ac:spMkLst>
        </pc:spChg>
        <pc:spChg chg="add mod ord">
          <ac:chgData name="남 상현" userId="03ad4a8e8f7310f3" providerId="LiveId" clId="{EB692BBA-6B68-40B2-99BB-79E38010F205}" dt="2022-05-27T06:07:00.245" v="3545" actId="207"/>
          <ac:spMkLst>
            <pc:docMk/>
            <pc:sldMk cId="2469684450" sldId="279"/>
            <ac:spMk id="86" creationId="{6D4D11B5-917B-EF70-7642-DA0D89197FEE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6" creationId="{8CF41E5B-9506-5BFC-7A23-CCC26A667E22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7" creationId="{6CF758B1-D421-9A6D-89F6-46F6285C4FDA}"/>
          </ac:spMkLst>
        </pc:spChg>
        <pc:spChg chg="add mod ord">
          <ac:chgData name="남 상현" userId="03ad4a8e8f7310f3" providerId="LiveId" clId="{EB692BBA-6B68-40B2-99BB-79E38010F205}" dt="2022-05-26T06:18:40.395" v="2274" actId="1076"/>
          <ac:spMkLst>
            <pc:docMk/>
            <pc:sldMk cId="2469684450" sldId="279"/>
            <ac:spMk id="87" creationId="{893662E4-9FA1-223B-8CB4-D2F9C334A1E8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8" creationId="{13DB877E-94FD-9C44-6197-A3C65C9FFECF}"/>
          </ac:spMkLst>
        </pc:spChg>
        <pc:spChg chg="add mod ord">
          <ac:chgData name="남 상현" userId="03ad4a8e8f7310f3" providerId="LiveId" clId="{EB692BBA-6B68-40B2-99BB-79E38010F205}" dt="2022-05-27T05:13:34.301" v="3361" actId="207"/>
          <ac:spMkLst>
            <pc:docMk/>
            <pc:sldMk cId="2469684450" sldId="279"/>
            <ac:spMk id="90" creationId="{27CAC1F7-BD9C-C2F6-20C5-56D2094F74CF}"/>
          </ac:spMkLst>
        </pc:spChg>
        <pc:spChg chg="add mod">
          <ac:chgData name="남 상현" userId="03ad4a8e8f7310f3" providerId="LiveId" clId="{EB692BBA-6B68-40B2-99BB-79E38010F205}" dt="2022-05-26T11:11:37.780" v="2441" actId="20577"/>
          <ac:spMkLst>
            <pc:docMk/>
            <pc:sldMk cId="2469684450" sldId="279"/>
            <ac:spMk id="93" creationId="{CCFDF193-8116-00BB-4CDF-2AA986D04D20}"/>
          </ac:spMkLst>
        </pc:spChg>
        <pc:spChg chg="add mod">
          <ac:chgData name="남 상현" userId="03ad4a8e8f7310f3" providerId="LiveId" clId="{EB692BBA-6B68-40B2-99BB-79E38010F205}" dt="2022-05-26T11:11:43.161" v="2447" actId="20577"/>
          <ac:spMkLst>
            <pc:docMk/>
            <pc:sldMk cId="2469684450" sldId="279"/>
            <ac:spMk id="94" creationId="{1EFCBB9A-91C4-E544-06C6-FCB36F6A4A1A}"/>
          </ac:spMkLst>
        </pc:spChg>
        <pc:spChg chg="add mod">
          <ac:chgData name="남 상현" userId="03ad4a8e8f7310f3" providerId="LiveId" clId="{EB692BBA-6B68-40B2-99BB-79E38010F205}" dt="2022-05-26T11:11:44.766" v="2449" actId="20577"/>
          <ac:spMkLst>
            <pc:docMk/>
            <pc:sldMk cId="2469684450" sldId="279"/>
            <ac:spMk id="95" creationId="{CE05A488-1079-2A93-1B82-AAB3AC2C018D}"/>
          </ac:spMkLst>
        </pc:spChg>
        <pc:spChg chg="add mod">
          <ac:chgData name="남 상현" userId="03ad4a8e8f7310f3" providerId="LiveId" clId="{EB692BBA-6B68-40B2-99BB-79E38010F205}" dt="2022-05-26T11:11:36.397" v="2440" actId="20577"/>
          <ac:spMkLst>
            <pc:docMk/>
            <pc:sldMk cId="2469684450" sldId="279"/>
            <ac:spMk id="98" creationId="{02857DF0-2C5F-775A-EEBD-52FE5CF6E927}"/>
          </ac:spMkLst>
        </pc:spChg>
        <pc:spChg chg="add mod">
          <ac:chgData name="남 상현" userId="03ad4a8e8f7310f3" providerId="LiveId" clId="{EB692BBA-6B68-40B2-99BB-79E38010F205}" dt="2022-05-27T06:06:55.651" v="3544" actId="207"/>
          <ac:spMkLst>
            <pc:docMk/>
            <pc:sldMk cId="2469684450" sldId="279"/>
            <ac:spMk id="99" creationId="{F32F77F3-A048-6680-17D8-E6EBE422C7D1}"/>
          </ac:spMkLst>
        </pc:spChg>
        <pc:spChg chg="add mod">
          <ac:chgData name="남 상현" userId="03ad4a8e8f7310f3" providerId="LiveId" clId="{EB692BBA-6B68-40B2-99BB-79E38010F205}" dt="2022-05-26T06:19:19.500" v="2292" actId="20577"/>
          <ac:spMkLst>
            <pc:docMk/>
            <pc:sldMk cId="2469684450" sldId="279"/>
            <ac:spMk id="101" creationId="{9E8AE1AE-0782-52BF-6E69-464D32F08261}"/>
          </ac:spMkLst>
        </pc:spChg>
        <pc:spChg chg="add mod">
          <ac:chgData name="남 상현" userId="03ad4a8e8f7310f3" providerId="LiveId" clId="{EB692BBA-6B68-40B2-99BB-79E38010F205}" dt="2022-05-26T06:19:32.474" v="2298" actId="20577"/>
          <ac:spMkLst>
            <pc:docMk/>
            <pc:sldMk cId="2469684450" sldId="279"/>
            <ac:spMk id="103" creationId="{1604E42B-D569-379A-A00A-AA33B9D0BDB8}"/>
          </ac:spMkLst>
        </pc:spChg>
        <pc:spChg chg="add mod ord">
          <ac:chgData name="남 상현" userId="03ad4a8e8f7310f3" providerId="LiveId" clId="{EB692BBA-6B68-40B2-99BB-79E38010F205}" dt="2022-05-26T11:03:52.098" v="2402" actId="164"/>
          <ac:spMkLst>
            <pc:docMk/>
            <pc:sldMk cId="2469684450" sldId="279"/>
            <ac:spMk id="104" creationId="{838B6832-5DFF-5CEB-9117-89A5630BE6B1}"/>
          </ac:spMkLst>
        </pc:spChg>
        <pc:spChg chg="mod">
          <ac:chgData name="남 상현" userId="03ad4a8e8f7310f3" providerId="LiveId" clId="{EB692BBA-6B68-40B2-99BB-79E38010F205}" dt="2022-05-26T06:06:06.296" v="2100" actId="1035"/>
          <ac:spMkLst>
            <pc:docMk/>
            <pc:sldMk cId="2469684450" sldId="279"/>
            <ac:spMk id="106" creationId="{CFF2034F-057C-31D6-79FE-F80311634AB7}"/>
          </ac:spMkLst>
        </pc:spChg>
        <pc:spChg chg="add mod ord">
          <ac:chgData name="남 상현" userId="03ad4a8e8f7310f3" providerId="LiveId" clId="{EB692BBA-6B68-40B2-99BB-79E38010F205}" dt="2022-05-26T11:09:25.308" v="2414" actId="164"/>
          <ac:spMkLst>
            <pc:docMk/>
            <pc:sldMk cId="2469684450" sldId="279"/>
            <ac:spMk id="107" creationId="{031BC6BC-D359-0FA8-5763-D6092804213B}"/>
          </ac:spMkLst>
        </pc:spChg>
        <pc:spChg chg="mod">
          <ac:chgData name="남 상현" userId="03ad4a8e8f7310f3" providerId="LiveId" clId="{EB692BBA-6B68-40B2-99BB-79E38010F205}" dt="2022-05-27T04:58:41.158" v="2703" actId="20577"/>
          <ac:spMkLst>
            <pc:docMk/>
            <pc:sldMk cId="2469684450" sldId="279"/>
            <ac:spMk id="107" creationId="{D25B0AD0-124D-CD61-461A-262871227BA5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08" creationId="{76B98835-76B4-9EB7-B8BA-3D9A25D25E9B}"/>
          </ac:spMkLst>
        </pc:spChg>
        <pc:spChg chg="add mod">
          <ac:chgData name="남 상현" userId="03ad4a8e8f7310f3" providerId="LiveId" clId="{EB692BBA-6B68-40B2-99BB-79E38010F205}" dt="2022-05-27T05:04:36.899" v="3078" actId="14100"/>
          <ac:spMkLst>
            <pc:docMk/>
            <pc:sldMk cId="2469684450" sldId="279"/>
            <ac:spMk id="109" creationId="{460F68A8-7E95-9469-2E78-35DB4EDBF069}"/>
          </ac:spMkLst>
        </pc:spChg>
        <pc:spChg chg="add mod">
          <ac:chgData name="남 상현" userId="03ad4a8e8f7310f3" providerId="LiveId" clId="{EB692BBA-6B68-40B2-99BB-79E38010F205}" dt="2022-05-26T11:09:25.308" v="2414" actId="164"/>
          <ac:spMkLst>
            <pc:docMk/>
            <pc:sldMk cId="2469684450" sldId="279"/>
            <ac:spMk id="109" creationId="{8B357A88-D998-06AA-7606-B45FD5295251}"/>
          </ac:spMkLst>
        </pc:spChg>
        <pc:spChg chg="add mod">
          <ac:chgData name="남 상현" userId="03ad4a8e8f7310f3" providerId="LiveId" clId="{EB692BBA-6B68-40B2-99BB-79E38010F205}" dt="2022-05-27T05:04:40.438" v="3079" actId="1076"/>
          <ac:spMkLst>
            <pc:docMk/>
            <pc:sldMk cId="2469684450" sldId="279"/>
            <ac:spMk id="110" creationId="{8D786BDB-8650-39AD-584A-24838A5D84BA}"/>
          </ac:spMkLst>
        </pc:spChg>
        <pc:spChg chg="add mod">
          <ac:chgData name="남 상현" userId="03ad4a8e8f7310f3" providerId="LiveId" clId="{EB692BBA-6B68-40B2-99BB-79E38010F205}" dt="2022-05-27T05:13:56.258" v="3367" actId="1076"/>
          <ac:spMkLst>
            <pc:docMk/>
            <pc:sldMk cId="2469684450" sldId="279"/>
            <ac:spMk id="112" creationId="{61D35BD1-7F8F-9565-A4A1-63D36F48957E}"/>
          </ac:spMkLst>
        </pc:spChg>
        <pc:spChg chg="add mod">
          <ac:chgData name="남 상현" userId="03ad4a8e8f7310f3" providerId="LiveId" clId="{EB692BBA-6B68-40B2-99BB-79E38010F205}" dt="2022-05-26T11:09:25.308" v="2414" actId="164"/>
          <ac:spMkLst>
            <pc:docMk/>
            <pc:sldMk cId="2469684450" sldId="279"/>
            <ac:spMk id="113" creationId="{E7DF7138-A721-2E5D-387C-43407EB57637}"/>
          </ac:spMkLst>
        </pc:spChg>
        <pc:spChg chg="add mod">
          <ac:chgData name="남 상현" userId="03ad4a8e8f7310f3" providerId="LiveId" clId="{EB692BBA-6B68-40B2-99BB-79E38010F205}" dt="2022-05-27T05:06:26.873" v="3111" actId="20577"/>
          <ac:spMkLst>
            <pc:docMk/>
            <pc:sldMk cId="2469684450" sldId="279"/>
            <ac:spMk id="115" creationId="{E7C82C50-9C1B-4589-8DCA-098ECFF9154F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16" creationId="{6BE31569-6B87-D78D-782A-8FF8E1EA217E}"/>
          </ac:spMkLst>
        </pc:spChg>
        <pc:spChg chg="add mod">
          <ac:chgData name="남 상현" userId="03ad4a8e8f7310f3" providerId="LiveId" clId="{EB692BBA-6B68-40B2-99BB-79E38010F205}" dt="2022-05-27T04:55:17.091" v="2518" actId="20577"/>
          <ac:spMkLst>
            <pc:docMk/>
            <pc:sldMk cId="2469684450" sldId="279"/>
            <ac:spMk id="117" creationId="{6E4697CF-D9AF-4AEC-BA0D-540F409BE51E}"/>
          </ac:spMkLst>
        </pc:spChg>
        <pc:spChg chg="add mod ord">
          <ac:chgData name="남 상현" userId="03ad4a8e8f7310f3" providerId="LiveId" clId="{EB692BBA-6B68-40B2-99BB-79E38010F205}" dt="2022-05-27T05:06:13.449" v="3107" actId="166"/>
          <ac:spMkLst>
            <pc:docMk/>
            <pc:sldMk cId="2469684450" sldId="279"/>
            <ac:spMk id="118" creationId="{02E308E2-A44B-0A6F-DCA7-9C2A685B9391}"/>
          </ac:spMkLst>
        </pc:spChg>
        <pc:spChg chg="add mod ord">
          <ac:chgData name="남 상현" userId="03ad4a8e8f7310f3" providerId="LiveId" clId="{EB692BBA-6B68-40B2-99BB-79E38010F205}" dt="2022-05-26T11:09:51.581" v="2428" actId="1076"/>
          <ac:spMkLst>
            <pc:docMk/>
            <pc:sldMk cId="2469684450" sldId="279"/>
            <ac:spMk id="119" creationId="{1F615753-9944-9C67-152E-AD71EE8E5A8B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19" creationId="{F604FCA2-B5A5-9654-BCDA-FE914E93D5FF}"/>
          </ac:spMkLst>
        </pc:spChg>
        <pc:spChg chg="add mod">
          <ac:chgData name="남 상현" userId="03ad4a8e8f7310f3" providerId="LiveId" clId="{EB692BBA-6B68-40B2-99BB-79E38010F205}" dt="2022-05-27T05:09:57.455" v="3285" actId="1076"/>
          <ac:spMkLst>
            <pc:docMk/>
            <pc:sldMk cId="2469684450" sldId="279"/>
            <ac:spMk id="120" creationId="{6F505647-D59C-8384-80C4-A35ECD83C805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21" creationId="{B3A86CFC-82C7-7D84-2CE4-59B7C964D776}"/>
          </ac:spMkLst>
        </pc:spChg>
        <pc:spChg chg="add mod">
          <ac:chgData name="남 상현" userId="03ad4a8e8f7310f3" providerId="LiveId" clId="{EB692BBA-6B68-40B2-99BB-79E38010F205}" dt="2022-05-27T05:05:55.191" v="3100" actId="20577"/>
          <ac:spMkLst>
            <pc:docMk/>
            <pc:sldMk cId="2469684450" sldId="279"/>
            <ac:spMk id="122" creationId="{41BB6CA1-FCE9-CF11-E45C-F10EB558E47D}"/>
          </ac:spMkLst>
        </pc:spChg>
        <pc:spChg chg="add mod">
          <ac:chgData name="남 상현" userId="03ad4a8e8f7310f3" providerId="LiveId" clId="{EB692BBA-6B68-40B2-99BB-79E38010F205}" dt="2022-05-26T11:10:49.809" v="2432"/>
          <ac:spMkLst>
            <pc:docMk/>
            <pc:sldMk cId="2469684450" sldId="279"/>
            <ac:spMk id="124" creationId="{7F8A6A55-86C3-19A9-F4EB-3713A64E6BEF}"/>
          </ac:spMkLst>
        </pc:spChg>
        <pc:spChg chg="add mod">
          <ac:chgData name="남 상현" userId="03ad4a8e8f7310f3" providerId="LiveId" clId="{EB692BBA-6B68-40B2-99BB-79E38010F205}" dt="2022-05-26T11:11:06.089" v="2435" actId="1076"/>
          <ac:spMkLst>
            <pc:docMk/>
            <pc:sldMk cId="2469684450" sldId="279"/>
            <ac:spMk id="126" creationId="{BAAB7755-35E1-0827-A3C8-9AF3649E87C4}"/>
          </ac:spMkLst>
        </pc:spChg>
        <pc:spChg chg="add mod">
          <ac:chgData name="남 상현" userId="03ad4a8e8f7310f3" providerId="LiveId" clId="{EB692BBA-6B68-40B2-99BB-79E38010F205}" dt="2022-05-26T11:11:17.666" v="2438" actId="20577"/>
          <ac:spMkLst>
            <pc:docMk/>
            <pc:sldMk cId="2469684450" sldId="279"/>
            <ac:spMk id="128" creationId="{7DC8F451-0BCA-1415-89BD-214EB64A4141}"/>
          </ac:spMkLst>
        </pc:spChg>
        <pc:spChg chg="add mod">
          <ac:chgData name="남 상현" userId="03ad4a8e8f7310f3" providerId="LiveId" clId="{EB692BBA-6B68-40B2-99BB-79E38010F205}" dt="2022-05-27T04:58:34.859" v="2700" actId="14100"/>
          <ac:spMkLst>
            <pc:docMk/>
            <pc:sldMk cId="2469684450" sldId="279"/>
            <ac:spMk id="129" creationId="{A528A38A-C8D8-4EFF-79B6-951BF4B4FD9F}"/>
          </ac:spMkLst>
        </pc:spChg>
        <pc:spChg chg="add mod">
          <ac:chgData name="남 상현" userId="03ad4a8e8f7310f3" providerId="LiveId" clId="{EB692BBA-6B68-40B2-99BB-79E38010F205}" dt="2022-05-27T05:14:06.082" v="3370" actId="1035"/>
          <ac:spMkLst>
            <pc:docMk/>
            <pc:sldMk cId="2469684450" sldId="279"/>
            <ac:spMk id="130" creationId="{CFD8475F-B355-989A-4755-3E60915FB7B4}"/>
          </ac:spMkLst>
        </pc:spChg>
        <pc:spChg chg="add mod">
          <ac:chgData name="남 상현" userId="03ad4a8e8f7310f3" providerId="LiveId" clId="{EB692BBA-6B68-40B2-99BB-79E38010F205}" dt="2022-05-27T05:06:16.723" v="3108" actId="20577"/>
          <ac:spMkLst>
            <pc:docMk/>
            <pc:sldMk cId="2469684450" sldId="279"/>
            <ac:spMk id="132" creationId="{BC896463-B21A-7033-4BDE-179242D9BE59}"/>
          </ac:spMkLst>
        </pc:spChg>
        <pc:spChg chg="add mod">
          <ac:chgData name="남 상현" userId="03ad4a8e8f7310f3" providerId="LiveId" clId="{EB692BBA-6B68-40B2-99BB-79E38010F205}" dt="2022-05-27T05:13:34.301" v="3361" actId="207"/>
          <ac:spMkLst>
            <pc:docMk/>
            <pc:sldMk cId="2469684450" sldId="279"/>
            <ac:spMk id="135" creationId="{E6E75D5A-7662-7EFA-2868-7018460F5CA6}"/>
          </ac:spMkLst>
        </pc:spChg>
        <pc:spChg chg="add mod">
          <ac:chgData name="남 상현" userId="03ad4a8e8f7310f3" providerId="LiveId" clId="{EB692BBA-6B68-40B2-99BB-79E38010F205}" dt="2022-05-27T05:09:22.084" v="3277" actId="20577"/>
          <ac:spMkLst>
            <pc:docMk/>
            <pc:sldMk cId="2469684450" sldId="279"/>
            <ac:spMk id="136" creationId="{523779D0-625F-63EA-9F08-8A5ACDB4C7D5}"/>
          </ac:spMkLst>
        </pc:spChg>
        <pc:spChg chg="add mod">
          <ac:chgData name="남 상현" userId="03ad4a8e8f7310f3" providerId="LiveId" clId="{EB692BBA-6B68-40B2-99BB-79E38010F205}" dt="2022-05-27T05:11:58.723" v="3332" actId="20577"/>
          <ac:spMkLst>
            <pc:docMk/>
            <pc:sldMk cId="2469684450" sldId="279"/>
            <ac:spMk id="138" creationId="{3C90E718-98D7-3180-096D-7266D43E2741}"/>
          </ac:spMkLst>
        </pc:spChg>
        <pc:spChg chg="mod">
          <ac:chgData name="남 상현" userId="03ad4a8e8f7310f3" providerId="LiveId" clId="{EB692BBA-6B68-40B2-99BB-79E38010F205}" dt="2022-05-27T05:07:04.523" v="3121"/>
          <ac:spMkLst>
            <pc:docMk/>
            <pc:sldMk cId="2469684450" sldId="279"/>
            <ac:spMk id="140" creationId="{CE5FC1E3-A0AC-7628-E1EA-85769331E719}"/>
          </ac:spMkLst>
        </pc:spChg>
        <pc:spChg chg="add mod">
          <ac:chgData name="남 상현" userId="03ad4a8e8f7310f3" providerId="LiveId" clId="{EB692BBA-6B68-40B2-99BB-79E38010F205}" dt="2022-05-27T05:07:41.853" v="3144" actId="113"/>
          <ac:spMkLst>
            <pc:docMk/>
            <pc:sldMk cId="2469684450" sldId="279"/>
            <ac:spMk id="142" creationId="{C94BCC50-658A-E371-F337-F977323928F3}"/>
          </ac:spMkLst>
        </pc:spChg>
        <pc:spChg chg="add mod">
          <ac:chgData name="남 상현" userId="03ad4a8e8f7310f3" providerId="LiveId" clId="{EB692BBA-6B68-40B2-99BB-79E38010F205}" dt="2022-05-27T05:07:58.229" v="3156" actId="20577"/>
          <ac:spMkLst>
            <pc:docMk/>
            <pc:sldMk cId="2469684450" sldId="279"/>
            <ac:spMk id="144" creationId="{F6CD557B-2EBC-E965-8E94-342AC1F14BD2}"/>
          </ac:spMkLst>
        </pc:spChg>
        <pc:spChg chg="mod">
          <ac:chgData name="남 상현" userId="03ad4a8e8f7310f3" providerId="LiveId" clId="{EB692BBA-6B68-40B2-99BB-79E38010F205}" dt="2022-05-27T05:10:45.920" v="3303" actId="20577"/>
          <ac:spMkLst>
            <pc:docMk/>
            <pc:sldMk cId="2469684450" sldId="279"/>
            <ac:spMk id="147" creationId="{7EF8985F-A638-5481-1228-8FDF45F1EF2F}"/>
          </ac:spMkLst>
        </pc:spChg>
        <pc:spChg chg="add mod">
          <ac:chgData name="남 상현" userId="03ad4a8e8f7310f3" providerId="LiveId" clId="{EB692BBA-6B68-40B2-99BB-79E38010F205}" dt="2022-05-27T05:08:25.174" v="3161"/>
          <ac:spMkLst>
            <pc:docMk/>
            <pc:sldMk cId="2469684450" sldId="279"/>
            <ac:spMk id="148" creationId="{9361B4AE-4118-B965-D2B5-4046EF334C25}"/>
          </ac:spMkLst>
        </pc:spChg>
        <pc:spChg chg="add mod">
          <ac:chgData name="남 상현" userId="03ad4a8e8f7310f3" providerId="LiveId" clId="{EB692BBA-6B68-40B2-99BB-79E38010F205}" dt="2022-05-27T05:08:25.174" v="3161"/>
          <ac:spMkLst>
            <pc:docMk/>
            <pc:sldMk cId="2469684450" sldId="279"/>
            <ac:spMk id="149" creationId="{71ECE763-9D88-7A0F-BEE7-AD645AC19295}"/>
          </ac:spMkLst>
        </pc:spChg>
        <pc:spChg chg="mod">
          <ac:chgData name="남 상현" userId="03ad4a8e8f7310f3" providerId="LiveId" clId="{EB692BBA-6B68-40B2-99BB-79E38010F205}" dt="2022-05-30T10:28:13.131" v="4195"/>
          <ac:spMkLst>
            <pc:docMk/>
            <pc:sldMk cId="2469684450" sldId="279"/>
            <ac:spMk id="149" creationId="{B60B6B6E-90D5-2949-4F74-8F0D7C8E9ACD}"/>
          </ac:spMkLst>
        </pc:spChg>
        <pc:spChg chg="add mod">
          <ac:chgData name="남 상현" userId="03ad4a8e8f7310f3" providerId="LiveId" clId="{EB692BBA-6B68-40B2-99BB-79E38010F205}" dt="2022-05-27T05:10:37.298" v="3298" actId="20577"/>
          <ac:spMkLst>
            <pc:docMk/>
            <pc:sldMk cId="2469684450" sldId="279"/>
            <ac:spMk id="150" creationId="{1D83FD6D-1B84-C630-FF39-7067C483D80C}"/>
          </ac:spMkLst>
        </pc:spChg>
        <pc:spChg chg="add mod">
          <ac:chgData name="남 상현" userId="03ad4a8e8f7310f3" providerId="LiveId" clId="{EB692BBA-6B68-40B2-99BB-79E38010F205}" dt="2022-05-27T05:10:42.097" v="3301" actId="20577"/>
          <ac:spMkLst>
            <pc:docMk/>
            <pc:sldMk cId="2469684450" sldId="279"/>
            <ac:spMk id="151" creationId="{7840E845-CAFC-1E0A-1AB7-2BBDB4C3A761}"/>
          </ac:spMkLst>
        </pc:spChg>
        <pc:spChg chg="add mod">
          <ac:chgData name="남 상현" userId="03ad4a8e8f7310f3" providerId="LiveId" clId="{EB692BBA-6B68-40B2-99BB-79E38010F205}" dt="2022-05-27T05:10:14.309" v="3288" actId="1076"/>
          <ac:spMkLst>
            <pc:docMk/>
            <pc:sldMk cId="2469684450" sldId="279"/>
            <ac:spMk id="155" creationId="{3353ED86-FEF7-0AAD-68F6-1189852CB631}"/>
          </ac:spMkLst>
        </pc:spChg>
        <pc:spChg chg="add mod">
          <ac:chgData name="남 상현" userId="03ad4a8e8f7310f3" providerId="LiveId" clId="{EB692BBA-6B68-40B2-99BB-79E38010F205}" dt="2022-05-27T05:14:54.796" v="3387" actId="14100"/>
          <ac:spMkLst>
            <pc:docMk/>
            <pc:sldMk cId="2469684450" sldId="279"/>
            <ac:spMk id="156" creationId="{376E46FA-18F9-F333-A20E-72407FE7AED4}"/>
          </ac:spMkLst>
        </pc:spChg>
        <pc:spChg chg="add mod">
          <ac:chgData name="남 상현" userId="03ad4a8e8f7310f3" providerId="LiveId" clId="{EB692BBA-6B68-40B2-99BB-79E38010F205}" dt="2022-05-27T05:11:13.498" v="3307" actId="1076"/>
          <ac:spMkLst>
            <pc:docMk/>
            <pc:sldMk cId="2469684450" sldId="279"/>
            <ac:spMk id="157" creationId="{E8AAF386-8799-28E6-59FE-2D7B22CB65D4}"/>
          </ac:spMkLst>
        </pc:spChg>
        <pc:spChg chg="add mod">
          <ac:chgData name="남 상현" userId="03ad4a8e8f7310f3" providerId="LiveId" clId="{EB692BBA-6B68-40B2-99BB-79E38010F205}" dt="2022-05-27T05:11:13.498" v="3307" actId="1076"/>
          <ac:spMkLst>
            <pc:docMk/>
            <pc:sldMk cId="2469684450" sldId="279"/>
            <ac:spMk id="160" creationId="{0C366B04-29B6-D03C-7E26-8AC1329C0B74}"/>
          </ac:spMkLst>
        </pc:spChg>
        <pc:spChg chg="add mod">
          <ac:chgData name="남 상현" userId="03ad4a8e8f7310f3" providerId="LiveId" clId="{EB692BBA-6B68-40B2-99BB-79E38010F205}" dt="2022-05-27T05:14:57.802" v="3388" actId="14100"/>
          <ac:spMkLst>
            <pc:docMk/>
            <pc:sldMk cId="2469684450" sldId="279"/>
            <ac:spMk id="162" creationId="{C46BF922-749D-E71A-AF6D-BDE2BD8BB0C8}"/>
          </ac:spMkLst>
        </pc:spChg>
        <pc:spChg chg="add mod ord">
          <ac:chgData name="남 상현" userId="03ad4a8e8f7310f3" providerId="LiveId" clId="{EB692BBA-6B68-40B2-99BB-79E38010F205}" dt="2022-05-27T05:15:03.185" v="3390" actId="14100"/>
          <ac:spMkLst>
            <pc:docMk/>
            <pc:sldMk cId="2469684450" sldId="279"/>
            <ac:spMk id="163" creationId="{16004690-F43E-2A23-CBEA-C963E87526E9}"/>
          </ac:spMkLst>
        </pc:spChg>
        <pc:spChg chg="add mod ord">
          <ac:chgData name="남 상현" userId="03ad4a8e8f7310f3" providerId="LiveId" clId="{EB692BBA-6B68-40B2-99BB-79E38010F205}" dt="2022-05-27T05:16:12.517" v="3417" actId="14100"/>
          <ac:spMkLst>
            <pc:docMk/>
            <pc:sldMk cId="2469684450" sldId="279"/>
            <ac:spMk id="164" creationId="{28B1C6A5-3E2A-2775-C37A-8E3CA3EB1411}"/>
          </ac:spMkLst>
        </pc:spChg>
        <pc:spChg chg="add mod ord">
          <ac:chgData name="남 상현" userId="03ad4a8e8f7310f3" providerId="LiveId" clId="{EB692BBA-6B68-40B2-99BB-79E38010F205}" dt="2022-05-27T05:14:38.510" v="3381" actId="14100"/>
          <ac:spMkLst>
            <pc:docMk/>
            <pc:sldMk cId="2469684450" sldId="279"/>
            <ac:spMk id="165" creationId="{7AC567B0-8941-D155-40E4-21CD29B87DF7}"/>
          </ac:spMkLst>
        </pc:spChg>
        <pc:spChg chg="add mod">
          <ac:chgData name="남 상현" userId="03ad4a8e8f7310f3" providerId="LiveId" clId="{EB692BBA-6B68-40B2-99BB-79E38010F205}" dt="2022-05-27T05:16:01.706" v="3412" actId="14100"/>
          <ac:spMkLst>
            <pc:docMk/>
            <pc:sldMk cId="2469684450" sldId="279"/>
            <ac:spMk id="166" creationId="{08DFD7C6-C949-F1C6-58EB-17FA5A92584D}"/>
          </ac:spMkLst>
        </pc:spChg>
        <pc:spChg chg="add mod">
          <ac:chgData name="남 상현" userId="03ad4a8e8f7310f3" providerId="LiveId" clId="{EB692BBA-6B68-40B2-99BB-79E38010F205}" dt="2022-05-27T05:15:22.232" v="3399" actId="14100"/>
          <ac:spMkLst>
            <pc:docMk/>
            <pc:sldMk cId="2469684450" sldId="279"/>
            <ac:spMk id="167" creationId="{EF239458-E35D-757E-D3CD-0055DC49658C}"/>
          </ac:spMkLst>
        </pc:spChg>
        <pc:spChg chg="mod">
          <ac:chgData name="남 상현" userId="03ad4a8e8f7310f3" providerId="LiveId" clId="{EB692BBA-6B68-40B2-99BB-79E38010F205}" dt="2022-05-30T10:28:13.131" v="4195"/>
          <ac:spMkLst>
            <pc:docMk/>
            <pc:sldMk cId="2469684450" sldId="279"/>
            <ac:spMk id="168" creationId="{F5D75CE4-55E6-DFCE-2685-D94B3FDF9144}"/>
          </ac:spMkLst>
        </pc:spChg>
        <pc:spChg chg="add mod">
          <ac:chgData name="남 상현" userId="03ad4a8e8f7310f3" providerId="LiveId" clId="{EB692BBA-6B68-40B2-99BB-79E38010F205}" dt="2022-05-27T05:15:50.942" v="3406" actId="14100"/>
          <ac:spMkLst>
            <pc:docMk/>
            <pc:sldMk cId="2469684450" sldId="279"/>
            <ac:spMk id="169" creationId="{0F7B1105-5A6D-AE12-793E-565A19885523}"/>
          </ac:spMkLst>
        </pc:spChg>
        <pc:spChg chg="add del mod">
          <ac:chgData name="남 상현" userId="03ad4a8e8f7310f3" providerId="LiveId" clId="{EB692BBA-6B68-40B2-99BB-79E38010F205}" dt="2022-05-27T05:16:07.367" v="3415" actId="478"/>
          <ac:spMkLst>
            <pc:docMk/>
            <pc:sldMk cId="2469684450" sldId="279"/>
            <ac:spMk id="170" creationId="{909EA90A-DD62-39FB-1AD3-8D99444A22DA}"/>
          </ac:spMkLst>
        </pc:spChg>
        <pc:spChg chg="add mod">
          <ac:chgData name="남 상현" userId="03ad4a8e8f7310f3" providerId="LiveId" clId="{EB692BBA-6B68-40B2-99BB-79E38010F205}" dt="2022-05-27T05:16:31.928" v="3427" actId="14100"/>
          <ac:spMkLst>
            <pc:docMk/>
            <pc:sldMk cId="2469684450" sldId="279"/>
            <ac:spMk id="171" creationId="{FFCE5555-14C6-B2EF-29E1-6A1663FF84A2}"/>
          </ac:spMkLst>
        </pc:spChg>
        <pc:spChg chg="add mod">
          <ac:chgData name="남 상현" userId="03ad4a8e8f7310f3" providerId="LiveId" clId="{EB692BBA-6B68-40B2-99BB-79E38010F205}" dt="2022-05-27T05:16:52.647" v="3432" actId="20577"/>
          <ac:spMkLst>
            <pc:docMk/>
            <pc:sldMk cId="2469684450" sldId="279"/>
            <ac:spMk id="173" creationId="{8D15E9FD-4BDA-41F1-305D-2A87A41833E3}"/>
          </ac:spMkLst>
        </pc:spChg>
        <pc:spChg chg="add mod">
          <ac:chgData name="남 상현" userId="03ad4a8e8f7310f3" providerId="LiveId" clId="{EB692BBA-6B68-40B2-99BB-79E38010F205}" dt="2022-05-27T05:17:22.566" v="3443" actId="14100"/>
          <ac:spMkLst>
            <pc:docMk/>
            <pc:sldMk cId="2469684450" sldId="279"/>
            <ac:spMk id="174" creationId="{0D1B9899-5887-9F3C-223E-36185DE581DB}"/>
          </ac:spMkLst>
        </pc:spChg>
        <pc:spChg chg="add mod">
          <ac:chgData name="남 상현" userId="03ad4a8e8f7310f3" providerId="LiveId" clId="{EB692BBA-6B68-40B2-99BB-79E38010F205}" dt="2022-05-27T05:17:25.759" v="3449" actId="1035"/>
          <ac:spMkLst>
            <pc:docMk/>
            <pc:sldMk cId="2469684450" sldId="279"/>
            <ac:spMk id="175" creationId="{5A0DAEB5-0F24-8306-BC83-5776CA984738}"/>
          </ac:spMkLst>
        </pc:spChg>
        <pc:spChg chg="add mod">
          <ac:chgData name="남 상현" userId="03ad4a8e8f7310f3" providerId="LiveId" clId="{EB692BBA-6B68-40B2-99BB-79E38010F205}" dt="2022-05-27T05:17:41.608" v="3460" actId="1037"/>
          <ac:spMkLst>
            <pc:docMk/>
            <pc:sldMk cId="2469684450" sldId="279"/>
            <ac:spMk id="176" creationId="{047B6979-EB70-E081-FD44-4A1CBA86178F}"/>
          </ac:spMkLst>
        </pc:spChg>
        <pc:spChg chg="add mod">
          <ac:chgData name="남 상현" userId="03ad4a8e8f7310f3" providerId="LiveId" clId="{EB692BBA-6B68-40B2-99BB-79E38010F205}" dt="2022-05-27T05:17:47.747" v="3463" actId="14100"/>
          <ac:spMkLst>
            <pc:docMk/>
            <pc:sldMk cId="2469684450" sldId="279"/>
            <ac:spMk id="177" creationId="{534FB139-B1DC-08CC-005F-E3211B1F91BB}"/>
          </ac:spMkLst>
        </pc:spChg>
        <pc:spChg chg="mod">
          <ac:chgData name="남 상현" userId="03ad4a8e8f7310f3" providerId="LiveId" clId="{EB692BBA-6B68-40B2-99BB-79E38010F205}" dt="2022-05-30T10:28:13.131" v="4195"/>
          <ac:spMkLst>
            <pc:docMk/>
            <pc:sldMk cId="2469684450" sldId="279"/>
            <ac:spMk id="178" creationId="{5DBF80E6-917C-21F3-AE48-BE271B192ECD}"/>
          </ac:spMkLst>
        </pc:spChg>
        <pc:spChg chg="mod">
          <ac:chgData name="남 상현" userId="03ad4a8e8f7310f3" providerId="LiveId" clId="{EB692BBA-6B68-40B2-99BB-79E38010F205}" dt="2022-05-30T10:28:13.131" v="4195"/>
          <ac:spMkLst>
            <pc:docMk/>
            <pc:sldMk cId="2469684450" sldId="279"/>
            <ac:spMk id="179" creationId="{1DB10E38-9414-08C9-AEC9-608E5628CEA5}"/>
          </ac:spMkLst>
        </pc:spChg>
        <pc:spChg chg="mod">
          <ac:chgData name="남 상현" userId="03ad4a8e8f7310f3" providerId="LiveId" clId="{EB692BBA-6B68-40B2-99BB-79E38010F205}" dt="2022-05-27T06:04:34.662" v="3539" actId="1076"/>
          <ac:spMkLst>
            <pc:docMk/>
            <pc:sldMk cId="2469684450" sldId="279"/>
            <ac:spMk id="774" creationId="{00000000-0000-0000-0000-000000000000}"/>
          </ac:spMkLst>
        </pc:spChg>
        <pc:spChg chg="mod">
          <ac:chgData name="남 상현" userId="03ad4a8e8f7310f3" providerId="LiveId" clId="{EB692BBA-6B68-40B2-99BB-79E38010F205}" dt="2022-05-27T05:11:47.589" v="3327" actId="20577"/>
          <ac:spMkLst>
            <pc:docMk/>
            <pc:sldMk cId="2469684450" sldId="279"/>
            <ac:spMk id="793" creationId="{00000000-0000-0000-0000-000000000000}"/>
          </ac:spMkLst>
        </pc:spChg>
        <pc:spChg chg="mod">
          <ac:chgData name="남 상현" userId="03ad4a8e8f7310f3" providerId="LiveId" clId="{EB692BBA-6B68-40B2-99BB-79E38010F205}" dt="2022-05-24T12:08:30.789" v="1340" actId="20577"/>
          <ac:spMkLst>
            <pc:docMk/>
            <pc:sldMk cId="2469684450" sldId="279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26T07:11:24.483" v="2349" actId="1035"/>
          <ac:grpSpMkLst>
            <pc:docMk/>
            <pc:sldMk cId="2469684450" sldId="279"/>
            <ac:grpSpMk id="2" creationId="{859A57DF-E75F-BE9E-4D79-79F58B143B37}"/>
          </ac:grpSpMkLst>
        </pc:grpChg>
        <pc:grpChg chg="mod">
          <ac:chgData name="남 상현" userId="03ad4a8e8f7310f3" providerId="LiveId" clId="{EB692BBA-6B68-40B2-99BB-79E38010F205}" dt="2022-05-26T06:06:08.180" v="2111" actId="1035"/>
          <ac:grpSpMkLst>
            <pc:docMk/>
            <pc:sldMk cId="2469684450" sldId="279"/>
            <ac:grpSpMk id="3" creationId="{E80E3F8F-5882-610E-A681-AD027A9BAB63}"/>
          </ac:grpSpMkLst>
        </pc:grpChg>
        <pc:grpChg chg="add mod">
          <ac:chgData name="남 상현" userId="03ad4a8e8f7310f3" providerId="LiveId" clId="{EB692BBA-6B68-40B2-99BB-79E38010F205}" dt="2022-05-26T06:06:21.022" v="2188" actId="1036"/>
          <ac:grpSpMkLst>
            <pc:docMk/>
            <pc:sldMk cId="2469684450" sldId="279"/>
            <ac:grpSpMk id="4" creationId="{ADF51480-5402-EA74-8A91-37430CCFFD13}"/>
          </ac:grpSpMkLst>
        </pc:grpChg>
        <pc:grpChg chg="add mod">
          <ac:chgData name="남 상현" userId="03ad4a8e8f7310f3" providerId="LiveId" clId="{EB692BBA-6B68-40B2-99BB-79E38010F205}" dt="2022-05-26T06:06:24.662" v="2192" actId="1038"/>
          <ac:grpSpMkLst>
            <pc:docMk/>
            <pc:sldMk cId="2469684450" sldId="279"/>
            <ac:grpSpMk id="5" creationId="{5052F791-587E-D7AA-D9EA-4E215B38DBA6}"/>
          </ac:grpSpMkLst>
        </pc:grpChg>
        <pc:grpChg chg="add mod">
          <ac:chgData name="남 상현" userId="03ad4a8e8f7310f3" providerId="LiveId" clId="{EB692BBA-6B68-40B2-99BB-79E38010F205}" dt="2022-05-26T06:06:22.266" v="2191" actId="1036"/>
          <ac:grpSpMkLst>
            <pc:docMk/>
            <pc:sldMk cId="2469684450" sldId="279"/>
            <ac:grpSpMk id="6" creationId="{2449F8E7-F275-7E6E-2CD2-88ED88447B7F}"/>
          </ac:grpSpMkLst>
        </pc:grpChg>
        <pc:grpChg chg="add mod ord">
          <ac:chgData name="남 상현" userId="03ad4a8e8f7310f3" providerId="LiveId" clId="{EB692BBA-6B68-40B2-99BB-79E38010F205}" dt="2022-05-27T05:09:57.455" v="3285" actId="1076"/>
          <ac:grpSpMkLst>
            <pc:docMk/>
            <pc:sldMk cId="2469684450" sldId="279"/>
            <ac:grpSpMk id="9" creationId="{DDAABC50-58C3-33DA-2288-298E311A4A49}"/>
          </ac:grpSpMkLst>
        </pc:grpChg>
        <pc:grpChg chg="add mod ord">
          <ac:chgData name="남 상현" userId="03ad4a8e8f7310f3" providerId="LiveId" clId="{EB692BBA-6B68-40B2-99BB-79E38010F205}" dt="2022-05-27T05:12:33.496" v="3347" actId="166"/>
          <ac:grpSpMkLst>
            <pc:docMk/>
            <pc:sldMk cId="2469684450" sldId="279"/>
            <ac:grpSpMk id="11" creationId="{B4921510-C54B-D03B-8618-92B84BB53662}"/>
          </ac:grpSpMkLst>
        </pc:grpChg>
        <pc:grpChg chg="add mod">
          <ac:chgData name="남 상현" userId="03ad4a8e8f7310f3" providerId="LiveId" clId="{EB692BBA-6B68-40B2-99BB-79E38010F205}" dt="2022-05-26T11:09:46.249" v="2425" actId="1076"/>
          <ac:grpSpMkLst>
            <pc:docMk/>
            <pc:sldMk cId="2469684450" sldId="279"/>
            <ac:grpSpMk id="38" creationId="{0B215461-FD80-510F-8C36-43E8F1F0E286}"/>
          </ac:grpSpMkLst>
        </pc:grpChg>
        <pc:grpChg chg="add del mod">
          <ac:chgData name="남 상현" userId="03ad4a8e8f7310f3" providerId="LiveId" clId="{EB692BBA-6B68-40B2-99BB-79E38010F205}" dt="2022-05-26T11:09:43.181" v="2423" actId="478"/>
          <ac:grpSpMkLst>
            <pc:docMk/>
            <pc:sldMk cId="2469684450" sldId="279"/>
            <ac:grpSpMk id="39" creationId="{57016A40-982C-3D1F-C3F6-4641A68E03AF}"/>
          </ac:grpSpMkLst>
        </pc:grpChg>
        <pc:grpChg chg="add mod">
          <ac:chgData name="남 상현" userId="03ad4a8e8f7310f3" providerId="LiveId" clId="{EB692BBA-6B68-40B2-99BB-79E38010F205}" dt="2022-05-26T06:06:01.366" v="2086" actId="164"/>
          <ac:grpSpMkLst>
            <pc:docMk/>
            <pc:sldMk cId="2469684450" sldId="279"/>
            <ac:grpSpMk id="51" creationId="{4A98545C-378F-4D77-9DB6-5EA85F9F62B4}"/>
          </ac:grpSpMkLst>
        </pc:grpChg>
        <pc:grpChg chg="add mod">
          <ac:chgData name="남 상현" userId="03ad4a8e8f7310f3" providerId="LiveId" clId="{EB692BBA-6B68-40B2-99BB-79E38010F205}" dt="2022-05-25T11:20:07.253" v="2014" actId="164"/>
          <ac:grpSpMkLst>
            <pc:docMk/>
            <pc:sldMk cId="2469684450" sldId="279"/>
            <ac:grpSpMk id="56" creationId="{BF7BE94F-7B40-90F4-AA78-5338DF709F4D}"/>
          </ac:grpSpMkLst>
        </pc:grpChg>
        <pc:grpChg chg="add del mod">
          <ac:chgData name="남 상현" userId="03ad4a8e8f7310f3" providerId="LiveId" clId="{EB692BBA-6B68-40B2-99BB-79E38010F205}" dt="2022-05-25T11:20:02.738" v="2012" actId="478"/>
          <ac:grpSpMkLst>
            <pc:docMk/>
            <pc:sldMk cId="2469684450" sldId="279"/>
            <ac:grpSpMk id="59" creationId="{81134CD1-566B-9857-CDE2-6379846A6B27}"/>
          </ac:grpSpMkLst>
        </pc:grpChg>
        <pc:grpChg chg="add mod">
          <ac:chgData name="남 상현" userId="03ad4a8e8f7310f3" providerId="LiveId" clId="{EB692BBA-6B68-40B2-99BB-79E38010F205}" dt="2022-05-26T06:05:47.292" v="2084" actId="164"/>
          <ac:grpSpMkLst>
            <pc:docMk/>
            <pc:sldMk cId="2469684450" sldId="279"/>
            <ac:grpSpMk id="66" creationId="{10D6C80E-045B-F930-0306-23217DD3D179}"/>
          </ac:grpSpMkLst>
        </pc:grpChg>
        <pc:grpChg chg="del">
          <ac:chgData name="남 상현" userId="03ad4a8e8f7310f3" providerId="LiveId" clId="{EB692BBA-6B68-40B2-99BB-79E38010F205}" dt="2022-05-26T06:13:37.169" v="2230" actId="478"/>
          <ac:grpSpMkLst>
            <pc:docMk/>
            <pc:sldMk cId="2469684450" sldId="279"/>
            <ac:grpSpMk id="74" creationId="{105F507A-DD62-1FF4-5316-30D965F31D34}"/>
          </ac:grpSpMkLst>
        </pc:grpChg>
        <pc:grpChg chg="add mod ord">
          <ac:chgData name="남 상현" userId="03ad4a8e8f7310f3" providerId="LiveId" clId="{EB692BBA-6B68-40B2-99BB-79E38010F205}" dt="2022-05-27T04:58:36.955" v="2701" actId="1076"/>
          <ac:grpSpMkLst>
            <pc:docMk/>
            <pc:sldMk cId="2469684450" sldId="279"/>
            <ac:grpSpMk id="89" creationId="{C6D4B1E3-2014-5827-2AD3-2DB2F89561A0}"/>
          </ac:grpSpMkLst>
        </pc:grpChg>
        <pc:grpChg chg="del">
          <ac:chgData name="남 상현" userId="03ad4a8e8f7310f3" providerId="LiveId" clId="{EB692BBA-6B68-40B2-99BB-79E38010F205}" dt="2022-05-25T09:12:47.048" v="1586" actId="478"/>
          <ac:grpSpMkLst>
            <pc:docMk/>
            <pc:sldMk cId="2469684450" sldId="279"/>
            <ac:grpSpMk id="132" creationId="{4D8FEAAB-D5DA-DA05-9FB4-B80AB2246F87}"/>
          </ac:grpSpMkLst>
        </pc:grpChg>
        <pc:grpChg chg="add mod">
          <ac:chgData name="남 상현" userId="03ad4a8e8f7310f3" providerId="LiveId" clId="{EB692BBA-6B68-40B2-99BB-79E38010F205}" dt="2022-05-27T05:10:54.422" v="3305" actId="688"/>
          <ac:grpSpMkLst>
            <pc:docMk/>
            <pc:sldMk cId="2469684450" sldId="279"/>
            <ac:grpSpMk id="139" creationId="{A94901B2-5B02-24CD-41D8-1074258108E5}"/>
          </ac:grpSpMkLst>
        </pc:grpChg>
        <pc:grpChg chg="add mod">
          <ac:chgData name="남 상현" userId="03ad4a8e8f7310f3" providerId="LiveId" clId="{EB692BBA-6B68-40B2-99BB-79E38010F205}" dt="2022-05-27T05:09:57.455" v="3285" actId="1076"/>
          <ac:grpSpMkLst>
            <pc:docMk/>
            <pc:sldMk cId="2469684450" sldId="279"/>
            <ac:grpSpMk id="145" creationId="{C4741B31-262B-E092-A20A-7FA3EED11D74}"/>
          </ac:grpSpMkLst>
        </pc:grpChg>
        <pc:grpChg chg="add mod">
          <ac:chgData name="남 상현" userId="03ad4a8e8f7310f3" providerId="LiveId" clId="{EB692BBA-6B68-40B2-99BB-79E38010F205}" dt="2022-05-30T10:28:13.131" v="4195"/>
          <ac:grpSpMkLst>
            <pc:docMk/>
            <pc:sldMk cId="2469684450" sldId="279"/>
            <ac:grpSpMk id="148" creationId="{A19974F6-6F1D-D3C6-271C-F8042673AE5B}"/>
          </ac:grpSpMkLst>
        </pc:grpChg>
        <pc:grpChg chg="mod">
          <ac:chgData name="남 상현" userId="03ad4a8e8f7310f3" providerId="LiveId" clId="{EB692BBA-6B68-40B2-99BB-79E38010F205}" dt="2022-05-30T10:28:13.131" v="4195"/>
          <ac:grpSpMkLst>
            <pc:docMk/>
            <pc:sldMk cId="2469684450" sldId="279"/>
            <ac:grpSpMk id="170" creationId="{AA4774F9-CDA2-EE6B-83DA-0B1162A74279}"/>
          </ac:grpSpMkLst>
        </pc:grpChg>
        <pc:cxnChg chg="add mod">
          <ac:chgData name="남 상현" userId="03ad4a8e8f7310f3" providerId="LiveId" clId="{EB692BBA-6B68-40B2-99BB-79E38010F205}" dt="2022-05-25T11:18:23.822" v="2002" actId="1035"/>
          <ac:cxnSpMkLst>
            <pc:docMk/>
            <pc:sldMk cId="2469684450" sldId="279"/>
            <ac:cxnSpMk id="48" creationId="{B405F686-59DE-1FA2-2D3E-48454696EB50}"/>
          </ac:cxnSpMkLst>
        </pc:cxnChg>
        <pc:cxnChg chg="add del mod">
          <ac:chgData name="남 상현" userId="03ad4a8e8f7310f3" providerId="LiveId" clId="{EB692BBA-6B68-40B2-99BB-79E38010F205}" dt="2022-05-26T06:13:33.306" v="2227" actId="478"/>
          <ac:cxnSpMkLst>
            <pc:docMk/>
            <pc:sldMk cId="2469684450" sldId="279"/>
            <ac:cxnSpMk id="63" creationId="{228FF474-2F17-5E0E-B59F-F9D5A3D70847}"/>
          </ac:cxnSpMkLst>
        </pc:cxnChg>
        <pc:cxnChg chg="add del mod">
          <ac:chgData name="남 상현" userId="03ad4a8e8f7310f3" providerId="LiveId" clId="{EB692BBA-6B68-40B2-99BB-79E38010F205}" dt="2022-05-26T06:13:33.306" v="2227" actId="478"/>
          <ac:cxnSpMkLst>
            <pc:docMk/>
            <pc:sldMk cId="2469684450" sldId="279"/>
            <ac:cxnSpMk id="64" creationId="{2225F912-CA4D-229C-8688-5CB9D31FA981}"/>
          </ac:cxnSpMkLst>
        </pc:cxnChg>
        <pc:cxnChg chg="add del mod">
          <ac:chgData name="남 상현" userId="03ad4a8e8f7310f3" providerId="LiveId" clId="{EB692BBA-6B68-40B2-99BB-79E38010F205}" dt="2022-05-26T06:13:29.867" v="2225"/>
          <ac:cxnSpMkLst>
            <pc:docMk/>
            <pc:sldMk cId="2469684450" sldId="279"/>
            <ac:cxnSpMk id="73" creationId="{AD3F80C2-783C-F4C3-0C35-58AD94DA45EA}"/>
          </ac:cxnSpMkLst>
        </pc:cxnChg>
        <pc:cxnChg chg="add del mod">
          <ac:chgData name="남 상현" userId="03ad4a8e8f7310f3" providerId="LiveId" clId="{EB692BBA-6B68-40B2-99BB-79E38010F205}" dt="2022-05-26T06:13:29.867" v="2225"/>
          <ac:cxnSpMkLst>
            <pc:docMk/>
            <pc:sldMk cId="2469684450" sldId="279"/>
            <ac:cxnSpMk id="80" creationId="{52078ADD-3B98-AABD-48BA-F2DC33954493}"/>
          </ac:cxnSpMkLst>
        </pc:cxnChg>
        <pc:cxnChg chg="add mod">
          <ac:chgData name="남 상현" userId="03ad4a8e8f7310f3" providerId="LiveId" clId="{EB692BBA-6B68-40B2-99BB-79E38010F205}" dt="2022-05-27T04:55:30.653" v="2521" actId="164"/>
          <ac:cxnSpMkLst>
            <pc:docMk/>
            <pc:sldMk cId="2469684450" sldId="279"/>
            <ac:cxnSpMk id="82" creationId="{EC93FBA8-48B6-6BEF-5D0C-9543C9DB9760}"/>
          </ac:cxnSpMkLst>
        </pc:cxnChg>
        <pc:cxnChg chg="add mod ord">
          <ac:chgData name="남 상현" userId="03ad4a8e8f7310f3" providerId="LiveId" clId="{EB692BBA-6B68-40B2-99BB-79E38010F205}" dt="2022-05-26T06:19:39.529" v="2299" actId="14100"/>
          <ac:cxnSpMkLst>
            <pc:docMk/>
            <pc:sldMk cId="2469684450" sldId="279"/>
            <ac:cxnSpMk id="88" creationId="{EB91EACB-1611-9A62-F954-0EE3D817BF8C}"/>
          </ac:cxnSpMkLst>
        </pc:cxnChg>
        <pc:cxnChg chg="add del mod ord">
          <ac:chgData name="남 상현" userId="03ad4a8e8f7310f3" providerId="LiveId" clId="{EB692BBA-6B68-40B2-99BB-79E38010F205}" dt="2022-05-26T11:09:36.413" v="2419" actId="21"/>
          <ac:cxnSpMkLst>
            <pc:docMk/>
            <pc:sldMk cId="2469684450" sldId="279"/>
            <ac:cxnSpMk id="89" creationId="{82F7FDB5-F3F9-6FED-0BD2-10A271BAD834}"/>
          </ac:cxnSpMkLst>
        </pc:cxnChg>
        <pc:cxnChg chg="add mod">
          <ac:chgData name="남 상현" userId="03ad4a8e8f7310f3" providerId="LiveId" clId="{EB692BBA-6B68-40B2-99BB-79E38010F205}" dt="2022-05-26T07:11:24.483" v="2349" actId="1035"/>
          <ac:cxnSpMkLst>
            <pc:docMk/>
            <pc:sldMk cId="2469684450" sldId="279"/>
            <ac:cxnSpMk id="91" creationId="{555E9150-393C-2968-EDF7-A1536CA9C2D1}"/>
          </ac:cxnSpMkLst>
        </pc:cxnChg>
        <pc:cxnChg chg="add mod">
          <ac:chgData name="남 상현" userId="03ad4a8e8f7310f3" providerId="LiveId" clId="{EB692BBA-6B68-40B2-99BB-79E38010F205}" dt="2022-05-26T07:11:24.483" v="2349" actId="1035"/>
          <ac:cxnSpMkLst>
            <pc:docMk/>
            <pc:sldMk cId="2469684450" sldId="279"/>
            <ac:cxnSpMk id="92" creationId="{68177FD4-F35D-52EA-5538-B42A6F2B99BF}"/>
          </ac:cxnSpMkLst>
        </pc:cxnChg>
        <pc:cxnChg chg="add mod">
          <ac:chgData name="남 상현" userId="03ad4a8e8f7310f3" providerId="LiveId" clId="{EB692BBA-6B68-40B2-99BB-79E38010F205}" dt="2022-05-26T06:19:39.529" v="2299" actId="14100"/>
          <ac:cxnSpMkLst>
            <pc:docMk/>
            <pc:sldMk cId="2469684450" sldId="279"/>
            <ac:cxnSpMk id="96" creationId="{31679725-4A0C-D54B-9AB2-B53BF098CE32}"/>
          </ac:cxnSpMkLst>
        </pc:cxnChg>
        <pc:cxnChg chg="add mod">
          <ac:chgData name="남 상현" userId="03ad4a8e8f7310f3" providerId="LiveId" clId="{EB692BBA-6B68-40B2-99BB-79E38010F205}" dt="2022-05-26T06:19:39.529" v="2299" actId="14100"/>
          <ac:cxnSpMkLst>
            <pc:docMk/>
            <pc:sldMk cId="2469684450" sldId="279"/>
            <ac:cxnSpMk id="97" creationId="{B71D78DE-4AC7-386B-35DC-0A8C414080CA}"/>
          </ac:cxnSpMkLst>
        </pc:cxnChg>
        <pc:cxnChg chg="add mod ord">
          <ac:chgData name="남 상현" userId="03ad4a8e8f7310f3" providerId="LiveId" clId="{EB692BBA-6B68-40B2-99BB-79E38010F205}" dt="2022-05-26T07:07:48.602" v="2324" actId="1035"/>
          <ac:cxnSpMkLst>
            <pc:docMk/>
            <pc:sldMk cId="2469684450" sldId="279"/>
            <ac:cxnSpMk id="100" creationId="{D8EA14BE-B2DA-21DF-5C26-40B4D2CE265D}"/>
          </ac:cxnSpMkLst>
        </pc:cxnChg>
        <pc:cxnChg chg="add mod ord">
          <ac:chgData name="남 상현" userId="03ad4a8e8f7310f3" providerId="LiveId" clId="{EB692BBA-6B68-40B2-99BB-79E38010F205}" dt="2022-05-26T07:07:48.602" v="2324" actId="1035"/>
          <ac:cxnSpMkLst>
            <pc:docMk/>
            <pc:sldMk cId="2469684450" sldId="279"/>
            <ac:cxnSpMk id="102" creationId="{03CCC03C-11D3-11A2-7646-E68E9EF1A5A5}"/>
          </ac:cxnSpMkLst>
        </pc:cxnChg>
        <pc:cxnChg chg="mod">
          <ac:chgData name="남 상현" userId="03ad4a8e8f7310f3" providerId="LiveId" clId="{EB692BBA-6B68-40B2-99BB-79E38010F205}" dt="2022-05-27T04:58:10.609" v="2689"/>
          <ac:cxnSpMkLst>
            <pc:docMk/>
            <pc:sldMk cId="2469684450" sldId="279"/>
            <ac:cxnSpMk id="108" creationId="{8EE1648D-3202-1C6C-2602-E5D64B470144}"/>
          </ac:cxnSpMkLst>
        </pc:cxnChg>
        <pc:cxnChg chg="add mod">
          <ac:chgData name="남 상현" userId="03ad4a8e8f7310f3" providerId="LiveId" clId="{EB692BBA-6B68-40B2-99BB-79E38010F205}" dt="2022-05-26T11:09:43.181" v="2423" actId="478"/>
          <ac:cxnSpMkLst>
            <pc:docMk/>
            <pc:sldMk cId="2469684450" sldId="279"/>
            <ac:cxnSpMk id="108" creationId="{EDBB5CB3-2B7C-8E89-E98F-9C6FC3EEE188}"/>
          </ac:cxnSpMkLst>
        </pc:cxnChg>
        <pc:cxnChg chg="add mod">
          <ac:chgData name="남 상현" userId="03ad4a8e8f7310f3" providerId="LiveId" clId="{EB692BBA-6B68-40B2-99BB-79E38010F205}" dt="2022-05-26T11:09:25.308" v="2414" actId="164"/>
          <ac:cxnSpMkLst>
            <pc:docMk/>
            <pc:sldMk cId="2469684450" sldId="279"/>
            <ac:cxnSpMk id="111" creationId="{3C83A08D-BD05-85FA-4CA7-B3B3454C673C}"/>
          </ac:cxnSpMkLst>
        </pc:cxnChg>
        <pc:cxnChg chg="add mod">
          <ac:chgData name="남 상현" userId="03ad4a8e8f7310f3" providerId="LiveId" clId="{EB692BBA-6B68-40B2-99BB-79E38010F205}" dt="2022-05-27T05:13:53.179" v="3366" actId="1076"/>
          <ac:cxnSpMkLst>
            <pc:docMk/>
            <pc:sldMk cId="2469684450" sldId="279"/>
            <ac:cxnSpMk id="111" creationId="{6A941FF1-49A3-4E25-557A-190A38520A9F}"/>
          </ac:cxnSpMkLst>
        </pc:cxnChg>
        <pc:cxnChg chg="add mod">
          <ac:chgData name="남 상현" userId="03ad4a8e8f7310f3" providerId="LiveId" clId="{EB692BBA-6B68-40B2-99BB-79E38010F205}" dt="2022-05-27T05:05:16.876" v="3091" actId="14100"/>
          <ac:cxnSpMkLst>
            <pc:docMk/>
            <pc:sldMk cId="2469684450" sldId="279"/>
            <ac:cxnSpMk id="113" creationId="{4773EADC-7F68-98A1-8539-2DECC34F6ED8}"/>
          </ac:cxnSpMkLst>
        </pc:cxnChg>
        <pc:cxnChg chg="add mod">
          <ac:chgData name="남 상현" userId="03ad4a8e8f7310f3" providerId="LiveId" clId="{EB692BBA-6B68-40B2-99BB-79E38010F205}" dt="2022-05-26T11:03:52.098" v="2402" actId="164"/>
          <ac:cxnSpMkLst>
            <pc:docMk/>
            <pc:sldMk cId="2469684450" sldId="279"/>
            <ac:cxnSpMk id="114" creationId="{55737567-AC99-757A-A637-8C0B5AB7C7A8}"/>
          </ac:cxnSpMkLst>
        </pc:cxnChg>
        <pc:cxnChg chg="add mod">
          <ac:chgData name="남 상현" userId="03ad4a8e8f7310f3" providerId="LiveId" clId="{EB692BBA-6B68-40B2-99BB-79E38010F205}" dt="2022-05-26T11:03:52.098" v="2402" actId="164"/>
          <ac:cxnSpMkLst>
            <pc:docMk/>
            <pc:sldMk cId="2469684450" sldId="279"/>
            <ac:cxnSpMk id="116" creationId="{D02882E3-4BFD-CCEA-8C1C-02C99AED68B6}"/>
          </ac:cxnSpMkLst>
        </pc:cxnChg>
        <pc:cxnChg chg="add mod">
          <ac:chgData name="남 상현" userId="03ad4a8e8f7310f3" providerId="LiveId" clId="{EB692BBA-6B68-40B2-99BB-79E38010F205}" dt="2022-05-27T05:05:53.434" v="3099" actId="14100"/>
          <ac:cxnSpMkLst>
            <pc:docMk/>
            <pc:sldMk cId="2469684450" sldId="279"/>
            <ac:cxnSpMk id="121" creationId="{AB457F4D-F61F-567A-668B-8E76AF67027C}"/>
          </ac:cxnSpMkLst>
        </pc:cxnChg>
        <pc:cxnChg chg="add mod">
          <ac:chgData name="남 상현" userId="03ad4a8e8f7310f3" providerId="LiveId" clId="{EB692BBA-6B68-40B2-99BB-79E38010F205}" dt="2022-05-27T05:13:33.995" v="3360" actId="208"/>
          <ac:cxnSpMkLst>
            <pc:docMk/>
            <pc:sldMk cId="2469684450" sldId="279"/>
            <ac:cxnSpMk id="123" creationId="{6430ECE7-E1A1-20F1-46D8-3F5D25723539}"/>
          </ac:cxnSpMkLst>
        </pc:cxnChg>
        <pc:cxnChg chg="add mod">
          <ac:chgData name="남 상현" userId="03ad4a8e8f7310f3" providerId="LiveId" clId="{EB692BBA-6B68-40B2-99BB-79E38010F205}" dt="2022-05-27T05:06:10.334" v="3106" actId="14100"/>
          <ac:cxnSpMkLst>
            <pc:docMk/>
            <pc:sldMk cId="2469684450" sldId="279"/>
            <ac:cxnSpMk id="124" creationId="{DA7C5B18-0248-56C2-83F6-5AA6F4CD29B2}"/>
          </ac:cxnSpMkLst>
        </pc:cxnChg>
        <pc:cxnChg chg="add mod">
          <ac:chgData name="남 상현" userId="03ad4a8e8f7310f3" providerId="LiveId" clId="{EB692BBA-6B68-40B2-99BB-79E38010F205}" dt="2022-05-26T11:11:06.089" v="2435" actId="1076"/>
          <ac:cxnSpMkLst>
            <pc:docMk/>
            <pc:sldMk cId="2469684450" sldId="279"/>
            <ac:cxnSpMk id="125" creationId="{AE997D77-F6A5-A5E5-7264-EC5F2796FBAE}"/>
          </ac:cxnSpMkLst>
        </pc:cxnChg>
        <pc:cxnChg chg="add mod">
          <ac:chgData name="남 상현" userId="03ad4a8e8f7310f3" providerId="LiveId" clId="{EB692BBA-6B68-40B2-99BB-79E38010F205}" dt="2022-05-26T11:11:16.393" v="2437" actId="1076"/>
          <ac:cxnSpMkLst>
            <pc:docMk/>
            <pc:sldMk cId="2469684450" sldId="279"/>
            <ac:cxnSpMk id="127" creationId="{C0391894-59DB-67C9-E23D-F84E416225C2}"/>
          </ac:cxnSpMkLst>
        </pc:cxnChg>
        <pc:cxnChg chg="add mod">
          <ac:chgData name="남 상현" userId="03ad4a8e8f7310f3" providerId="LiveId" clId="{EB692BBA-6B68-40B2-99BB-79E38010F205}" dt="2022-05-27T05:14:06.082" v="3370" actId="1035"/>
          <ac:cxnSpMkLst>
            <pc:docMk/>
            <pc:sldMk cId="2469684450" sldId="279"/>
            <ac:cxnSpMk id="131" creationId="{43710F7B-0561-D963-9BFD-7F612F6B124A}"/>
          </ac:cxnSpMkLst>
        </pc:cxnChg>
        <pc:cxnChg chg="add mod">
          <ac:chgData name="남 상현" userId="03ad4a8e8f7310f3" providerId="LiveId" clId="{EB692BBA-6B68-40B2-99BB-79E38010F205}" dt="2022-05-27T04:58:34.859" v="2700" actId="14100"/>
          <ac:cxnSpMkLst>
            <pc:docMk/>
            <pc:sldMk cId="2469684450" sldId="279"/>
            <ac:cxnSpMk id="133" creationId="{A0ED8760-9CBC-F4B8-727D-D14C533958B9}"/>
          </ac:cxnSpMkLst>
        </pc:cxnChg>
        <pc:cxnChg chg="add mod">
          <ac:chgData name="남 상현" userId="03ad4a8e8f7310f3" providerId="LiveId" clId="{EB692BBA-6B68-40B2-99BB-79E38010F205}" dt="2022-05-27T05:06:32.494" v="3113" actId="1076"/>
          <ac:cxnSpMkLst>
            <pc:docMk/>
            <pc:sldMk cId="2469684450" sldId="279"/>
            <ac:cxnSpMk id="134" creationId="{F41B178A-0A8C-3CE7-C8F5-D483B17CD5AB}"/>
          </ac:cxnSpMkLst>
        </pc:cxnChg>
        <pc:cxnChg chg="add mod">
          <ac:chgData name="남 상현" userId="03ad4a8e8f7310f3" providerId="LiveId" clId="{EB692BBA-6B68-40B2-99BB-79E38010F205}" dt="2022-05-27T05:07:25.256" v="3128" actId="208"/>
          <ac:cxnSpMkLst>
            <pc:docMk/>
            <pc:sldMk cId="2469684450" sldId="279"/>
            <ac:cxnSpMk id="137" creationId="{91F6E052-3E56-A156-5071-E78A89D7D0C0}"/>
          </ac:cxnSpMkLst>
        </pc:cxnChg>
        <pc:cxnChg chg="mod">
          <ac:chgData name="남 상현" userId="03ad4a8e8f7310f3" providerId="LiveId" clId="{EB692BBA-6B68-40B2-99BB-79E38010F205}" dt="2022-05-27T05:07:04.523" v="3121"/>
          <ac:cxnSpMkLst>
            <pc:docMk/>
            <pc:sldMk cId="2469684450" sldId="279"/>
            <ac:cxnSpMk id="141" creationId="{D39C42DF-9783-CB73-5FF7-0E26B38FBE56}"/>
          </ac:cxnSpMkLst>
        </pc:cxnChg>
        <pc:cxnChg chg="add mod">
          <ac:chgData name="남 상현" userId="03ad4a8e8f7310f3" providerId="LiveId" clId="{EB692BBA-6B68-40B2-99BB-79E38010F205}" dt="2022-05-27T05:07:52.811" v="3152" actId="14100"/>
          <ac:cxnSpMkLst>
            <pc:docMk/>
            <pc:sldMk cId="2469684450" sldId="279"/>
            <ac:cxnSpMk id="143" creationId="{5162FB21-5E38-BAFA-8432-346764E95FA7}"/>
          </ac:cxnSpMkLst>
        </pc:cxnChg>
        <pc:cxnChg chg="mod">
          <ac:chgData name="남 상현" userId="03ad4a8e8f7310f3" providerId="LiveId" clId="{EB692BBA-6B68-40B2-99BB-79E38010F205}" dt="2022-05-27T05:08:07.548" v="3157"/>
          <ac:cxnSpMkLst>
            <pc:docMk/>
            <pc:sldMk cId="2469684450" sldId="279"/>
            <ac:cxnSpMk id="146" creationId="{CB77B33F-BA81-97B9-C5E4-5EE89C7B6C49}"/>
          </ac:cxnSpMkLst>
        </pc:cxnChg>
        <pc:cxnChg chg="add mod">
          <ac:chgData name="남 상현" userId="03ad4a8e8f7310f3" providerId="LiveId" clId="{EB692BBA-6B68-40B2-99BB-79E38010F205}" dt="2022-05-27T05:10:54.422" v="3305" actId="688"/>
          <ac:cxnSpMkLst>
            <pc:docMk/>
            <pc:sldMk cId="2469684450" sldId="279"/>
            <ac:cxnSpMk id="152" creationId="{90A480A6-F7FA-6FD0-43CD-3365B241E2A4}"/>
          </ac:cxnSpMkLst>
        </pc:cxnChg>
        <pc:cxnChg chg="add mod">
          <ac:chgData name="남 상현" userId="03ad4a8e8f7310f3" providerId="LiveId" clId="{EB692BBA-6B68-40B2-99BB-79E38010F205}" dt="2022-05-27T05:10:54.422" v="3305" actId="688"/>
          <ac:cxnSpMkLst>
            <pc:docMk/>
            <pc:sldMk cId="2469684450" sldId="279"/>
            <ac:cxnSpMk id="153" creationId="{20BC1C58-ACC5-79D2-DA75-76378FB3A552}"/>
          </ac:cxnSpMkLst>
        </pc:cxnChg>
        <pc:cxnChg chg="add mod">
          <ac:chgData name="남 상현" userId="03ad4a8e8f7310f3" providerId="LiveId" clId="{EB692BBA-6B68-40B2-99BB-79E38010F205}" dt="2022-05-27T05:10:14.309" v="3288" actId="1076"/>
          <ac:cxnSpMkLst>
            <pc:docMk/>
            <pc:sldMk cId="2469684450" sldId="279"/>
            <ac:cxnSpMk id="154" creationId="{57015A5A-F801-037C-E98F-5DB447C03858}"/>
          </ac:cxnSpMkLst>
        </pc:cxnChg>
        <pc:cxnChg chg="add mod">
          <ac:chgData name="남 상현" userId="03ad4a8e8f7310f3" providerId="LiveId" clId="{EB692BBA-6B68-40B2-99BB-79E38010F205}" dt="2022-05-27T05:11:13.498" v="3307" actId="1076"/>
          <ac:cxnSpMkLst>
            <pc:docMk/>
            <pc:sldMk cId="2469684450" sldId="279"/>
            <ac:cxnSpMk id="158" creationId="{B0207723-40E6-2C9D-C6D2-A4F09C2738FA}"/>
          </ac:cxnSpMkLst>
        </pc:cxnChg>
        <pc:cxnChg chg="add mod">
          <ac:chgData name="남 상현" userId="03ad4a8e8f7310f3" providerId="LiveId" clId="{EB692BBA-6B68-40B2-99BB-79E38010F205}" dt="2022-05-27T05:11:13.498" v="3307" actId="1076"/>
          <ac:cxnSpMkLst>
            <pc:docMk/>
            <pc:sldMk cId="2469684450" sldId="279"/>
            <ac:cxnSpMk id="159" creationId="{162DD260-CF44-B446-55B7-2310CE9C714A}"/>
          </ac:cxnSpMkLst>
        </pc:cxnChg>
        <pc:cxnChg chg="add mod">
          <ac:chgData name="남 상현" userId="03ad4a8e8f7310f3" providerId="LiveId" clId="{EB692BBA-6B68-40B2-99BB-79E38010F205}" dt="2022-05-27T05:11:55.091" v="3329" actId="1076"/>
          <ac:cxnSpMkLst>
            <pc:docMk/>
            <pc:sldMk cId="2469684450" sldId="279"/>
            <ac:cxnSpMk id="161" creationId="{443C666E-1877-BE78-3C49-2DE91158044E}"/>
          </ac:cxnSpMkLst>
        </pc:cxnChg>
        <pc:cxnChg chg="add mod">
          <ac:chgData name="남 상현" userId="03ad4a8e8f7310f3" providerId="LiveId" clId="{EB692BBA-6B68-40B2-99BB-79E38010F205}" dt="2022-05-27T05:15:26.685" v="3401"/>
          <ac:cxnSpMkLst>
            <pc:docMk/>
            <pc:sldMk cId="2469684450" sldId="279"/>
            <ac:cxnSpMk id="168" creationId="{823659C7-3232-65B7-5F67-5B9588A1B8EF}"/>
          </ac:cxnSpMkLst>
        </pc:cxnChg>
        <pc:cxnChg chg="add mod">
          <ac:chgData name="남 상현" userId="03ad4a8e8f7310f3" providerId="LiveId" clId="{EB692BBA-6B68-40B2-99BB-79E38010F205}" dt="2022-05-27T05:16:49.336" v="3430" actId="14100"/>
          <ac:cxnSpMkLst>
            <pc:docMk/>
            <pc:sldMk cId="2469684450" sldId="279"/>
            <ac:cxnSpMk id="172" creationId="{4D8D5C02-A013-73EB-B9C7-736B09A1BD1B}"/>
          </ac:cxnSpMkLst>
        </pc:cxnChg>
        <pc:cxnChg chg="del">
          <ac:chgData name="남 상현" userId="03ad4a8e8f7310f3" providerId="LiveId" clId="{EB692BBA-6B68-40B2-99BB-79E38010F205}" dt="2022-05-25T07:07:11.041" v="1579" actId="478"/>
          <ac:cxnSpMkLst>
            <pc:docMk/>
            <pc:sldMk cId="2469684450" sldId="279"/>
            <ac:cxnSpMk id="224" creationId="{0C941815-2EA3-55AC-2649-363E6FAC7027}"/>
          </ac:cxnSpMkLst>
        </pc:cxnChg>
      </pc:sldChg>
      <pc:sldChg chg="addSp modSp add">
        <pc:chgData name="남 상현" userId="03ad4a8e8f7310f3" providerId="LiveId" clId="{EB692BBA-6B68-40B2-99BB-79E38010F205}" dt="2022-05-25T11:19:20.112" v="2009"/>
        <pc:sldMkLst>
          <pc:docMk/>
          <pc:sldMk cId="455047628" sldId="280"/>
        </pc:sldMkLst>
        <pc:spChg chg="add mod">
          <ac:chgData name="남 상현" userId="03ad4a8e8f7310f3" providerId="LiveId" clId="{EB692BBA-6B68-40B2-99BB-79E38010F205}" dt="2022-05-25T11:19:20.112" v="2009"/>
          <ac:spMkLst>
            <pc:docMk/>
            <pc:sldMk cId="455047628" sldId="280"/>
            <ac:spMk id="2" creationId="{FD17B204-052E-B7B9-F703-FEC354FD28D7}"/>
          </ac:spMkLst>
        </pc:spChg>
      </pc:sldChg>
      <pc:sldChg chg="addSp delSp modSp add mod">
        <pc:chgData name="남 상현" userId="03ad4a8e8f7310f3" providerId="LiveId" clId="{EB692BBA-6B68-40B2-99BB-79E38010F205}" dt="2022-05-30T10:48:39.889" v="4636" actId="207"/>
        <pc:sldMkLst>
          <pc:docMk/>
          <pc:sldMk cId="2576903988" sldId="281"/>
        </pc:sldMkLst>
        <pc:spChg chg="add mod">
          <ac:chgData name="남 상현" userId="03ad4a8e8f7310f3" providerId="LiveId" clId="{EB692BBA-6B68-40B2-99BB-79E38010F205}" dt="2022-05-30T10:48:28.662" v="4635" actId="208"/>
          <ac:spMkLst>
            <pc:docMk/>
            <pc:sldMk cId="2576903988" sldId="281"/>
            <ac:spMk id="12" creationId="{9144E252-F680-D644-3E40-3A2E6BB8EA2A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3" creationId="{B234894E-9ADC-6561-33B7-EE687790AAFB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4" creationId="{68DA7348-5485-413C-DC62-852BCCA868E0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5" creationId="{01E5770A-87AB-2CD3-E01D-C3FD8F642BF7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6" creationId="{488E7387-AEFB-1F84-24A2-89286A48EFA9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7" creationId="{358CA0B0-79C2-F935-E856-4455F9FF3E1E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8" creationId="{70AD00E1-7282-0745-4ECA-37B1F32B145D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9" creationId="{883D1415-BCDF-82E7-58FE-2839CB692FB1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0" creationId="{99A3A046-62AA-9E9E-112E-10B0F4F32DC9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1" creationId="{B3959D86-F9DF-993C-9E1D-C84AB2941BC4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2" creationId="{85252D98-7E7F-4625-EA91-2CA571EF8C6A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3" creationId="{785FC560-B9D6-3C65-D9CB-19AD81D6BCE3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4" creationId="{E2D6CE44-4F69-E632-CD55-874411069F67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5" creationId="{D1237451-88DC-4CA7-0FB5-3DE7232A1195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6" creationId="{92D6B6DC-ECFB-9BC6-A6A7-CDA2DD1AC523}"/>
          </ac:spMkLst>
        </pc:spChg>
        <pc:spChg chg="add mod">
          <ac:chgData name="남 상현" userId="03ad4a8e8f7310f3" providerId="LiveId" clId="{EB692BBA-6B68-40B2-99BB-79E38010F205}" dt="2022-05-30T10:48:18.958" v="4634" actId="571"/>
          <ac:spMkLst>
            <pc:docMk/>
            <pc:sldMk cId="2576903988" sldId="281"/>
            <ac:spMk id="27" creationId="{FBBCD07D-7498-A795-1032-3FFEFCBB2712}"/>
          </ac:spMkLst>
        </pc:spChg>
        <pc:spChg chg="add mod">
          <ac:chgData name="남 상현" userId="03ad4a8e8f7310f3" providerId="LiveId" clId="{EB692BBA-6B68-40B2-99BB-79E38010F205}" dt="2022-05-30T10:48:18.958" v="4634" actId="571"/>
          <ac:spMkLst>
            <pc:docMk/>
            <pc:sldMk cId="2576903988" sldId="281"/>
            <ac:spMk id="28" creationId="{9CEEA44A-6EB8-C591-ED61-1BD3BC25C33C}"/>
          </ac:spMkLst>
        </pc:spChg>
        <pc:spChg chg="mod">
          <ac:chgData name="남 상현" userId="03ad4a8e8f7310f3" providerId="LiveId" clId="{EB692BBA-6B68-40B2-99BB-79E38010F205}" dt="2022-05-24T12:08:48.339" v="1349" actId="20577"/>
          <ac:spMkLst>
            <pc:docMk/>
            <pc:sldMk cId="2576903988" sldId="281"/>
            <ac:spMk id="40" creationId="{43A885B2-5AA4-56FE-7D8C-DE335363091E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21" creationId="{B3A86CFC-82C7-7D84-2CE4-59B7C964D776}"/>
          </ac:spMkLst>
        </pc:spChg>
        <pc:grpChg chg="del">
          <ac:chgData name="남 상현" userId="03ad4a8e8f7310f3" providerId="LiveId" clId="{EB692BBA-6B68-40B2-99BB-79E38010F205}" dt="2022-05-30T10:31:05.304" v="4201" actId="478"/>
          <ac:grpSpMkLst>
            <pc:docMk/>
            <pc:sldMk cId="2576903988" sldId="281"/>
            <ac:grpSpMk id="74" creationId="{105F507A-DD62-1FF4-5316-30D965F31D34}"/>
          </ac:grpSpMkLst>
        </pc:grpChg>
        <pc:grpChg chg="del">
          <ac:chgData name="남 상현" userId="03ad4a8e8f7310f3" providerId="LiveId" clId="{EB692BBA-6B68-40B2-99BB-79E38010F205}" dt="2022-05-25T09:12:32.172" v="1583" actId="478"/>
          <ac:grpSpMkLst>
            <pc:docMk/>
            <pc:sldMk cId="2576903988" sldId="281"/>
            <ac:grpSpMk id="132" creationId="{4D8FEAAB-D5DA-DA05-9FB4-B80AB2246F87}"/>
          </ac:grpSpMkLst>
        </pc:grpChg>
        <pc:cxnChg chg="del">
          <ac:chgData name="남 상현" userId="03ad4a8e8f7310f3" providerId="LiveId" clId="{EB692BBA-6B68-40B2-99BB-79E38010F205}" dt="2022-05-25T07:07:17.625" v="1582" actId="478"/>
          <ac:cxnSpMkLst>
            <pc:docMk/>
            <pc:sldMk cId="2576903988" sldId="281"/>
            <ac:cxnSpMk id="224" creationId="{0C941815-2EA3-55AC-2649-363E6FAC7027}"/>
          </ac:cxnSpMkLst>
        </pc:cxnChg>
      </pc:sldChg>
      <pc:sldChg chg="addSp delSp modSp add mod">
        <pc:chgData name="남 상현" userId="03ad4a8e8f7310f3" providerId="LiveId" clId="{EB692BBA-6B68-40B2-99BB-79E38010F205}" dt="2022-05-30T10:47:59.094" v="4630" actId="165"/>
        <pc:sldMkLst>
          <pc:docMk/>
          <pc:sldMk cId="712250522" sldId="282"/>
        </pc:sldMkLst>
        <pc:spChg chg="add del">
          <ac:chgData name="남 상현" userId="03ad4a8e8f7310f3" providerId="LiveId" clId="{EB692BBA-6B68-40B2-99BB-79E38010F205}" dt="2022-05-26T06:09:34.296" v="2196" actId="478"/>
          <ac:spMkLst>
            <pc:docMk/>
            <pc:sldMk cId="712250522" sldId="282"/>
            <ac:spMk id="2" creationId="{7AF77162-9C1B-2244-711E-9573A6C62A9B}"/>
          </ac:spMkLst>
        </pc:spChg>
        <pc:spChg chg="add del mod">
          <ac:chgData name="남 상현" userId="03ad4a8e8f7310f3" providerId="LiveId" clId="{EB692BBA-6B68-40B2-99BB-79E38010F205}" dt="2022-05-30T10:25:13.136" v="4090" actId="478"/>
          <ac:spMkLst>
            <pc:docMk/>
            <pc:sldMk cId="712250522" sldId="282"/>
            <ac:spMk id="2" creationId="{94AF0502-9BD4-0BEE-1D49-64D50A63EFDF}"/>
          </ac:spMkLst>
        </pc:spChg>
        <pc:spChg chg="add del">
          <ac:chgData name="남 상현" userId="03ad4a8e8f7310f3" providerId="LiveId" clId="{EB692BBA-6B68-40B2-99BB-79E38010F205}" dt="2022-05-26T06:11:58.396" v="2199" actId="478"/>
          <ac:spMkLst>
            <pc:docMk/>
            <pc:sldMk cId="712250522" sldId="282"/>
            <ac:spMk id="4" creationId="{49CE71E6-5B33-A539-F6BA-113BA1E25BE8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5" creationId="{C60960B0-C686-129A-8971-1D44092904F4}"/>
          </ac:spMkLst>
        </pc:spChg>
        <pc:spChg chg="add mod">
          <ac:chgData name="남 상현" userId="03ad4a8e8f7310f3" providerId="LiveId" clId="{EB692BBA-6B68-40B2-99BB-79E38010F205}" dt="2022-05-27T06:04:37.783" v="3540"/>
          <ac:spMkLst>
            <pc:docMk/>
            <pc:sldMk cId="712250522" sldId="282"/>
            <ac:spMk id="27" creationId="{7D40E3A9-D043-F8B0-241B-992E152B7FF2}"/>
          </ac:spMkLst>
        </pc:spChg>
        <pc:spChg chg="add mod">
          <ac:chgData name="남 상현" userId="03ad4a8e8f7310f3" providerId="LiveId" clId="{EB692BBA-6B68-40B2-99BB-79E38010F205}" dt="2022-05-27T06:04:45.112" v="3543"/>
          <ac:spMkLst>
            <pc:docMk/>
            <pc:sldMk cId="712250522" sldId="282"/>
            <ac:spMk id="28" creationId="{4E3169D4-952B-09DC-1417-E87C8E0EB01F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29" creationId="{B16225B3-B317-04C6-483C-4747ECE5857A}"/>
          </ac:spMkLst>
        </pc:spChg>
        <pc:spChg chg="add del">
          <ac:chgData name="남 상현" userId="03ad4a8e8f7310f3" providerId="LiveId" clId="{EB692BBA-6B68-40B2-99BB-79E38010F205}" dt="2022-05-30T10:43:36.711" v="4465" actId="478"/>
          <ac:spMkLst>
            <pc:docMk/>
            <pc:sldMk cId="712250522" sldId="282"/>
            <ac:spMk id="30" creationId="{25A219BA-6C9A-00D4-C2F5-80630611D31D}"/>
          </ac:spMkLst>
        </pc:spChg>
        <pc:spChg chg="add del mod">
          <ac:chgData name="남 상현" userId="03ad4a8e8f7310f3" providerId="LiveId" clId="{EB692BBA-6B68-40B2-99BB-79E38010F205}" dt="2022-05-30T09:58:08.509" v="3845" actId="478"/>
          <ac:spMkLst>
            <pc:docMk/>
            <pc:sldMk cId="712250522" sldId="282"/>
            <ac:spMk id="30" creationId="{EE1F99CC-EF46-7619-851C-1FF4E79ED4BF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0" creationId="{FCFDCD4A-45F5-9398-C0E9-0E326EBE3E10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1" creationId="{2ED19A45-63CE-7D24-2E37-4D2E104FD3B3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1" creationId="{9030748D-98FA-D422-40E6-4326BE2CE788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2" creationId="{AFDDB365-2961-6C63-B55A-BBC44AAB52B6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2" creationId="{CBE3367D-E113-2F82-386B-8157CCA734BB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3" creationId="{9DE4FE48-0598-4892-6073-653E9884909A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4" creationId="{91B33D79-030E-E132-310B-E5B954E913A5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5" creationId="{38D4B330-F0B8-57D2-0ECB-D69F9C9014F6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5" creationId="{C16C7CE3-651A-86DF-3261-10C5FD93BA41}"/>
          </ac:spMkLst>
        </pc:spChg>
        <pc:spChg chg="add mod ord">
          <ac:chgData name="남 상현" userId="03ad4a8e8f7310f3" providerId="LiveId" clId="{EB692BBA-6B68-40B2-99BB-79E38010F205}" dt="2022-05-30T10:47:50.366" v="4629" actId="1582"/>
          <ac:spMkLst>
            <pc:docMk/>
            <pc:sldMk cId="712250522" sldId="282"/>
            <ac:spMk id="35" creationId="{E04E4A78-601F-EAA1-F15C-69725D1B059F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6" creationId="{38E2C35A-E103-11D8-8CDF-CF3DEB851635}"/>
          </ac:spMkLst>
        </pc:spChg>
        <pc:spChg chg="add del mod">
          <ac:chgData name="남 상현" userId="03ad4a8e8f7310f3" providerId="LiveId" clId="{EB692BBA-6B68-40B2-99BB-79E38010F205}" dt="2022-05-30T09:58:09.481" v="3846" actId="478"/>
          <ac:spMkLst>
            <pc:docMk/>
            <pc:sldMk cId="712250522" sldId="282"/>
            <ac:spMk id="38" creationId="{0BAC8081-E5D8-8193-FBA9-01C75E6D664C}"/>
          </ac:spMkLst>
        </pc:spChg>
        <pc:spChg chg="add del mod">
          <ac:chgData name="남 상현" userId="03ad4a8e8f7310f3" providerId="LiveId" clId="{EB692BBA-6B68-40B2-99BB-79E38010F205}" dt="2022-05-30T09:58:10.147" v="3847" actId="478"/>
          <ac:spMkLst>
            <pc:docMk/>
            <pc:sldMk cId="712250522" sldId="282"/>
            <ac:spMk id="39" creationId="{3504BC5E-8196-15A3-C8D1-35E7719ECEB4}"/>
          </ac:spMkLst>
        </pc:spChg>
        <pc:spChg chg="add del mod">
          <ac:chgData name="남 상현" userId="03ad4a8e8f7310f3" providerId="LiveId" clId="{EB692BBA-6B68-40B2-99BB-79E38010F205}" dt="2022-05-30T09:58:12.576" v="3849" actId="478"/>
          <ac:spMkLst>
            <pc:docMk/>
            <pc:sldMk cId="712250522" sldId="282"/>
            <ac:spMk id="40" creationId="{2874C072-08C3-2C6E-4A49-D6F45DC5E21B}"/>
          </ac:spMkLst>
        </pc:spChg>
        <pc:spChg chg="add del mod">
          <ac:chgData name="남 상현" userId="03ad4a8e8f7310f3" providerId="LiveId" clId="{EB692BBA-6B68-40B2-99BB-79E38010F205}" dt="2022-05-30T09:58:12.576" v="3849" actId="478"/>
          <ac:spMkLst>
            <pc:docMk/>
            <pc:sldMk cId="712250522" sldId="282"/>
            <ac:spMk id="41" creationId="{52314752-B173-0252-0B62-0CA04DF3AB18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44" creationId="{E1D34530-7179-CA6C-AFA6-FD07075B01C2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45" creationId="{E2F93794-07F5-BAC3-1177-EA10FEB20121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48" creationId="{04EEBFBD-B64E-5C45-DFE7-ED05CEA9AFEA}"/>
          </ac:spMkLst>
        </pc:spChg>
        <pc:spChg chg="add del mod">
          <ac:chgData name="남 상현" userId="03ad4a8e8f7310f3" providerId="LiveId" clId="{EB692BBA-6B68-40B2-99BB-79E38010F205}" dt="2022-05-30T09:58:33.198" v="3855" actId="478"/>
          <ac:spMkLst>
            <pc:docMk/>
            <pc:sldMk cId="712250522" sldId="282"/>
            <ac:spMk id="51" creationId="{F535346B-3239-CACF-B9EF-0CF0D8CEBF30}"/>
          </ac:spMkLst>
        </pc:spChg>
        <pc:spChg chg="add del mod">
          <ac:chgData name="남 상현" userId="03ad4a8e8f7310f3" providerId="LiveId" clId="{EB692BBA-6B68-40B2-99BB-79E38010F205}" dt="2022-05-30T09:58:20.956" v="3852" actId="478"/>
          <ac:spMkLst>
            <pc:docMk/>
            <pc:sldMk cId="712250522" sldId="282"/>
            <ac:spMk id="52" creationId="{0375FA25-69CC-9F10-C245-64A300C0295F}"/>
          </ac:spMkLst>
        </pc:spChg>
        <pc:spChg chg="add mod topLvl">
          <ac:chgData name="남 상현" userId="03ad4a8e8f7310f3" providerId="LiveId" clId="{EB692BBA-6B68-40B2-99BB-79E38010F205}" dt="2022-05-30T10:34:47.431" v="4227" actId="165"/>
          <ac:spMkLst>
            <pc:docMk/>
            <pc:sldMk cId="712250522" sldId="282"/>
            <ac:spMk id="53" creationId="{34317371-429A-577E-72C9-706E73BF3456}"/>
          </ac:spMkLst>
        </pc:spChg>
        <pc:spChg chg="add mod topLvl">
          <ac:chgData name="남 상현" userId="03ad4a8e8f7310f3" providerId="LiveId" clId="{EB692BBA-6B68-40B2-99BB-79E38010F205}" dt="2022-05-30T10:35:30.799" v="4239" actId="164"/>
          <ac:spMkLst>
            <pc:docMk/>
            <pc:sldMk cId="712250522" sldId="282"/>
            <ac:spMk id="54" creationId="{523040A0-53CD-615A-83CA-2331602D18FC}"/>
          </ac:spMkLst>
        </pc:spChg>
        <pc:spChg chg="add mod topLvl">
          <ac:chgData name="남 상현" userId="03ad4a8e8f7310f3" providerId="LiveId" clId="{EB692BBA-6B68-40B2-99BB-79E38010F205}" dt="2022-05-30T10:35:42.429" v="4244" actId="164"/>
          <ac:spMkLst>
            <pc:docMk/>
            <pc:sldMk cId="712250522" sldId="282"/>
            <ac:spMk id="57" creationId="{BDB35A1D-C02F-8477-0233-5A4E612FBF28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58" creationId="{D6E1C2F7-6354-4EC3-E0A1-0D21BFED6C1F}"/>
          </ac:spMkLst>
        </pc:spChg>
        <pc:spChg chg="add del mod">
          <ac:chgData name="남 상현" userId="03ad4a8e8f7310f3" providerId="LiveId" clId="{EB692BBA-6B68-40B2-99BB-79E38010F205}" dt="2022-05-30T10:06:16.173" v="3899" actId="478"/>
          <ac:spMkLst>
            <pc:docMk/>
            <pc:sldMk cId="712250522" sldId="282"/>
            <ac:spMk id="65" creationId="{56ED321E-0CB7-031C-57DB-949659D9E0E3}"/>
          </ac:spMkLst>
        </pc:spChg>
        <pc:spChg chg="add mod topLvl">
          <ac:chgData name="남 상현" userId="03ad4a8e8f7310f3" providerId="LiveId" clId="{EB692BBA-6B68-40B2-99BB-79E38010F205}" dt="2022-05-30T10:34:47.431" v="4227" actId="165"/>
          <ac:spMkLst>
            <pc:docMk/>
            <pc:sldMk cId="712250522" sldId="282"/>
            <ac:spMk id="69" creationId="{4E549440-8E27-EB8E-50D0-B3A8F2CDEC1F}"/>
          </ac:spMkLst>
        </pc:spChg>
        <pc:spChg chg="add mod topLvl">
          <ac:chgData name="남 상현" userId="03ad4a8e8f7310f3" providerId="LiveId" clId="{EB692BBA-6B68-40B2-99BB-79E38010F205}" dt="2022-05-30T10:36:33.628" v="4250" actId="164"/>
          <ac:spMkLst>
            <pc:docMk/>
            <pc:sldMk cId="712250522" sldId="282"/>
            <ac:spMk id="71" creationId="{B62C23F4-FB66-8025-188F-BE006DB63BDD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73" creationId="{5EB4AFC3-7580-4D6C-3F37-4E0D4BF47C04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80" creationId="{DCAF41AB-24BE-2936-D83F-6B721DD55A63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82" creationId="{7022DA1C-DF5B-5E93-DBDC-1C4E26F15AEB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84" creationId="{1FDCCD85-916D-B1EC-1EA8-87A3497FA0DA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86" creationId="{5FF7825C-7547-DFE6-4CA6-13A6110F29DA}"/>
          </ac:spMkLst>
        </pc:spChg>
        <pc:spChg chg="add mod ord">
          <ac:chgData name="남 상현" userId="03ad4a8e8f7310f3" providerId="LiveId" clId="{EB692BBA-6B68-40B2-99BB-79E38010F205}" dt="2022-05-30T10:32:41.654" v="4208" actId="20577"/>
          <ac:spMkLst>
            <pc:docMk/>
            <pc:sldMk cId="712250522" sldId="282"/>
            <ac:spMk id="88" creationId="{6B0DE8DB-40D9-FCDA-35F9-826F37B82524}"/>
          </ac:spMkLst>
        </pc:spChg>
        <pc:spChg chg="add mod ord">
          <ac:chgData name="남 상현" userId="03ad4a8e8f7310f3" providerId="LiveId" clId="{EB692BBA-6B68-40B2-99BB-79E38010F205}" dt="2022-05-30T10:32:46.660" v="4209" actId="20577"/>
          <ac:spMkLst>
            <pc:docMk/>
            <pc:sldMk cId="712250522" sldId="282"/>
            <ac:spMk id="90" creationId="{2399D7EA-44BF-5914-0CA5-04EE2DF6611F}"/>
          </ac:spMkLst>
        </pc:spChg>
        <pc:spChg chg="add mod ord topLvl">
          <ac:chgData name="남 상현" userId="03ad4a8e8f7310f3" providerId="LiveId" clId="{EB692BBA-6B68-40B2-99BB-79E38010F205}" dt="2022-05-30T10:32:50.764" v="4210" actId="20577"/>
          <ac:spMkLst>
            <pc:docMk/>
            <pc:sldMk cId="712250522" sldId="282"/>
            <ac:spMk id="92" creationId="{D5D9FC30-9385-BA20-D67E-B0641A022D28}"/>
          </ac:spMkLst>
        </pc:spChg>
        <pc:spChg chg="add mod ord topLvl">
          <ac:chgData name="남 상현" userId="03ad4a8e8f7310f3" providerId="LiveId" clId="{EB692BBA-6B68-40B2-99BB-79E38010F205}" dt="2022-05-30T10:32:52.173" v="4211" actId="20577"/>
          <ac:spMkLst>
            <pc:docMk/>
            <pc:sldMk cId="712250522" sldId="282"/>
            <ac:spMk id="94" creationId="{20746779-B4F8-4595-B8EF-2600270C10EC}"/>
          </ac:spMkLst>
        </pc:spChg>
        <pc:spChg chg="add mod ord topLvl">
          <ac:chgData name="남 상현" userId="03ad4a8e8f7310f3" providerId="LiveId" clId="{EB692BBA-6B68-40B2-99BB-79E38010F205}" dt="2022-05-30T10:32:53.645" v="4212" actId="20577"/>
          <ac:spMkLst>
            <pc:docMk/>
            <pc:sldMk cId="712250522" sldId="282"/>
            <ac:spMk id="96" creationId="{030E1D74-C535-A550-062A-6B85A3BB1402}"/>
          </ac:spMkLst>
        </pc:spChg>
        <pc:spChg chg="add mod or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98" creationId="{1433435D-79A8-6AD6-552C-1021E5896E0B}"/>
          </ac:spMkLst>
        </pc:spChg>
        <pc:spChg chg="add mod">
          <ac:chgData name="남 상현" userId="03ad4a8e8f7310f3" providerId="LiveId" clId="{EB692BBA-6B68-40B2-99BB-79E38010F205}" dt="2022-05-30T10:32:55.131" v="4214" actId="20577"/>
          <ac:spMkLst>
            <pc:docMk/>
            <pc:sldMk cId="712250522" sldId="282"/>
            <ac:spMk id="100" creationId="{097890F9-32FB-EA90-0EB7-F9F5429986FE}"/>
          </ac:spMkLst>
        </pc:spChg>
        <pc:spChg chg="add mod">
          <ac:chgData name="남 상현" userId="03ad4a8e8f7310f3" providerId="LiveId" clId="{EB692BBA-6B68-40B2-99BB-79E38010F205}" dt="2022-05-30T10:08:16.574" v="3950"/>
          <ac:spMkLst>
            <pc:docMk/>
            <pc:sldMk cId="712250522" sldId="282"/>
            <ac:spMk id="102" creationId="{ADA1DF69-1A74-3271-A679-2788BA856010}"/>
          </ac:spMkLst>
        </pc:spChg>
        <pc:spChg chg="add mod">
          <ac:chgData name="남 상현" userId="03ad4a8e8f7310f3" providerId="LiveId" clId="{EB692BBA-6B68-40B2-99BB-79E38010F205}" dt="2022-05-30T10:32:57.545" v="4218" actId="20577"/>
          <ac:spMkLst>
            <pc:docMk/>
            <pc:sldMk cId="712250522" sldId="282"/>
            <ac:spMk id="104" creationId="{694BFC65-49B1-0A87-957E-2476AE72820E}"/>
          </ac:spMkLst>
        </pc:spChg>
        <pc:spChg chg="add mod topLvl">
          <ac:chgData name="남 상현" userId="03ad4a8e8f7310f3" providerId="LiveId" clId="{EB692BBA-6B68-40B2-99BB-79E38010F205}" dt="2022-05-30T10:47:59.094" v="4630" actId="165"/>
          <ac:spMkLst>
            <pc:docMk/>
            <pc:sldMk cId="712250522" sldId="282"/>
            <ac:spMk id="106" creationId="{6C3C993D-7F9B-AFA3-EE15-C26C0424CF57}"/>
          </ac:spMkLst>
        </pc:spChg>
        <pc:spChg chg="del">
          <ac:chgData name="남 상현" userId="03ad4a8e8f7310f3" providerId="LiveId" clId="{EB692BBA-6B68-40B2-99BB-79E38010F205}" dt="2022-05-27T06:04:39.217" v="3541" actId="478"/>
          <ac:spMkLst>
            <pc:docMk/>
            <pc:sldMk cId="712250522" sldId="282"/>
            <ac:spMk id="106" creationId="{CFF2034F-057C-31D6-79FE-F80311634AB7}"/>
          </ac:spMkLst>
        </pc:spChg>
        <pc:spChg chg="add mod topLvl">
          <ac:chgData name="남 상현" userId="03ad4a8e8f7310f3" providerId="LiveId" clId="{EB692BBA-6B68-40B2-99BB-79E38010F205}" dt="2022-05-30T10:47:59.094" v="4630" actId="165"/>
          <ac:spMkLst>
            <pc:docMk/>
            <pc:sldMk cId="712250522" sldId="282"/>
            <ac:spMk id="107" creationId="{19C97CEF-5993-76BD-B158-EA62C331D764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08" creationId="{76B98835-76B4-9EB7-B8BA-3D9A25D25E9B}"/>
          </ac:spMkLst>
        </pc:spChg>
        <pc:spChg chg="add mod topLvl">
          <ac:chgData name="남 상현" userId="03ad4a8e8f7310f3" providerId="LiveId" clId="{EB692BBA-6B68-40B2-99BB-79E38010F205}" dt="2022-05-30T10:47:59.094" v="4630" actId="165"/>
          <ac:spMkLst>
            <pc:docMk/>
            <pc:sldMk cId="712250522" sldId="282"/>
            <ac:spMk id="108" creationId="{CEFF3E41-C579-ED37-B8A7-B9F51B54930F}"/>
          </ac:spMkLst>
        </pc:spChg>
        <pc:spChg chg="add 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11" creationId="{05FAE358-529B-0135-EF6E-7A28ACA32658}"/>
          </ac:spMkLst>
        </pc:spChg>
        <pc:spChg chg="add 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12" creationId="{5EEAB391-2D3D-2B53-36C7-9C22CAEB3722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15" creationId="{9DA02CDE-93E5-64A8-A1BE-44D123607C69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16" creationId="{6BE31569-6B87-D78D-782A-8FF8E1EA217E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17" creationId="{A3762ED9-D76E-E7B8-A1D4-5E9B3C7C4964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19" creationId="{F604FCA2-B5A5-9654-BCDA-FE914E93D5FF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20" creationId="{9E1B9AA2-A1E7-9E1E-1C4B-342AD0EC4CE3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21" creationId="{B3A86CFC-82C7-7D84-2CE4-59B7C964D776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22" creationId="{B83A3269-B640-B780-2153-BF9438A944D9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25" creationId="{6A2C118E-3E52-3CE7-A336-088AF8300D9E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27" creationId="{741B7D04-9501-D39B-2729-86F2711DF064}"/>
          </ac:spMkLst>
        </pc:spChg>
        <pc:spChg chg="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0" creationId="{67D851A9-4B2E-0FB2-A649-5CF6C5EBC9B9}"/>
          </ac:spMkLst>
        </pc:spChg>
        <pc:spChg chg="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3" creationId="{40C80BCF-938B-4169-BE63-0019D7CCE71E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5" creationId="{BE7033E7-9A22-BF52-8F4E-E7682117A9C9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7" creationId="{9B678A5F-D564-E494-4DDB-1E653F4EBBBC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9" creationId="{03CB1EA5-8DC8-3C45-1D50-3978ABB944E4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1" creationId="{0A17306C-5731-DE3D-61B1-7C96F0F05264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4" creationId="{022D34B6-5B57-B8CF-CA35-5F1705C5F79C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5" creationId="{7A0EA050-A285-2E6B-EC2C-F709903F4089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6" creationId="{D249F1A1-26B8-87DC-566A-52AB58A48D6A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7" creationId="{AB7B0EC4-E513-7684-3117-6149073EA3ED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8" creationId="{BCA7E17F-61A3-A926-6937-393A330D9EC0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9" creationId="{325AD214-E538-66C2-2BFC-F8D1AA70344B}"/>
          </ac:spMkLst>
        </pc:spChg>
        <pc:spChg chg="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52" creationId="{3AE56BD9-273E-2031-33DD-296800FA37D8}"/>
          </ac:spMkLst>
        </pc:spChg>
        <pc:spChg chg="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54" creationId="{222960FB-94BB-D6D8-C08F-D037E847F216}"/>
          </ac:spMkLst>
        </pc:spChg>
        <pc:spChg chg="del mod topLvl">
          <ac:chgData name="남 상현" userId="03ad4a8e8f7310f3" providerId="LiveId" clId="{EB692BBA-6B68-40B2-99BB-79E38010F205}" dt="2022-05-30T10:31:47.136" v="4203" actId="478"/>
          <ac:spMkLst>
            <pc:docMk/>
            <pc:sldMk cId="712250522" sldId="282"/>
            <ac:spMk id="159" creationId="{4EA2C305-8B04-87CE-0E1C-B207FBF92ECD}"/>
          </ac:spMkLst>
        </pc:spChg>
        <pc:spChg chg="del mod topLvl">
          <ac:chgData name="남 상현" userId="03ad4a8e8f7310f3" providerId="LiveId" clId="{EB692BBA-6B68-40B2-99BB-79E38010F205}" dt="2022-05-30T10:31:47.136" v="4203" actId="478"/>
          <ac:spMkLst>
            <pc:docMk/>
            <pc:sldMk cId="712250522" sldId="282"/>
            <ac:spMk id="161" creationId="{DFE5E760-FDA1-88EE-EC1E-9C25A4AE78E5}"/>
          </ac:spMkLst>
        </pc:spChg>
        <pc:spChg chg="del mod topLvl">
          <ac:chgData name="남 상현" userId="03ad4a8e8f7310f3" providerId="LiveId" clId="{EB692BBA-6B68-40B2-99BB-79E38010F205}" dt="2022-05-30T10:31:47.136" v="4203" actId="478"/>
          <ac:spMkLst>
            <pc:docMk/>
            <pc:sldMk cId="712250522" sldId="282"/>
            <ac:spMk id="163" creationId="{035F0B13-6904-7C8F-760A-56A471C3F968}"/>
          </ac:spMkLst>
        </pc:spChg>
        <pc:spChg chg="del mod topLvl">
          <ac:chgData name="남 상현" userId="03ad4a8e8f7310f3" providerId="LiveId" clId="{EB692BBA-6B68-40B2-99BB-79E38010F205}" dt="2022-05-30T10:31:47.136" v="4203" actId="478"/>
          <ac:spMkLst>
            <pc:docMk/>
            <pc:sldMk cId="712250522" sldId="282"/>
            <ac:spMk id="165" creationId="{96B2A324-219B-6771-7C24-356A5AB2FB35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68" creationId="{B3264536-CA98-D83B-603F-1140AFA6290D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69" creationId="{67482233-6586-06C9-F373-0DBF93F5865E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0" creationId="{D06FA204-23E6-3626-B562-0FC9A6916900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1" creationId="{A56F4840-5B44-FF06-5917-D49141508C2F}"/>
          </ac:spMkLst>
        </pc:spChg>
        <pc:spChg chg="mod topLvl">
          <ac:chgData name="남 상현" userId="03ad4a8e8f7310f3" providerId="LiveId" clId="{EB692BBA-6B68-40B2-99BB-79E38010F205}" dt="2022-05-30T10:42:25.966" v="4347" actId="1076"/>
          <ac:spMkLst>
            <pc:docMk/>
            <pc:sldMk cId="712250522" sldId="282"/>
            <ac:spMk id="172" creationId="{CAECEA09-9BCB-AA76-C8AD-7998C448BE94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3" creationId="{E799683D-7B44-4616-D292-659026C22D78}"/>
          </ac:spMkLst>
        </pc:spChg>
        <pc:spChg chg="mod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6" creationId="{D00DC382-C5A0-2E81-46F6-4CBDFB51C77E}"/>
          </ac:spMkLst>
        </pc:spChg>
        <pc:spChg chg="mod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8" creationId="{7B94F162-F2E1-909E-ABC1-ECBC6E1DB553}"/>
          </ac:spMkLst>
        </pc:spChg>
        <pc:spChg chg="mod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80" creationId="{8010C54D-5877-073F-40C0-F8B50D7CE71A}"/>
          </ac:spMkLst>
        </pc:spChg>
        <pc:spChg chg="mod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82" creationId="{0E989B89-3FFC-4784-A547-D7AD56BE8BC4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0" creationId="{3B2D9B47-0FCC-BADE-81CE-549668698877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1" creationId="{E20ECA6E-BEEA-1F38-C596-96CDE8D9A4B5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2" creationId="{66AFF0D4-33AA-97A4-DD05-54AF3DEE0874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7" creationId="{D1AD6289-8C42-51F4-17B5-E2B9F85896B2}"/>
          </ac:spMkLst>
        </pc:spChg>
        <pc:spChg chg="add mod ord">
          <ac:chgData name="남 상현" userId="03ad4a8e8f7310f3" providerId="LiveId" clId="{EB692BBA-6B68-40B2-99BB-79E38010F205}" dt="2022-05-30T10:39:43.423" v="4270" actId="14100"/>
          <ac:spMkLst>
            <pc:docMk/>
            <pc:sldMk cId="712250522" sldId="282"/>
            <ac:spMk id="197" creationId="{ED0D5323-12CE-7C05-DB6D-99F8351E25A8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8" creationId="{2D58CEBA-B1F2-74B5-7F58-748D9C002B07}"/>
          </ac:spMkLst>
        </pc:spChg>
        <pc:spChg chg="mod">
          <ac:chgData name="남 상현" userId="03ad4a8e8f7310f3" providerId="LiveId" clId="{EB692BBA-6B68-40B2-99BB-79E38010F205}" dt="2022-05-30T10:28:17.482" v="4196"/>
          <ac:spMkLst>
            <pc:docMk/>
            <pc:sldMk cId="712250522" sldId="282"/>
            <ac:spMk id="199" creationId="{A8417FE3-1163-C062-E8A6-54B81D16C6D8}"/>
          </ac:spMkLst>
        </pc:spChg>
        <pc:spChg chg="mod">
          <ac:chgData name="남 상현" userId="03ad4a8e8f7310f3" providerId="LiveId" clId="{EB692BBA-6B68-40B2-99BB-79E38010F205}" dt="2022-05-30T10:28:17.482" v="4196"/>
          <ac:spMkLst>
            <pc:docMk/>
            <pc:sldMk cId="712250522" sldId="282"/>
            <ac:spMk id="200" creationId="{D12D96EA-A36A-E7FD-B0D4-E9B514AA1FFB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0" creationId="{F70B6ADE-8200-D041-0C12-F8298EC7C696}"/>
          </ac:spMkLst>
        </pc:spChg>
        <pc:spChg chg="mod">
          <ac:chgData name="남 상현" userId="03ad4a8e8f7310f3" providerId="LiveId" clId="{EB692BBA-6B68-40B2-99BB-79E38010F205}" dt="2022-05-30T10:28:17.482" v="4196"/>
          <ac:spMkLst>
            <pc:docMk/>
            <pc:sldMk cId="712250522" sldId="282"/>
            <ac:spMk id="202" creationId="{A586B0D3-4744-98D7-5F9E-769DE500F38B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2" creationId="{AC2FA8E9-609C-185D-16D9-E19500920E60}"/>
          </ac:spMkLst>
        </pc:spChg>
        <pc:spChg chg="mod">
          <ac:chgData name="남 상현" userId="03ad4a8e8f7310f3" providerId="LiveId" clId="{EB692BBA-6B68-40B2-99BB-79E38010F205}" dt="2022-05-30T10:28:17.482" v="4196"/>
          <ac:spMkLst>
            <pc:docMk/>
            <pc:sldMk cId="712250522" sldId="282"/>
            <ac:spMk id="203" creationId="{E5CFEB92-05A6-E8F8-7CB3-EB725E4416BD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4" creationId="{3D50E855-35EC-E4FD-C71F-656AC7CF85F6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6" creationId="{52EBCEDA-4110-6DD5-464A-C03FC692D5AC}"/>
          </ac:spMkLst>
        </pc:spChg>
        <pc:spChg chg="mod">
          <ac:chgData name="남 상현" userId="03ad4a8e8f7310f3" providerId="LiveId" clId="{EB692BBA-6B68-40B2-99BB-79E38010F205}" dt="2022-05-30T10:28:27.745" v="4198"/>
          <ac:spMkLst>
            <pc:docMk/>
            <pc:sldMk cId="712250522" sldId="282"/>
            <ac:spMk id="207" creationId="{2F53CD83-A7B3-7302-D4F5-67B80264A1AA}"/>
          </ac:spMkLst>
        </pc:spChg>
        <pc:spChg chg="mod">
          <ac:chgData name="남 상현" userId="03ad4a8e8f7310f3" providerId="LiveId" clId="{EB692BBA-6B68-40B2-99BB-79E38010F205}" dt="2022-05-30T10:28:27.745" v="4198"/>
          <ac:spMkLst>
            <pc:docMk/>
            <pc:sldMk cId="712250522" sldId="282"/>
            <ac:spMk id="208" creationId="{261B3C4B-DF54-840D-329D-78095304AFFA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8" creationId="{727D4AFB-61FA-1FDA-DF47-A2609015F3E7}"/>
          </ac:spMkLst>
        </pc:spChg>
        <pc:spChg chg="mod">
          <ac:chgData name="남 상현" userId="03ad4a8e8f7310f3" providerId="LiveId" clId="{EB692BBA-6B68-40B2-99BB-79E38010F205}" dt="2022-05-30T10:28:27.745" v="4198"/>
          <ac:spMkLst>
            <pc:docMk/>
            <pc:sldMk cId="712250522" sldId="282"/>
            <ac:spMk id="209" creationId="{57632A71-73BF-3224-415F-11995603F836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10" creationId="{D70F72A1-526B-8EA9-6D42-0B9318642B34}"/>
          </ac:spMkLst>
        </pc:spChg>
        <pc:spChg chg="del mod">
          <ac:chgData name="남 상현" userId="03ad4a8e8f7310f3" providerId="LiveId" clId="{EB692BBA-6B68-40B2-99BB-79E38010F205}" dt="2022-05-30T10:26:46.116" v="4151" actId="478"/>
          <ac:spMkLst>
            <pc:docMk/>
            <pc:sldMk cId="712250522" sldId="282"/>
            <ac:spMk id="217" creationId="{993C4EA8-BCE2-204C-C6CA-7359DB13D016}"/>
          </ac:spMkLst>
        </pc:spChg>
        <pc:spChg chg="del mod">
          <ac:chgData name="남 상현" userId="03ad4a8e8f7310f3" providerId="LiveId" clId="{EB692BBA-6B68-40B2-99BB-79E38010F205}" dt="2022-05-30T10:26:46.116" v="4151" actId="478"/>
          <ac:spMkLst>
            <pc:docMk/>
            <pc:sldMk cId="712250522" sldId="282"/>
            <ac:spMk id="218" creationId="{C3A128E9-ECB9-2482-0E7F-115948807569}"/>
          </ac:spMkLst>
        </pc:spChg>
        <pc:spChg chg="del mod">
          <ac:chgData name="남 상현" userId="03ad4a8e8f7310f3" providerId="LiveId" clId="{EB692BBA-6B68-40B2-99BB-79E38010F205}" dt="2022-05-30T10:26:46.116" v="4151" actId="478"/>
          <ac:spMkLst>
            <pc:docMk/>
            <pc:sldMk cId="712250522" sldId="282"/>
            <ac:spMk id="219" creationId="{43AEB9F5-8EDF-5031-659D-2F653347DE9E}"/>
          </ac:spMkLst>
        </pc:spChg>
        <pc:spChg chg="mod">
          <ac:chgData name="남 상현" userId="03ad4a8e8f7310f3" providerId="LiveId" clId="{EB692BBA-6B68-40B2-99BB-79E38010F205}" dt="2022-05-30T10:26:55.487" v="4153" actId="165"/>
          <ac:spMkLst>
            <pc:docMk/>
            <pc:sldMk cId="712250522" sldId="282"/>
            <ac:spMk id="222" creationId="{9570ACF9-591A-7B2A-0D6D-39DF453F4C7C}"/>
          </ac:spMkLst>
        </pc:spChg>
        <pc:spChg chg="mod">
          <ac:chgData name="남 상현" userId="03ad4a8e8f7310f3" providerId="LiveId" clId="{EB692BBA-6B68-40B2-99BB-79E38010F205}" dt="2022-05-30T10:27:27.752" v="4193" actId="20577"/>
          <ac:spMkLst>
            <pc:docMk/>
            <pc:sldMk cId="712250522" sldId="282"/>
            <ac:spMk id="223" creationId="{410E31A9-56EF-D173-7EC4-9E70BB93AA53}"/>
          </ac:spMkLst>
        </pc:spChg>
        <pc:spChg chg="del mod">
          <ac:chgData name="남 상현" userId="03ad4a8e8f7310f3" providerId="LiveId" clId="{EB692BBA-6B68-40B2-99BB-79E38010F205}" dt="2022-05-30T10:26:33.225" v="4145" actId="478"/>
          <ac:spMkLst>
            <pc:docMk/>
            <pc:sldMk cId="712250522" sldId="282"/>
            <ac:spMk id="225" creationId="{E43E3648-508C-05A2-5CA0-088A02265EA2}"/>
          </ac:spMkLst>
        </pc:spChg>
        <pc:spChg chg="del mod">
          <ac:chgData name="남 상현" userId="03ad4a8e8f7310f3" providerId="LiveId" clId="{EB692BBA-6B68-40B2-99BB-79E38010F205}" dt="2022-05-30T10:26:34.754" v="4146" actId="478"/>
          <ac:spMkLst>
            <pc:docMk/>
            <pc:sldMk cId="712250522" sldId="282"/>
            <ac:spMk id="227" creationId="{D29C90CB-7406-0C6D-0098-884108CF444F}"/>
          </ac:spMkLst>
        </pc:spChg>
        <pc:spChg chg="del mod">
          <ac:chgData name="남 상현" userId="03ad4a8e8f7310f3" providerId="LiveId" clId="{EB692BBA-6B68-40B2-99BB-79E38010F205}" dt="2022-05-30T10:26:39.804" v="4150" actId="478"/>
          <ac:spMkLst>
            <pc:docMk/>
            <pc:sldMk cId="712250522" sldId="282"/>
            <ac:spMk id="229" creationId="{7EEBF0F9-2349-8C39-24AF-8AECA256DC31}"/>
          </ac:spMkLst>
        </pc:spChg>
        <pc:spChg chg="del mod">
          <ac:chgData name="남 상현" userId="03ad4a8e8f7310f3" providerId="LiveId" clId="{EB692BBA-6B68-40B2-99BB-79E38010F205}" dt="2022-05-30T10:26:38.620" v="4149" actId="478"/>
          <ac:spMkLst>
            <pc:docMk/>
            <pc:sldMk cId="712250522" sldId="282"/>
            <ac:spMk id="231" creationId="{69435DF3-24EF-737C-8B69-0A167E66079B}"/>
          </ac:spMkLst>
        </pc:spChg>
        <pc:spChg chg="del mod">
          <ac:chgData name="남 상현" userId="03ad4a8e8f7310f3" providerId="LiveId" clId="{EB692BBA-6B68-40B2-99BB-79E38010F205}" dt="2022-05-30T10:26:37.241" v="4148" actId="478"/>
          <ac:spMkLst>
            <pc:docMk/>
            <pc:sldMk cId="712250522" sldId="282"/>
            <ac:spMk id="233" creationId="{A2B3B2BE-E4A1-86FC-3459-19B733E87C4C}"/>
          </ac:spMkLst>
        </pc:spChg>
        <pc:spChg chg="del mod">
          <ac:chgData name="남 상현" userId="03ad4a8e8f7310f3" providerId="LiveId" clId="{EB692BBA-6B68-40B2-99BB-79E38010F205}" dt="2022-05-30T10:26:36.169" v="4147" actId="478"/>
          <ac:spMkLst>
            <pc:docMk/>
            <pc:sldMk cId="712250522" sldId="282"/>
            <ac:spMk id="235" creationId="{57DF7D90-B33B-2E78-D110-B1A24CDFAEE3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41" creationId="{965C7F81-5DF3-31AB-1CED-D36ED3AEDB0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43" creationId="{EB188DB0-C33F-B2B1-067B-5AE637681D2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45" creationId="{E9640A99-57A7-EADB-729F-64A72130F457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47" creationId="{99D7B011-547D-8C66-DE53-EF0837A34BB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0" creationId="{CA4CC6F0-0DC5-2050-8A7B-E6A42573EA8F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1" creationId="{129E2D94-E183-6AC5-50AB-6F2041E77435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2" creationId="{A3CB8BFB-EE6F-742F-DE1F-64B4637F059B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4" creationId="{F9405EB2-7DEA-DFA6-EC34-536662975E8A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5" creationId="{40D03948-C400-634F-C400-2C9209B93560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6" creationId="{3D23B3AC-C5E1-3C32-4EDC-D09BB5E6438B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8" creationId="{F7B4B78D-9F11-0239-71AC-1C50807CF3C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61" creationId="{8EAB1A30-6B8A-BD7C-0C57-5B292AC96AC7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65" creationId="{7A376049-4923-2C18-C09F-7D5101348D4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67" creationId="{66BC8E62-A0F0-02D7-9AD4-4A9527C633A3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74" creationId="{6D47D8B0-09AE-C806-247A-D42B2CFEC59A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75" creationId="{3C99C630-1363-4211-DD57-2A2BF44F1AEF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76" creationId="{D0EAA113-020C-DDDB-4EC7-E4E5077B27D2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79" creationId="{97D0B4F6-6D6B-58A3-E4E9-8C66C8BDA293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0" creationId="{13858CA2-8689-B14C-5720-1E8BA040342D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2" creationId="{A915AD9A-CAA5-5E7B-9AE3-25087AA110CF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4" creationId="{6B37FC3D-92BA-7948-09B1-B160421C7431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6" creationId="{992AC475-F46B-AD8A-783F-082DC0350036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8" creationId="{3C9D2C13-68F0-69AF-848A-D3124EC3C076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90" creationId="{674472D4-D910-2A92-B796-EF9EF7C2E07F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92" creationId="{58F56AAD-7369-3580-136B-E13E8E2D91B9}"/>
          </ac:spMkLst>
        </pc:spChg>
        <pc:spChg chg="mod">
          <ac:chgData name="남 상현" userId="03ad4a8e8f7310f3" providerId="LiveId" clId="{EB692BBA-6B68-40B2-99BB-79E38010F205}" dt="2022-05-30T10:34:47.431" v="4227" actId="165"/>
          <ac:spMkLst>
            <pc:docMk/>
            <pc:sldMk cId="712250522" sldId="282"/>
            <ac:spMk id="293" creationId="{21BF8880-9E1C-9BE8-0C70-BD7385E7EF9D}"/>
          </ac:spMkLst>
        </pc:spChg>
        <pc:spChg chg="mod">
          <ac:chgData name="남 상현" userId="03ad4a8e8f7310f3" providerId="LiveId" clId="{EB692BBA-6B68-40B2-99BB-79E38010F205}" dt="2022-05-30T10:32:25.165" v="4206"/>
          <ac:spMkLst>
            <pc:docMk/>
            <pc:sldMk cId="712250522" sldId="282"/>
            <ac:spMk id="296" creationId="{63DEADA0-EE25-9570-69F3-4709EE93A0E5}"/>
          </ac:spMkLst>
        </pc:spChg>
        <pc:spChg chg="add mod">
          <ac:chgData name="남 상현" userId="03ad4a8e8f7310f3" providerId="LiveId" clId="{EB692BBA-6B68-40B2-99BB-79E38010F205}" dt="2022-05-30T10:34:55.807" v="4229"/>
          <ac:spMkLst>
            <pc:docMk/>
            <pc:sldMk cId="712250522" sldId="282"/>
            <ac:spMk id="299" creationId="{88177397-444D-4881-D89B-1EED3460FD3F}"/>
          </ac:spMkLst>
        </pc:spChg>
        <pc:spChg chg="add mod">
          <ac:chgData name="남 상현" userId="03ad4a8e8f7310f3" providerId="LiveId" clId="{EB692BBA-6B68-40B2-99BB-79E38010F205}" dt="2022-05-30T10:35:07.641" v="4234" actId="20577"/>
          <ac:spMkLst>
            <pc:docMk/>
            <pc:sldMk cId="712250522" sldId="282"/>
            <ac:spMk id="301" creationId="{2A704470-B71C-DA79-4FDC-EEB4C20CDCBB}"/>
          </ac:spMkLst>
        </pc:spChg>
        <pc:spChg chg="mod">
          <ac:chgData name="남 상현" userId="03ad4a8e8f7310f3" providerId="LiveId" clId="{EB692BBA-6B68-40B2-99BB-79E38010F205}" dt="2022-05-30T10:35:23.194" v="4238" actId="20577"/>
          <ac:spMkLst>
            <pc:docMk/>
            <pc:sldMk cId="712250522" sldId="282"/>
            <ac:spMk id="304" creationId="{D56AC2B6-79AB-401E-63E0-21662DAB5FE0}"/>
          </ac:spMkLst>
        </pc:spChg>
        <pc:spChg chg="mod">
          <ac:chgData name="남 상현" userId="03ad4a8e8f7310f3" providerId="LiveId" clId="{EB692BBA-6B68-40B2-99BB-79E38010F205}" dt="2022-05-30T10:36:51.795" v="4255"/>
          <ac:spMkLst>
            <pc:docMk/>
            <pc:sldMk cId="712250522" sldId="282"/>
            <ac:spMk id="307" creationId="{9287297D-7A84-61E6-53DD-BC4076B867AF}"/>
          </ac:spMkLst>
        </pc:spChg>
        <pc:spChg chg="mod">
          <ac:chgData name="남 상현" userId="03ad4a8e8f7310f3" providerId="LiveId" clId="{EB692BBA-6B68-40B2-99BB-79E38010F205}" dt="2022-05-30T10:36:51.795" v="4255"/>
          <ac:spMkLst>
            <pc:docMk/>
            <pc:sldMk cId="712250522" sldId="282"/>
            <ac:spMk id="310" creationId="{74DB93CC-C92E-F5E5-79E9-A5D177892028}"/>
          </ac:spMkLst>
        </pc:spChg>
        <pc:spChg chg="mod">
          <ac:chgData name="남 상현" userId="03ad4a8e8f7310f3" providerId="LiveId" clId="{EB692BBA-6B68-40B2-99BB-79E38010F205}" dt="2022-05-30T10:36:54.004" v="4257"/>
          <ac:spMkLst>
            <pc:docMk/>
            <pc:sldMk cId="712250522" sldId="282"/>
            <ac:spMk id="313" creationId="{E8346EE6-4DE6-B4B6-EAA5-8F43B04C3425}"/>
          </ac:spMkLst>
        </pc:spChg>
        <pc:spChg chg="mod">
          <ac:chgData name="남 상현" userId="03ad4a8e8f7310f3" providerId="LiveId" clId="{EB692BBA-6B68-40B2-99BB-79E38010F205}" dt="2022-05-30T10:42:38.747" v="4400" actId="1037"/>
          <ac:spMkLst>
            <pc:docMk/>
            <pc:sldMk cId="712250522" sldId="282"/>
            <ac:spMk id="316" creationId="{7002AF3E-CFF7-A606-B47A-4B27E1301C56}"/>
          </ac:spMkLst>
        </pc:spChg>
        <pc:spChg chg="add mod ord">
          <ac:chgData name="남 상현" userId="03ad4a8e8f7310f3" providerId="LiveId" clId="{EB692BBA-6B68-40B2-99BB-79E38010F205}" dt="2022-05-30T10:40:29.140" v="4302" actId="1076"/>
          <ac:spMkLst>
            <pc:docMk/>
            <pc:sldMk cId="712250522" sldId="282"/>
            <ac:spMk id="317" creationId="{589DE0DA-0B0F-0709-93ED-E16F261BE00F}"/>
          </ac:spMkLst>
        </pc:spChg>
        <pc:spChg chg="mod">
          <ac:chgData name="남 상현" userId="03ad4a8e8f7310f3" providerId="LiveId" clId="{EB692BBA-6B68-40B2-99BB-79E38010F205}" dt="2022-05-30T10:39:57.094" v="4285"/>
          <ac:spMkLst>
            <pc:docMk/>
            <pc:sldMk cId="712250522" sldId="282"/>
            <ac:spMk id="320" creationId="{439CDED0-A37D-E5D0-62EA-82FA992457A3}"/>
          </ac:spMkLst>
        </pc:spChg>
        <pc:spChg chg="mod">
          <ac:chgData name="남 상현" userId="03ad4a8e8f7310f3" providerId="LiveId" clId="{EB692BBA-6B68-40B2-99BB-79E38010F205}" dt="2022-05-30T10:39:57.094" v="4285"/>
          <ac:spMkLst>
            <pc:docMk/>
            <pc:sldMk cId="712250522" sldId="282"/>
            <ac:spMk id="322" creationId="{BF1D827C-D0F8-5504-4C26-FD5EBB48E89E}"/>
          </ac:spMkLst>
        </pc:spChg>
        <pc:spChg chg="mod">
          <ac:chgData name="남 상현" userId="03ad4a8e8f7310f3" providerId="LiveId" clId="{EB692BBA-6B68-40B2-99BB-79E38010F205}" dt="2022-05-30T10:40:23.879" v="4297" actId="20577"/>
          <ac:spMkLst>
            <pc:docMk/>
            <pc:sldMk cId="712250522" sldId="282"/>
            <ac:spMk id="325" creationId="{804A113B-FD18-3A75-9136-8938BD55AD77}"/>
          </ac:spMkLst>
        </pc:spChg>
        <pc:spChg chg="mod">
          <ac:chgData name="남 상현" userId="03ad4a8e8f7310f3" providerId="LiveId" clId="{EB692BBA-6B68-40B2-99BB-79E38010F205}" dt="2022-05-30T10:40:12.672" v="4290"/>
          <ac:spMkLst>
            <pc:docMk/>
            <pc:sldMk cId="712250522" sldId="282"/>
            <ac:spMk id="328" creationId="{DB1BF1D7-BFB7-8095-1402-9A9361A6FB4A}"/>
          </ac:spMkLst>
        </pc:spChg>
        <pc:spChg chg="mod">
          <ac:chgData name="남 상현" userId="03ad4a8e8f7310f3" providerId="LiveId" clId="{EB692BBA-6B68-40B2-99BB-79E38010F205}" dt="2022-05-30T10:40:29.544" v="4303"/>
          <ac:spMkLst>
            <pc:docMk/>
            <pc:sldMk cId="712250522" sldId="282"/>
            <ac:spMk id="331" creationId="{58BDEA5E-29C1-28A5-97C1-2CEE526D1DC5}"/>
          </ac:spMkLst>
        </pc:spChg>
        <pc:spChg chg="mod">
          <ac:chgData name="남 상현" userId="03ad4a8e8f7310f3" providerId="LiveId" clId="{EB692BBA-6B68-40B2-99BB-79E38010F205}" dt="2022-05-30T10:41:20.148" v="4324" actId="20577"/>
          <ac:spMkLst>
            <pc:docMk/>
            <pc:sldMk cId="712250522" sldId="282"/>
            <ac:spMk id="334" creationId="{A0FCC3B4-9F3E-C23B-8AC2-F39917AA0ACB}"/>
          </ac:spMkLst>
        </pc:spChg>
        <pc:spChg chg="mod">
          <ac:chgData name="남 상현" userId="03ad4a8e8f7310f3" providerId="LiveId" clId="{EB692BBA-6B68-40B2-99BB-79E38010F205}" dt="2022-05-30T10:43:08.434" v="4462" actId="20577"/>
          <ac:spMkLst>
            <pc:docMk/>
            <pc:sldMk cId="712250522" sldId="282"/>
            <ac:spMk id="346" creationId="{13DAEC3E-74E9-F87C-B195-A30D04A0AE80}"/>
          </ac:spMkLst>
        </pc:spChg>
        <pc:spChg chg="del mod">
          <ac:chgData name="남 상현" userId="03ad4a8e8f7310f3" providerId="LiveId" clId="{EB692BBA-6B68-40B2-99BB-79E38010F205}" dt="2022-05-30T10:44:03.327" v="4472" actId="478"/>
          <ac:spMkLst>
            <pc:docMk/>
            <pc:sldMk cId="712250522" sldId="282"/>
            <ac:spMk id="349" creationId="{AC3F65F5-B44F-A8ED-158A-E24041907E8C}"/>
          </ac:spMkLst>
        </pc:spChg>
        <pc:spChg chg="mod">
          <ac:chgData name="남 상현" userId="03ad4a8e8f7310f3" providerId="LiveId" clId="{EB692BBA-6B68-40B2-99BB-79E38010F205}" dt="2022-05-30T10:44:26.782" v="4483" actId="1037"/>
          <ac:spMkLst>
            <pc:docMk/>
            <pc:sldMk cId="712250522" sldId="282"/>
            <ac:spMk id="351" creationId="{E31A1675-48E5-DDB2-6E00-ED69F1970A22}"/>
          </ac:spMkLst>
        </pc:spChg>
        <pc:spChg chg="mod">
          <ac:chgData name="남 상현" userId="03ad4a8e8f7310f3" providerId="LiveId" clId="{EB692BBA-6B68-40B2-99BB-79E38010F205}" dt="2022-05-30T10:44:41.167" v="4487" actId="20577"/>
          <ac:spMkLst>
            <pc:docMk/>
            <pc:sldMk cId="712250522" sldId="282"/>
            <ac:spMk id="354" creationId="{C67722BB-03F1-0256-2B3D-86BFB915B53E}"/>
          </ac:spMkLst>
        </pc:spChg>
        <pc:spChg chg="add mod ord">
          <ac:chgData name="남 상현" userId="03ad4a8e8f7310f3" providerId="LiveId" clId="{EB692BBA-6B68-40B2-99BB-79E38010F205}" dt="2022-05-30T10:46:15.795" v="4521" actId="1037"/>
          <ac:spMkLst>
            <pc:docMk/>
            <pc:sldMk cId="712250522" sldId="282"/>
            <ac:spMk id="355" creationId="{75E5CA75-8DAF-B10D-B08D-5962B1E57911}"/>
          </ac:spMkLst>
        </pc:spChg>
        <pc:spChg chg="add mod">
          <ac:chgData name="남 상현" userId="03ad4a8e8f7310f3" providerId="LiveId" clId="{EB692BBA-6B68-40B2-99BB-79E38010F205}" dt="2022-05-30T10:47:07.441" v="4621" actId="1076"/>
          <ac:spMkLst>
            <pc:docMk/>
            <pc:sldMk cId="712250522" sldId="282"/>
            <ac:spMk id="357" creationId="{729AF8C8-F834-3ECE-7EA4-92961159B643}"/>
          </ac:spMkLst>
        </pc:spChg>
        <pc:spChg chg="del">
          <ac:chgData name="남 상현" userId="03ad4a8e8f7310f3" providerId="LiveId" clId="{EB692BBA-6B68-40B2-99BB-79E38010F205}" dt="2022-05-27T06:04:44.814" v="3542" actId="478"/>
          <ac:spMkLst>
            <pc:docMk/>
            <pc:sldMk cId="712250522" sldId="282"/>
            <ac:spMk id="774" creationId="{00000000-0000-0000-0000-000000000000}"/>
          </ac:spMkLst>
        </pc:spChg>
        <pc:spChg chg="mod">
          <ac:chgData name="남 상현" userId="03ad4a8e8f7310f3" providerId="LiveId" clId="{EB692BBA-6B68-40B2-99BB-79E38010F205}" dt="2022-05-24T12:08:44.531" v="1347" actId="20577"/>
          <ac:spMkLst>
            <pc:docMk/>
            <pc:sldMk cId="712250522" sldId="282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30T10:25:16.402" v="4091" actId="165"/>
          <ac:grpSpMkLst>
            <pc:docMk/>
            <pc:sldMk cId="712250522" sldId="282"/>
            <ac:grpSpMk id="4" creationId="{7578444F-1249-0769-22C1-12E2FF99CDF0}"/>
          </ac:grpSpMkLst>
        </pc:grpChg>
        <pc:grpChg chg="add del mod">
          <ac:chgData name="남 상현" userId="03ad4a8e8f7310f3" providerId="LiveId" clId="{EB692BBA-6B68-40B2-99BB-79E38010F205}" dt="2022-05-30T10:26:49.048" v="4152" actId="165"/>
          <ac:grpSpMkLst>
            <pc:docMk/>
            <pc:sldMk cId="712250522" sldId="282"/>
            <ac:grpSpMk id="9" creationId="{28E1F65C-35C9-DEEA-69BF-EC4358287E13}"/>
          </ac:grpSpMkLst>
        </pc:grpChg>
        <pc:grpChg chg="add del mod">
          <ac:chgData name="남 상현" userId="03ad4a8e8f7310f3" providerId="LiveId" clId="{EB692BBA-6B68-40B2-99BB-79E38010F205}" dt="2022-05-30T10:34:47.431" v="4227" actId="165"/>
          <ac:grpSpMkLst>
            <pc:docMk/>
            <pc:sldMk cId="712250522" sldId="282"/>
            <ac:grpSpMk id="11" creationId="{3052AD7C-3141-3333-11F5-2942ACD6C681}"/>
          </ac:grpSpMkLst>
        </pc:grpChg>
        <pc:grpChg chg="add mod ord">
          <ac:chgData name="남 상현" userId="03ad4a8e8f7310f3" providerId="LiveId" clId="{EB692BBA-6B68-40B2-99BB-79E38010F205}" dt="2022-05-30T10:35:03.374" v="4233" actId="167"/>
          <ac:grpSpMkLst>
            <pc:docMk/>
            <pc:sldMk cId="712250522" sldId="282"/>
            <ac:grpSpMk id="12" creationId="{7415C0C7-5979-766D-97B2-55818336B458}"/>
          </ac:grpSpMkLst>
        </pc:grpChg>
        <pc:grpChg chg="add mod ord">
          <ac:chgData name="남 상현" userId="03ad4a8e8f7310f3" providerId="LiveId" clId="{EB692BBA-6B68-40B2-99BB-79E38010F205}" dt="2022-05-30T10:35:36.799" v="4243" actId="167"/>
          <ac:grpSpMkLst>
            <pc:docMk/>
            <pc:sldMk cId="712250522" sldId="282"/>
            <ac:grpSpMk id="13" creationId="{6CF44E7B-5D8A-81C1-1DDF-D64A51CC45E2}"/>
          </ac:grpSpMkLst>
        </pc:grpChg>
        <pc:grpChg chg="add mod ord">
          <ac:chgData name="남 상현" userId="03ad4a8e8f7310f3" providerId="LiveId" clId="{EB692BBA-6B68-40B2-99BB-79E38010F205}" dt="2022-05-30T10:36:42.076" v="4254" actId="1036"/>
          <ac:grpSpMkLst>
            <pc:docMk/>
            <pc:sldMk cId="712250522" sldId="282"/>
            <ac:grpSpMk id="14" creationId="{F234E18B-C30E-6815-6C3E-C1C60321313E}"/>
          </ac:grpSpMkLst>
        </pc:grpChg>
        <pc:grpChg chg="add mod ord">
          <ac:chgData name="남 상현" userId="03ad4a8e8f7310f3" providerId="LiveId" clId="{EB692BBA-6B68-40B2-99BB-79E38010F205}" dt="2022-05-30T10:36:35.966" v="4251" actId="167"/>
          <ac:grpSpMkLst>
            <pc:docMk/>
            <pc:sldMk cId="712250522" sldId="282"/>
            <ac:grpSpMk id="15" creationId="{87B365A6-299D-C3C3-C99F-0190C9CF6FA1}"/>
          </ac:grpSpMkLst>
        </pc:grpChg>
        <pc:grpChg chg="add del mod topLvl">
          <ac:chgData name="남 상현" userId="03ad4a8e8f7310f3" providerId="LiveId" clId="{EB692BBA-6B68-40B2-99BB-79E38010F205}" dt="2022-05-30T10:43:48.303" v="4468" actId="478"/>
          <ac:grpSpMkLst>
            <pc:docMk/>
            <pc:sldMk cId="712250522" sldId="282"/>
            <ac:grpSpMk id="19" creationId="{6B57278E-3DD3-4F08-CF62-7FB334801E0C}"/>
          </ac:grpSpMkLst>
        </pc:grpChg>
        <pc:grpChg chg="add mod topLvl">
          <ac:chgData name="남 상현" userId="03ad4a8e8f7310f3" providerId="LiveId" clId="{EB692BBA-6B68-40B2-99BB-79E38010F205}" dt="2022-05-30T10:43:40.826" v="4466" actId="165"/>
          <ac:grpSpMkLst>
            <pc:docMk/>
            <pc:sldMk cId="712250522" sldId="282"/>
            <ac:grpSpMk id="20" creationId="{1C07C1BB-9316-5DDA-6B80-CD492120558B}"/>
          </ac:grpSpMkLst>
        </pc:grpChg>
        <pc:grpChg chg="add mod ord topLvl">
          <ac:chgData name="남 상현" userId="03ad4a8e8f7310f3" providerId="LiveId" clId="{EB692BBA-6B68-40B2-99BB-79E38010F205}" dt="2022-05-30T10:26:49.048" v="4152" actId="165"/>
          <ac:grpSpMkLst>
            <pc:docMk/>
            <pc:sldMk cId="712250522" sldId="282"/>
            <ac:grpSpMk id="21" creationId="{B8D97987-4A04-4C22-03CD-BFB3DA918A55}"/>
          </ac:grpSpMkLst>
        </pc:grpChg>
        <pc:grpChg chg="add mod ord topLvl">
          <ac:chgData name="남 상현" userId="03ad4a8e8f7310f3" providerId="LiveId" clId="{EB692BBA-6B68-40B2-99BB-79E38010F205}" dt="2022-05-30T10:26:49.048" v="4152" actId="165"/>
          <ac:grpSpMkLst>
            <pc:docMk/>
            <pc:sldMk cId="712250522" sldId="282"/>
            <ac:grpSpMk id="22" creationId="{3E41DDEC-3943-1D5E-19FF-EA29BE38FC73}"/>
          </ac:grpSpMkLst>
        </pc:grpChg>
        <pc:grpChg chg="add del mod topLvl">
          <ac:chgData name="남 상현" userId="03ad4a8e8f7310f3" providerId="LiveId" clId="{EB692BBA-6B68-40B2-99BB-79E38010F205}" dt="2022-05-30T10:47:59.094" v="4630" actId="165"/>
          <ac:grpSpMkLst>
            <pc:docMk/>
            <pc:sldMk cId="712250522" sldId="282"/>
            <ac:grpSpMk id="23" creationId="{AD87F3D5-EDAA-D072-3E28-D9C46813C3C8}"/>
          </ac:grpSpMkLst>
        </pc:grpChg>
        <pc:grpChg chg="add mod or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24" creationId="{7F819B85-7D95-CF51-9C18-C7E12ADD5979}"/>
          </ac:grpSpMkLst>
        </pc:grpChg>
        <pc:grpChg chg="add mod ord topLvl">
          <ac:chgData name="남 상현" userId="03ad4a8e8f7310f3" providerId="LiveId" clId="{EB692BBA-6B68-40B2-99BB-79E38010F205}" dt="2022-05-30T10:26:49.048" v="4152" actId="165"/>
          <ac:grpSpMkLst>
            <pc:docMk/>
            <pc:sldMk cId="712250522" sldId="282"/>
            <ac:grpSpMk id="25" creationId="{DA33C112-439F-8D8F-AE98-6E1F416160B3}"/>
          </ac:grpSpMkLst>
        </pc:grpChg>
        <pc:grpChg chg="add mod ord topLvl">
          <ac:chgData name="남 상현" userId="03ad4a8e8f7310f3" providerId="LiveId" clId="{EB692BBA-6B68-40B2-99BB-79E38010F205}" dt="2022-05-30T10:45:45.020" v="4500" actId="167"/>
          <ac:grpSpMkLst>
            <pc:docMk/>
            <pc:sldMk cId="712250522" sldId="282"/>
            <ac:grpSpMk id="26" creationId="{53FD99A2-DF09-536B-74F9-E9ACDB67654A}"/>
          </ac:grpSpMkLst>
        </pc:grpChg>
        <pc:grpChg chg="add del mod">
          <ac:chgData name="남 상현" userId="03ad4a8e8f7310f3" providerId="LiveId" clId="{EB692BBA-6B68-40B2-99BB-79E38010F205}" dt="2022-05-30T10:20:44.641" v="4012" actId="165"/>
          <ac:grpSpMkLst>
            <pc:docMk/>
            <pc:sldMk cId="712250522" sldId="282"/>
            <ac:grpSpMk id="26" creationId="{AA06C496-0CCC-ABD5-C94D-687BC9A63032}"/>
          </ac:grpSpMkLst>
        </pc:grpChg>
        <pc:grpChg chg="add del mod">
          <ac:chgData name="남 상현" userId="03ad4a8e8f7310f3" providerId="LiveId" clId="{EB692BBA-6B68-40B2-99BB-79E38010F205}" dt="2022-05-30T10:43:40.826" v="4466" actId="165"/>
          <ac:grpSpMkLst>
            <pc:docMk/>
            <pc:sldMk cId="712250522" sldId="282"/>
            <ac:grpSpMk id="29" creationId="{B27D82FD-EE44-E192-1191-0421DF306918}"/>
          </ac:grpSpMkLst>
        </pc:grpChg>
        <pc:grpChg chg="add del mod">
          <ac:chgData name="남 상현" userId="03ad4a8e8f7310f3" providerId="LiveId" clId="{EB692BBA-6B68-40B2-99BB-79E38010F205}" dt="2022-05-30T10:21:01.602" v="4016" actId="165"/>
          <ac:grpSpMkLst>
            <pc:docMk/>
            <pc:sldMk cId="712250522" sldId="282"/>
            <ac:grpSpMk id="49" creationId="{A820D5A8-F0BE-BD57-42F7-1B0E2F43472D}"/>
          </ac:grpSpMkLst>
        </pc:grpChg>
        <pc:grpChg chg="add del mo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50" creationId="{66931729-ABEC-785A-7415-ED6BFEBA95E0}"/>
          </ac:grpSpMkLst>
        </pc:grpChg>
        <pc:grpChg chg="add del mod topLvl">
          <ac:chgData name="남 상현" userId="03ad4a8e8f7310f3" providerId="LiveId" clId="{EB692BBA-6B68-40B2-99BB-79E38010F205}" dt="2022-05-30T10:31:43.729" v="4202" actId="165"/>
          <ac:grpSpMkLst>
            <pc:docMk/>
            <pc:sldMk cId="712250522" sldId="282"/>
            <ac:grpSpMk id="59" creationId="{A34394C0-7C06-BDC5-FC75-6ED3B6E38FA7}"/>
          </ac:grpSpMkLst>
        </pc:grpChg>
        <pc:grpChg chg="add del 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60" creationId="{CD2F58E0-D647-BC3F-3048-EE92C03AEC35}"/>
          </ac:grpSpMkLst>
        </pc:grpChg>
        <pc:grpChg chg="del mod">
          <ac:chgData name="남 상현" userId="03ad4a8e8f7310f3" providerId="LiveId" clId="{EB692BBA-6B68-40B2-99BB-79E38010F205}" dt="2022-05-30T09:54:16.506" v="3842" actId="478"/>
          <ac:grpSpMkLst>
            <pc:docMk/>
            <pc:sldMk cId="712250522" sldId="282"/>
            <ac:grpSpMk id="74" creationId="{105F507A-DD62-1FF4-5316-30D965F31D34}"/>
          </ac:grpSpMkLst>
        </pc:grpChg>
        <pc:grpChg chg="add mod or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113" creationId="{682F9DB5-F4FD-AD9D-3BD1-68FDCFD40D36}"/>
          </ac:grpSpMkLst>
        </pc:grpChg>
        <pc:grpChg chg="add mod or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118" creationId="{E32322F9-CE11-AA0B-8DA4-70BFB11EF1EF}"/>
          </ac:grpSpMkLst>
        </pc:grpChg>
        <pc:grpChg chg="add mod or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123" creationId="{CD7571EF-D2E5-7F24-8B58-AE67A3ACC4D4}"/>
          </ac:grpSpMkLst>
        </pc:grpChg>
        <pc:grpChg chg="add mod">
          <ac:chgData name="남 상현" userId="03ad4a8e8f7310f3" providerId="LiveId" clId="{EB692BBA-6B68-40B2-99BB-79E38010F205}" dt="2022-05-30T10:19:59.942" v="3996"/>
          <ac:grpSpMkLst>
            <pc:docMk/>
            <pc:sldMk cId="712250522" sldId="282"/>
            <ac:grpSpMk id="128" creationId="{67DA5976-5F71-1CE5-B925-CE2FDC2A4055}"/>
          </ac:grpSpMkLst>
        </pc:grpChg>
        <pc:grpChg chg="add mod">
          <ac:chgData name="남 상현" userId="03ad4a8e8f7310f3" providerId="LiveId" clId="{EB692BBA-6B68-40B2-99BB-79E38010F205}" dt="2022-05-30T10:19:59.942" v="3996"/>
          <ac:grpSpMkLst>
            <pc:docMk/>
            <pc:sldMk cId="712250522" sldId="282"/>
            <ac:grpSpMk id="131" creationId="{1B878C2A-4EA6-F9B8-8798-BE899D39CFE5}"/>
          </ac:grpSpMkLst>
        </pc:grpChg>
        <pc:grpChg chg="del">
          <ac:chgData name="남 상현" userId="03ad4a8e8f7310f3" providerId="LiveId" clId="{EB692BBA-6B68-40B2-99BB-79E38010F205}" dt="2022-05-25T09:12:43.091" v="1585" actId="478"/>
          <ac:grpSpMkLst>
            <pc:docMk/>
            <pc:sldMk cId="712250522" sldId="282"/>
            <ac:grpSpMk id="132" creationId="{4D8FEAAB-D5DA-DA05-9FB4-B80AB2246F87}"/>
          </ac:grpSpMkLst>
        </pc:grpChg>
        <pc:grpChg chg="add mod">
          <ac:chgData name="남 상현" userId="03ad4a8e8f7310f3" providerId="LiveId" clId="{EB692BBA-6B68-40B2-99BB-79E38010F205}" dt="2022-05-30T10:19:59.942" v="3996"/>
          <ac:grpSpMkLst>
            <pc:docMk/>
            <pc:sldMk cId="712250522" sldId="282"/>
            <ac:grpSpMk id="150" creationId="{3B030CE1-B0D8-A5F6-2C96-084AF9638379}"/>
          </ac:grpSpMkLst>
        </pc:grpChg>
        <pc:grpChg chg="add del mod">
          <ac:chgData name="남 상현" userId="03ad4a8e8f7310f3" providerId="LiveId" clId="{EB692BBA-6B68-40B2-99BB-79E38010F205}" dt="2022-05-30T10:20:52.071" v="4014" actId="165"/>
          <ac:grpSpMkLst>
            <pc:docMk/>
            <pc:sldMk cId="712250522" sldId="282"/>
            <ac:grpSpMk id="155" creationId="{65F1FCB6-B9BF-D850-0E8B-2AE17FA4C0AF}"/>
          </ac:grpSpMkLst>
        </pc:grpChg>
        <pc:grpChg chg="del mod topLvl">
          <ac:chgData name="남 상현" userId="03ad4a8e8f7310f3" providerId="LiveId" clId="{EB692BBA-6B68-40B2-99BB-79E38010F205}" dt="2022-05-30T10:31:47.136" v="4203" actId="478"/>
          <ac:grpSpMkLst>
            <pc:docMk/>
            <pc:sldMk cId="712250522" sldId="282"/>
            <ac:grpSpMk id="156" creationId="{09938C4D-11FB-9F1A-9D77-3DE9ECDA3CB3}"/>
          </ac:grpSpMkLst>
        </pc:grpChg>
        <pc:grpChg chg="del mod topLvl">
          <ac:chgData name="남 상현" userId="03ad4a8e8f7310f3" providerId="LiveId" clId="{EB692BBA-6B68-40B2-99BB-79E38010F205}" dt="2022-05-30T10:31:47.136" v="4203" actId="478"/>
          <ac:grpSpMkLst>
            <pc:docMk/>
            <pc:sldMk cId="712250522" sldId="282"/>
            <ac:grpSpMk id="157" creationId="{3B79ED99-36D4-EE3C-FC19-F2D0F0A4FC0D}"/>
          </ac:grpSpMkLst>
        </pc:grpChg>
        <pc:grpChg chg="del mod ord topLvl">
          <ac:chgData name="남 상현" userId="03ad4a8e8f7310f3" providerId="LiveId" clId="{EB692BBA-6B68-40B2-99BB-79E38010F205}" dt="2022-05-30T10:31:47.136" v="4203" actId="478"/>
          <ac:grpSpMkLst>
            <pc:docMk/>
            <pc:sldMk cId="712250522" sldId="282"/>
            <ac:grpSpMk id="174" creationId="{1A865339-7223-9479-0799-7295DE69C40D}"/>
          </ac:grpSpMkLst>
        </pc:grpChg>
        <pc:grpChg chg="add del mod">
          <ac:chgData name="남 상현" userId="03ad4a8e8f7310f3" providerId="LiveId" clId="{EB692BBA-6B68-40B2-99BB-79E38010F205}" dt="2022-05-30T10:21:23.329" v="4023" actId="478"/>
          <ac:grpSpMkLst>
            <pc:docMk/>
            <pc:sldMk cId="712250522" sldId="282"/>
            <ac:grpSpMk id="184" creationId="{EE62D99A-9B6D-CCFF-1523-495274283277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5" creationId="{93C54F34-E186-2DC4-E9A2-0050B59D27E3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6" creationId="{2E511A6D-5BD7-41A1-4838-184798A84C4D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7" creationId="{A7128000-5D0F-D701-362F-F4DB711147C5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8" creationId="{3E654905-68F4-77C2-95D0-B366E3B2EEDC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9" creationId="{18D939C9-5F98-FAB0-3019-DAF6A1C032DC}"/>
          </ac:grpSpMkLst>
        </pc:grpChg>
        <pc:grpChg chg="add mod">
          <ac:chgData name="남 상현" userId="03ad4a8e8f7310f3" providerId="LiveId" clId="{EB692BBA-6B68-40B2-99BB-79E38010F205}" dt="2022-05-30T10:28:17.482" v="4196"/>
          <ac:grpSpMkLst>
            <pc:docMk/>
            <pc:sldMk cId="712250522" sldId="282"/>
            <ac:grpSpMk id="198" creationId="{1B2D0F54-8B2C-09B0-C707-817B160DA888}"/>
          </ac:grpSpMkLst>
        </pc:grpChg>
        <pc:grpChg chg="mod">
          <ac:chgData name="남 상현" userId="03ad4a8e8f7310f3" providerId="LiveId" clId="{EB692BBA-6B68-40B2-99BB-79E38010F205}" dt="2022-05-30T10:28:17.482" v="4196"/>
          <ac:grpSpMkLst>
            <pc:docMk/>
            <pc:sldMk cId="712250522" sldId="282"/>
            <ac:grpSpMk id="201" creationId="{A5C5F1F1-7DC2-66A1-611E-9A1C498C9F21}"/>
          </ac:grpSpMkLst>
        </pc:grpChg>
        <pc:grpChg chg="add mod">
          <ac:chgData name="남 상현" userId="03ad4a8e8f7310f3" providerId="LiveId" clId="{EB692BBA-6B68-40B2-99BB-79E38010F205}" dt="2022-05-30T10:28:38.222" v="4200" actId="1076"/>
          <ac:grpSpMkLst>
            <pc:docMk/>
            <pc:sldMk cId="712250522" sldId="282"/>
            <ac:grpSpMk id="204" creationId="{D5A314EA-877E-ADE2-54BE-3F6D41A97A20}"/>
          </ac:grpSpMkLst>
        </pc:grpChg>
        <pc:grpChg chg="mod">
          <ac:chgData name="남 상현" userId="03ad4a8e8f7310f3" providerId="LiveId" clId="{EB692BBA-6B68-40B2-99BB-79E38010F205}" dt="2022-05-30T10:28:27.745" v="4198"/>
          <ac:grpSpMkLst>
            <pc:docMk/>
            <pc:sldMk cId="712250522" sldId="282"/>
            <ac:grpSpMk id="206" creationId="{857EAE13-D774-726C-4CFE-50114E10DFB0}"/>
          </ac:grpSpMkLst>
        </pc:grpChg>
        <pc:grpChg chg="add mod topLvl">
          <ac:chgData name="남 상현" userId="03ad4a8e8f7310f3" providerId="LiveId" clId="{EB692BBA-6B68-40B2-99BB-79E38010F205}" dt="2022-05-30T10:36:19.592" v="4249" actId="1036"/>
          <ac:grpSpMkLst>
            <pc:docMk/>
            <pc:sldMk cId="712250522" sldId="282"/>
            <ac:grpSpMk id="210" creationId="{4FC21490-A598-2A3B-FC39-D4827F59C3B1}"/>
          </ac:grpSpMkLst>
        </pc:grpChg>
        <pc:grpChg chg="add del mod topLvl">
          <ac:chgData name="남 상현" userId="03ad4a8e8f7310f3" providerId="LiveId" clId="{EB692BBA-6B68-40B2-99BB-79E38010F205}" dt="2022-05-30T10:26:55.487" v="4153" actId="165"/>
          <ac:grpSpMkLst>
            <pc:docMk/>
            <pc:sldMk cId="712250522" sldId="282"/>
            <ac:grpSpMk id="211" creationId="{70A72768-4B27-E201-D504-59DDE6DA14F2}"/>
          </ac:grpSpMkLst>
        </pc:grpChg>
        <pc:grpChg chg="del mod topLvl">
          <ac:chgData name="남 상현" userId="03ad4a8e8f7310f3" providerId="LiveId" clId="{EB692BBA-6B68-40B2-99BB-79E38010F205}" dt="2022-05-30T10:26:57.577" v="4154" actId="478"/>
          <ac:grpSpMkLst>
            <pc:docMk/>
            <pc:sldMk cId="712250522" sldId="282"/>
            <ac:grpSpMk id="212" creationId="{A5F68EE6-A115-8806-A481-1B43D0C7A010}"/>
          </ac:grpSpMkLst>
        </pc:grpChg>
        <pc:grpChg chg="del mod topLvl">
          <ac:chgData name="남 상현" userId="03ad4a8e8f7310f3" providerId="LiveId" clId="{EB692BBA-6B68-40B2-99BB-79E38010F205}" dt="2022-05-30T10:26:57.577" v="4154" actId="478"/>
          <ac:grpSpMkLst>
            <pc:docMk/>
            <pc:sldMk cId="712250522" sldId="282"/>
            <ac:grpSpMk id="213" creationId="{54B38A8D-66E7-1618-0E25-0E5DE9BA67B4}"/>
          </ac:grpSpMkLst>
        </pc:grpChg>
        <pc:grpChg chg="del mod topLvl">
          <ac:chgData name="남 상현" userId="03ad4a8e8f7310f3" providerId="LiveId" clId="{EB692BBA-6B68-40B2-99BB-79E38010F205}" dt="2022-05-30T10:26:57.577" v="4154" actId="478"/>
          <ac:grpSpMkLst>
            <pc:docMk/>
            <pc:sldMk cId="712250522" sldId="282"/>
            <ac:grpSpMk id="214" creationId="{9F836575-7B7B-D0DA-09A5-13E39D89ADD7}"/>
          </ac:grpSpMkLst>
        </pc:grpChg>
        <pc:grpChg chg="mod topLvl">
          <ac:chgData name="남 상현" userId="03ad4a8e8f7310f3" providerId="LiveId" clId="{EB692BBA-6B68-40B2-99BB-79E38010F205}" dt="2022-05-30T10:39:48.735" v="4281" actId="1035"/>
          <ac:grpSpMkLst>
            <pc:docMk/>
            <pc:sldMk cId="712250522" sldId="282"/>
            <ac:grpSpMk id="215" creationId="{1A82C34C-001D-0FFE-8EC1-38615BBF3308}"/>
          </ac:grpSpMkLst>
        </pc:grpChg>
        <pc:grpChg chg="del mod">
          <ac:chgData name="남 상현" userId="03ad4a8e8f7310f3" providerId="LiveId" clId="{EB692BBA-6B68-40B2-99BB-79E38010F205}" dt="2022-05-30T10:26:46.116" v="4151" actId="478"/>
          <ac:grpSpMkLst>
            <pc:docMk/>
            <pc:sldMk cId="712250522" sldId="282"/>
            <ac:grpSpMk id="216" creationId="{DCFB151D-30CF-F257-38B2-DDE14FC8B61E}"/>
          </ac:grpSpMkLst>
        </pc:grpChg>
        <pc:grpChg chg="add del mod topLvl">
          <ac:chgData name="남 상현" userId="03ad4a8e8f7310f3" providerId="LiveId" clId="{EB692BBA-6B68-40B2-99BB-79E38010F205}" dt="2022-05-30T10:24:58.139" v="4086" actId="478"/>
          <ac:grpSpMkLst>
            <pc:docMk/>
            <pc:sldMk cId="712250522" sldId="282"/>
            <ac:grpSpMk id="236" creationId="{419E225A-6928-42B7-05A1-881CD407733F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37" creationId="{8330CA36-B54A-BB78-42FE-FECB6AA6F5C3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38" creationId="{13F9029C-FBFC-8928-A2C2-6D1AAEA52BAF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39" creationId="{5E093ADE-CF7F-53B0-8B9D-332BA66416D7}"/>
          </ac:grpSpMkLst>
        </pc:grpChg>
        <pc:grpChg chg="add del mod topLvl">
          <ac:chgData name="남 상현" userId="03ad4a8e8f7310f3" providerId="LiveId" clId="{EB692BBA-6B68-40B2-99BB-79E38010F205}" dt="2022-05-30T10:24:58.139" v="4086" actId="478"/>
          <ac:grpSpMkLst>
            <pc:docMk/>
            <pc:sldMk cId="712250522" sldId="282"/>
            <ac:grpSpMk id="268" creationId="{AC3516B5-C268-2FC6-EC5D-0CCDF50B3EEB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69" creationId="{3E21FD9D-590C-CC38-EF8A-85EAA724BC40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70" creationId="{671F6430-1F20-FEF4-6F0B-C6F087BF8ECF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71" creationId="{196B3787-3E5C-FAB1-E303-50AB14102CB7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72" creationId="{F20F2EE9-414A-BCE5-3A2B-E693790FF8D1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73" creationId="{9D914088-3FD0-271E-2415-1E3D758D8E27}"/>
          </ac:grpSpMkLst>
        </pc:grpChg>
        <pc:grpChg chg="add mod">
          <ac:chgData name="남 상현" userId="03ad4a8e8f7310f3" providerId="LiveId" clId="{EB692BBA-6B68-40B2-99BB-79E38010F205}" dt="2022-05-30T10:36:19.592" v="4249" actId="1036"/>
          <ac:grpSpMkLst>
            <pc:docMk/>
            <pc:sldMk cId="712250522" sldId="282"/>
            <ac:grpSpMk id="295" creationId="{1F95882B-99FA-6470-6354-C719D03D46E2}"/>
          </ac:grpSpMkLst>
        </pc:grpChg>
        <pc:grpChg chg="add mod ord">
          <ac:chgData name="남 상현" userId="03ad4a8e8f7310f3" providerId="LiveId" clId="{EB692BBA-6B68-40B2-99BB-79E38010F205}" dt="2022-05-30T10:35:20.230" v="4237" actId="167"/>
          <ac:grpSpMkLst>
            <pc:docMk/>
            <pc:sldMk cId="712250522" sldId="282"/>
            <ac:grpSpMk id="302" creationId="{EE5E48EC-6952-FD3B-C213-91B368BB0859}"/>
          </ac:grpSpMkLst>
        </pc:grpChg>
        <pc:grpChg chg="add del mod">
          <ac:chgData name="남 상현" userId="03ad4a8e8f7310f3" providerId="LiveId" clId="{EB692BBA-6B68-40B2-99BB-79E38010F205}" dt="2022-05-30T10:36:53.520" v="4256"/>
          <ac:grpSpMkLst>
            <pc:docMk/>
            <pc:sldMk cId="712250522" sldId="282"/>
            <ac:grpSpMk id="305" creationId="{04751544-BDBB-EE4C-4997-12E105590C59}"/>
          </ac:grpSpMkLst>
        </pc:grpChg>
        <pc:grpChg chg="add del mod">
          <ac:chgData name="남 상현" userId="03ad4a8e8f7310f3" providerId="LiveId" clId="{EB692BBA-6B68-40B2-99BB-79E38010F205}" dt="2022-05-30T10:36:53.520" v="4256"/>
          <ac:grpSpMkLst>
            <pc:docMk/>
            <pc:sldMk cId="712250522" sldId="282"/>
            <ac:grpSpMk id="308" creationId="{D3BF17F5-71F6-939B-E876-8827351D77B9}"/>
          </ac:grpSpMkLst>
        </pc:grpChg>
        <pc:grpChg chg="add del mod">
          <ac:chgData name="남 상현" userId="03ad4a8e8f7310f3" providerId="LiveId" clId="{EB692BBA-6B68-40B2-99BB-79E38010F205}" dt="2022-05-30T10:42:50.006" v="4418" actId="478"/>
          <ac:grpSpMkLst>
            <pc:docMk/>
            <pc:sldMk cId="712250522" sldId="282"/>
            <ac:grpSpMk id="311" creationId="{0A46CF32-D965-CB52-7217-CD9A3714272F}"/>
          </ac:grpSpMkLst>
        </pc:grpChg>
        <pc:grpChg chg="add mod ord">
          <ac:chgData name="남 상현" userId="03ad4a8e8f7310f3" providerId="LiveId" clId="{EB692BBA-6B68-40B2-99BB-79E38010F205}" dt="2022-05-30T10:43:05.312" v="4460" actId="167"/>
          <ac:grpSpMkLst>
            <pc:docMk/>
            <pc:sldMk cId="712250522" sldId="282"/>
            <ac:grpSpMk id="314" creationId="{B5B980DA-3243-1F2E-BEF3-309FDCF9A4BD}"/>
          </ac:grpSpMkLst>
        </pc:grpChg>
        <pc:grpChg chg="add mod">
          <ac:chgData name="남 상현" userId="03ad4a8e8f7310f3" providerId="LiveId" clId="{EB692BBA-6B68-40B2-99BB-79E38010F205}" dt="2022-05-30T10:39:57.094" v="4285"/>
          <ac:grpSpMkLst>
            <pc:docMk/>
            <pc:sldMk cId="712250522" sldId="282"/>
            <ac:grpSpMk id="318" creationId="{178AC473-DBD9-2E41-90ED-138B9995CA0F}"/>
          </ac:grpSpMkLst>
        </pc:grpChg>
        <pc:grpChg chg="add mod ord">
          <ac:chgData name="남 상현" userId="03ad4a8e8f7310f3" providerId="LiveId" clId="{EB692BBA-6B68-40B2-99BB-79E38010F205}" dt="2022-05-30T10:40:07.932" v="4289" actId="1035"/>
          <ac:grpSpMkLst>
            <pc:docMk/>
            <pc:sldMk cId="712250522" sldId="282"/>
            <ac:grpSpMk id="323" creationId="{64C80CD1-DB64-E367-B03A-CE85A2E178C7}"/>
          </ac:grpSpMkLst>
        </pc:grpChg>
        <pc:grpChg chg="add del mod">
          <ac:chgData name="남 상현" userId="03ad4a8e8f7310f3" providerId="LiveId" clId="{EB692BBA-6B68-40B2-99BB-79E38010F205}" dt="2022-05-30T10:40:21.686" v="4294" actId="478"/>
          <ac:grpSpMkLst>
            <pc:docMk/>
            <pc:sldMk cId="712250522" sldId="282"/>
            <ac:grpSpMk id="326" creationId="{4161B785-3C35-F38C-7B5F-60F236FBEA3A}"/>
          </ac:grpSpMkLst>
        </pc:grpChg>
        <pc:grpChg chg="add mod">
          <ac:chgData name="남 상현" userId="03ad4a8e8f7310f3" providerId="LiveId" clId="{EB692BBA-6B68-40B2-99BB-79E38010F205}" dt="2022-05-30T10:40:29.544" v="4303"/>
          <ac:grpSpMkLst>
            <pc:docMk/>
            <pc:sldMk cId="712250522" sldId="282"/>
            <ac:grpSpMk id="329" creationId="{2B5A5A24-2969-6413-A821-18519269E400}"/>
          </ac:grpSpMkLst>
        </pc:grpChg>
        <pc:grpChg chg="add mod ord">
          <ac:chgData name="남 상현" userId="03ad4a8e8f7310f3" providerId="LiveId" clId="{EB692BBA-6B68-40B2-99BB-79E38010F205}" dt="2022-05-30T10:40:54.622" v="4321" actId="1038"/>
          <ac:grpSpMkLst>
            <pc:docMk/>
            <pc:sldMk cId="712250522" sldId="282"/>
            <ac:grpSpMk id="332" creationId="{0D2D5398-CC3F-BDB9-6677-8A570D3D37B7}"/>
          </ac:grpSpMkLst>
        </pc:grpChg>
        <pc:grpChg chg="add del mod topLvl">
          <ac:chgData name="남 상현" userId="03ad4a8e8f7310f3" providerId="LiveId" clId="{EB692BBA-6B68-40B2-99BB-79E38010F205}" dt="2022-05-30T10:43:50.547" v="4469" actId="478"/>
          <ac:grpSpMkLst>
            <pc:docMk/>
            <pc:sldMk cId="712250522" sldId="282"/>
            <ac:grpSpMk id="341" creationId="{7310388D-8124-84D5-0594-CBBAED1796FF}"/>
          </ac:grpSpMkLst>
        </pc:grpChg>
        <pc:grpChg chg="add mod ord">
          <ac:chgData name="남 상현" userId="03ad4a8e8f7310f3" providerId="LiveId" clId="{EB692BBA-6B68-40B2-99BB-79E38010F205}" dt="2022-05-30T10:43:03.283" v="4459" actId="167"/>
          <ac:grpSpMkLst>
            <pc:docMk/>
            <pc:sldMk cId="712250522" sldId="282"/>
            <ac:grpSpMk id="344" creationId="{A5E105EF-5FA7-0FCD-78A6-AE1F777BDC8A}"/>
          </ac:grpSpMkLst>
        </pc:grpChg>
        <pc:grpChg chg="add mod">
          <ac:chgData name="남 상현" userId="03ad4a8e8f7310f3" providerId="LiveId" clId="{EB692BBA-6B68-40B2-99BB-79E38010F205}" dt="2022-05-30T10:44:14.801" v="4474" actId="1076"/>
          <ac:grpSpMkLst>
            <pc:docMk/>
            <pc:sldMk cId="712250522" sldId="282"/>
            <ac:grpSpMk id="347" creationId="{A2DB9379-70CC-E524-9BA3-203D35151F91}"/>
          </ac:grpSpMkLst>
        </pc:grpChg>
        <pc:grpChg chg="add mod ord">
          <ac:chgData name="남 상현" userId="03ad4a8e8f7310f3" providerId="LiveId" clId="{EB692BBA-6B68-40B2-99BB-79E38010F205}" dt="2022-05-30T10:44:55.922" v="4496" actId="167"/>
          <ac:grpSpMkLst>
            <pc:docMk/>
            <pc:sldMk cId="712250522" sldId="282"/>
            <ac:grpSpMk id="352" creationId="{523F0FF0-FA83-CCDE-D846-C569C5CDBF1D}"/>
          </ac:grpSpMkLst>
        </pc:grpChg>
        <pc:cxnChg chg="add del mod">
          <ac:chgData name="남 상현" userId="03ad4a8e8f7310f3" providerId="LiveId" clId="{EB692BBA-6B68-40B2-99BB-79E38010F205}" dt="2022-05-26T06:13:25.240" v="2222" actId="21"/>
          <ac:cxnSpMkLst>
            <pc:docMk/>
            <pc:sldMk cId="712250522" sldId="282"/>
            <ac:cxnSpMk id="33" creationId="{B790A688-D83D-3AA1-4801-9DF586D198D6}"/>
          </ac:cxnSpMkLst>
        </pc:cxnChg>
        <pc:cxnChg chg="add del mod">
          <ac:chgData name="남 상현" userId="03ad4a8e8f7310f3" providerId="LiveId" clId="{EB692BBA-6B68-40B2-99BB-79E38010F205}" dt="2022-05-26T06:13:25.240" v="2222" actId="21"/>
          <ac:cxnSpMkLst>
            <pc:docMk/>
            <pc:sldMk cId="712250522" sldId="282"/>
            <ac:cxnSpMk id="34" creationId="{E423EFC8-2608-EDB6-629C-23C9115D0E53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37" creationId="{7E42D5D1-6FDB-11AF-E532-C4F0B33853F1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42" creationId="{C13250F1-8D26-C01C-881D-B95DB48DB18B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43" creationId="{35DF5F25-67E5-DE79-BF21-2047D17FC8DD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46" creationId="{4356BC5C-296D-15C3-489C-DC25C220E086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47" creationId="{32249464-D775-9BA4-B561-F2543A9E5966}"/>
          </ac:cxnSpMkLst>
        </pc:cxnChg>
        <pc:cxnChg chg="add mod topLvl">
          <ac:chgData name="남 상현" userId="03ad4a8e8f7310f3" providerId="LiveId" clId="{EB692BBA-6B68-40B2-99BB-79E38010F205}" dt="2022-05-30T10:35:30.799" v="4239" actId="164"/>
          <ac:cxnSpMkLst>
            <pc:docMk/>
            <pc:sldMk cId="712250522" sldId="282"/>
            <ac:cxnSpMk id="55" creationId="{C86F544C-3730-FAA4-B6C8-20A1031841D5}"/>
          </ac:cxnSpMkLst>
        </pc:cxnChg>
        <pc:cxnChg chg="add mod topLvl">
          <ac:chgData name="남 상현" userId="03ad4a8e8f7310f3" providerId="LiveId" clId="{EB692BBA-6B68-40B2-99BB-79E38010F205}" dt="2022-05-30T10:35:42.429" v="4244" actId="164"/>
          <ac:cxnSpMkLst>
            <pc:docMk/>
            <pc:sldMk cId="712250522" sldId="282"/>
            <ac:cxnSpMk id="56" creationId="{5F5133AA-C343-42AE-CB64-045A0D1DC78B}"/>
          </ac:cxnSpMkLst>
        </pc:cxnChg>
        <pc:cxnChg chg="add mod topLvl">
          <ac:chgData name="남 상현" userId="03ad4a8e8f7310f3" providerId="LiveId" clId="{EB692BBA-6B68-40B2-99BB-79E38010F205}" dt="2022-05-30T10:36:33.628" v="4250" actId="164"/>
          <ac:cxnSpMkLst>
            <pc:docMk/>
            <pc:sldMk cId="712250522" sldId="282"/>
            <ac:cxnSpMk id="66" creationId="{56D8E848-2A12-756B-8FD8-DCF64D47539E}"/>
          </ac:cxnSpMkLst>
        </pc:cxnChg>
        <pc:cxnChg chg="add mod ord topLvl">
          <ac:chgData name="남 상현" userId="03ad4a8e8f7310f3" providerId="LiveId" clId="{EB692BBA-6B68-40B2-99BB-79E38010F205}" dt="2022-05-30T10:34:47.431" v="4227" actId="165"/>
          <ac:cxnSpMkLst>
            <pc:docMk/>
            <pc:sldMk cId="712250522" sldId="282"/>
            <ac:cxnSpMk id="70" creationId="{A41EBADA-E6ED-0763-23EE-9B2E07BCA6CA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72" creationId="{6FD2DED3-CEDE-C3D6-A35D-397ACFC01791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85" creationId="{4A0BBA29-D24C-2991-7BA8-05BE237888EB}"/>
          </ac:cxnSpMkLst>
        </pc:cxnChg>
        <pc:cxnChg chg="add mod ord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87" creationId="{75740115-9E2D-A8BC-4A11-6C9D2BB4AE66}"/>
          </ac:cxnSpMkLst>
        </pc:cxnChg>
        <pc:cxnChg chg="add mod ord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89" creationId="{ADF83528-68A2-3F05-44BD-4F87CBFBB283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1" creationId="{F347058E-73A7-91C7-48E0-06AB68B1C534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3" creationId="{B7907700-D5A9-1AED-DCD3-489061E9DEA1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5" creationId="{EDCB2677-17B1-C8F9-250A-46DA131A5DA6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7" creationId="{66C5A9E6-D79E-66FD-F13F-7B1C6DFC5FFB}"/>
          </ac:cxnSpMkLst>
        </pc:cxnChg>
        <pc:cxnChg chg="add mod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9" creationId="{CCA2434C-3774-A281-179D-2C3A7567B7C4}"/>
          </ac:cxnSpMkLst>
        </pc:cxnChg>
        <pc:cxnChg chg="add mod">
          <ac:chgData name="남 상현" userId="03ad4a8e8f7310f3" providerId="LiveId" clId="{EB692BBA-6B68-40B2-99BB-79E38010F205}" dt="2022-05-30T10:08:16.574" v="3950"/>
          <ac:cxnSpMkLst>
            <pc:docMk/>
            <pc:sldMk cId="712250522" sldId="282"/>
            <ac:cxnSpMk id="101" creationId="{9CED5A85-E511-09B2-4A4C-133FBBADBF15}"/>
          </ac:cxnSpMkLst>
        </pc:cxnChg>
        <pc:cxnChg chg="add mod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103" creationId="{D9BE402D-A198-BF8D-A190-A46EF2636ECE}"/>
          </ac:cxnSpMkLst>
        </pc:cxnChg>
        <pc:cxnChg chg="add 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09" creationId="{4597A930-64A0-F488-83BC-EE1BF0CCD176}"/>
          </ac:cxnSpMkLst>
        </pc:cxnChg>
        <pc:cxnChg chg="add 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10" creationId="{8D0DECBA-69EE-27AE-07F8-6E6EFC1C63DC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14" creationId="{19CCD121-EBB0-AE6E-C886-98CD41C6827D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16" creationId="{BCAF935E-1A9A-88C6-DDED-7CA78432EBFE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19" creationId="{ADA313F5-85E2-0999-9E9E-4728EB817C93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21" creationId="{BFAB4D4C-3B22-1D4D-5348-F18FFAB742F1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24" creationId="{E6D5D6CB-5609-DDC2-3EFD-6FFBECF11581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26" creationId="{034C9535-C636-C0F4-1EBF-EDC7015FB458}"/>
          </ac:cxnSpMkLst>
        </pc:cxnChg>
        <pc:cxnChg chg="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29" creationId="{DCAA6ACD-91EB-AD6A-2C8C-80618B469681}"/>
          </ac:cxnSpMkLst>
        </pc:cxnChg>
        <pc:cxnChg chg="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32" creationId="{DF4912E1-8A7A-D2D3-9638-5B553F08D31E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34" creationId="{FF1F1EE8-56F8-DF19-911D-1E6ECC361343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36" creationId="{9982B170-9D18-6818-9165-8B531C6ACFCD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38" creationId="{FD337297-195B-0B58-2DB4-EA25E540688C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40" creationId="{854642CD-C4F9-1D84-3663-5909DCE373B3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42" creationId="{3D8A854F-0D88-E26A-08C6-D81D62C4A86B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43" creationId="{D5F86388-98BA-F118-C528-717B2FAE591E}"/>
          </ac:cxnSpMkLst>
        </pc:cxnChg>
        <pc:cxnChg chg="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51" creationId="{CAF9C140-D0E9-30D5-4528-AD8517DEACF3}"/>
          </ac:cxnSpMkLst>
        </pc:cxnChg>
        <pc:cxnChg chg="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53" creationId="{2AC3468F-E4AC-D2F9-BD51-D52B7107295E}"/>
          </ac:cxnSpMkLst>
        </pc:cxnChg>
        <pc:cxnChg chg="del mod topLvl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58" creationId="{AD373630-E1CC-0649-6F92-A2DDEE4AE7DF}"/>
          </ac:cxnSpMkLst>
        </pc:cxnChg>
        <pc:cxnChg chg="del mod topLvl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60" creationId="{CCF8E17F-B8EA-5B4D-FD39-247825272622}"/>
          </ac:cxnSpMkLst>
        </pc:cxnChg>
        <pc:cxnChg chg="del mod topLvl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62" creationId="{7C746E41-D0BA-BBC1-E9E2-50D36F68A490}"/>
          </ac:cxnSpMkLst>
        </pc:cxnChg>
        <pc:cxnChg chg="del mod topLvl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64" creationId="{4B06F602-B3D7-15D2-3BA3-6195E332845E}"/>
          </ac:cxnSpMkLst>
        </pc:cxnChg>
        <pc:cxnChg chg="mod topLvl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66" creationId="{C112B4B2-81BC-6D34-5076-BE2FE9441E66}"/>
          </ac:cxnSpMkLst>
        </pc:cxnChg>
        <pc:cxnChg chg="mod topLvl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67" creationId="{291C7590-3000-3985-837F-292C4C2513E4}"/>
          </ac:cxnSpMkLst>
        </pc:cxnChg>
        <pc:cxnChg chg="mod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75" creationId="{BC18C9C1-753D-E467-030F-23534DD8B5F1}"/>
          </ac:cxnSpMkLst>
        </pc:cxnChg>
        <pc:cxnChg chg="mod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77" creationId="{EB92E566-1C97-81F4-B8E5-FD9B69E2D238}"/>
          </ac:cxnSpMkLst>
        </pc:cxnChg>
        <pc:cxnChg chg="mod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79" creationId="{3AA67FBC-2143-25E0-8547-37CBDD498851}"/>
          </ac:cxnSpMkLst>
        </pc:cxnChg>
        <pc:cxnChg chg="mod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81" creationId="{68EEDB74-7A31-28DC-505A-066F8C5C48CE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193" creationId="{374B1964-5D47-E25D-C89D-B3E31C968363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196" creationId="{7A377D2E-60F0-D495-6A1C-1B17EC6357A0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199" creationId="{D4662D06-8240-41A4-49A5-97D0B7ED79D3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1" creationId="{0EA5EC19-67EC-F150-B498-C39D98ADB94A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3" creationId="{FCDB09FE-9CF5-381D-7315-55992C259C37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5" creationId="{80FA3C2C-3D3C-AD28-C0F8-557F450BAE3D}"/>
          </ac:cxnSpMkLst>
        </pc:cxnChg>
        <pc:cxnChg chg="mod">
          <ac:chgData name="남 상현" userId="03ad4a8e8f7310f3" providerId="LiveId" clId="{EB692BBA-6B68-40B2-99BB-79E38010F205}" dt="2022-05-30T10:28:27.745" v="4198"/>
          <ac:cxnSpMkLst>
            <pc:docMk/>
            <pc:sldMk cId="712250522" sldId="282"/>
            <ac:cxnSpMk id="205" creationId="{82BC6605-9A49-8664-44BE-64C1D7DCAD3B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7" creationId="{C5B0110D-DB3B-D92E-9DF4-ECB28D542B81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9" creationId="{12F8AA19-947C-54AE-5BD0-E628AD00BB23}"/>
          </ac:cxnSpMkLst>
        </pc:cxnChg>
        <pc:cxnChg chg="mod">
          <ac:chgData name="남 상현" userId="03ad4a8e8f7310f3" providerId="LiveId" clId="{EB692BBA-6B68-40B2-99BB-79E38010F205}" dt="2022-05-30T10:27:23.329" v="4187" actId="1037"/>
          <ac:cxnSpMkLst>
            <pc:docMk/>
            <pc:sldMk cId="712250522" sldId="282"/>
            <ac:cxnSpMk id="220" creationId="{5D7619B7-621E-038E-1C33-22BD92815196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21" creationId="{32E0ED4A-FA38-7A70-91F2-FC19B60EA658}"/>
          </ac:cxnSpMkLst>
        </pc:cxnChg>
        <pc:cxnChg chg="del">
          <ac:chgData name="남 상현" userId="03ad4a8e8f7310f3" providerId="LiveId" clId="{EB692BBA-6B68-40B2-99BB-79E38010F205}" dt="2022-05-25T07:07:15.504" v="1581" actId="478"/>
          <ac:cxnSpMkLst>
            <pc:docMk/>
            <pc:sldMk cId="712250522" sldId="282"/>
            <ac:cxnSpMk id="224" creationId="{0C941815-2EA3-55AC-2649-363E6FAC7027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24" creationId="{3E4785F6-057B-6E6B-4EFD-FCDF4D2F8D12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26" creationId="{ACC11116-BA3B-B192-39FA-60635A4E43A2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28" creationId="{134F7CB0-7EB8-11F9-A777-7E12B954A07B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30" creationId="{12090F3E-3E48-FED6-D718-8F8A6EF7361D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32" creationId="{54EB3894-70B6-5F9B-2917-FF0B0542861E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34" creationId="{372EECF0-E1BD-EF65-9EA9-00D35420A0D2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0" creationId="{EF75CA6A-8ED6-BDCF-5523-0BFD27DFF867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2" creationId="{E9EE0256-98C0-242D-922A-1EE3B23FD376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4" creationId="{930182FC-A15C-9D66-C719-A66D3014E903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6" creationId="{A076BFC9-04A8-2F85-A337-598D728EA15B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8" creationId="{9314B779-CC16-3610-D448-3E72ADAB3CEB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9" creationId="{496CC889-7E5A-AB4D-4D2D-CFAC4E727433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57" creationId="{C7101939-FEDE-3800-5453-04EB9FE3AA08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59" creationId="{1BE40B58-C495-C751-4902-81C04A73B2EC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64" creationId="{0635BC8F-8498-D223-24B1-92125BDB0497}"/>
          </ac:cxnSpMkLst>
        </pc:cxnChg>
        <pc:cxnChg chg="mod">
          <ac:chgData name="남 상현" userId="03ad4a8e8f7310f3" providerId="LiveId" clId="{EB692BBA-6B68-40B2-99BB-79E38010F205}" dt="2022-05-30T10:24:58.139" v="4086" actId="478"/>
          <ac:cxnSpMkLst>
            <pc:docMk/>
            <pc:sldMk cId="712250522" sldId="282"/>
            <ac:cxnSpMk id="266" creationId="{6EEA3EB9-2B4A-C3A6-4BC0-CCC154242A47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77" creationId="{A35B7068-0D4C-C152-7BB7-2131A29E56DA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78" creationId="{1E487B6C-6E1B-88B6-8BC8-0D44819E40B9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1" creationId="{52F85BDF-26DF-1701-1291-3CDF9B1B42EE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3" creationId="{3FCD3B61-D98B-2E36-4C0A-A9D6756C09D2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5" creationId="{D85065C2-1CE5-3036-48B2-93AC198B4CCF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7" creationId="{437E80B8-D6C4-2C05-C66A-4ACCF0D706E6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9" creationId="{0C814838-7352-B490-C88B-9D24709BEEE6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91" creationId="{8D6BEFE3-DAF1-D0CC-FEE2-01776F262867}"/>
          </ac:cxnSpMkLst>
        </pc:cxnChg>
        <pc:cxnChg chg="mod">
          <ac:chgData name="남 상현" userId="03ad4a8e8f7310f3" providerId="LiveId" clId="{EB692BBA-6B68-40B2-99BB-79E38010F205}" dt="2022-05-30T10:34:47.431" v="4227" actId="165"/>
          <ac:cxnSpMkLst>
            <pc:docMk/>
            <pc:sldMk cId="712250522" sldId="282"/>
            <ac:cxnSpMk id="294" creationId="{17179223-83CC-13C4-01E0-4053A34D55AE}"/>
          </ac:cxnSpMkLst>
        </pc:cxnChg>
        <pc:cxnChg chg="mod">
          <ac:chgData name="남 상현" userId="03ad4a8e8f7310f3" providerId="LiveId" clId="{EB692BBA-6B68-40B2-99BB-79E38010F205}" dt="2022-05-30T10:32:25.165" v="4206"/>
          <ac:cxnSpMkLst>
            <pc:docMk/>
            <pc:sldMk cId="712250522" sldId="282"/>
            <ac:cxnSpMk id="297" creationId="{9FB1BE26-BF83-EB68-ECB9-882C22C03434}"/>
          </ac:cxnSpMkLst>
        </pc:cxnChg>
        <pc:cxnChg chg="add mod">
          <ac:chgData name="남 상현" userId="03ad4a8e8f7310f3" providerId="LiveId" clId="{EB692BBA-6B68-40B2-99BB-79E38010F205}" dt="2022-05-30T10:34:55.807" v="4229"/>
          <ac:cxnSpMkLst>
            <pc:docMk/>
            <pc:sldMk cId="712250522" sldId="282"/>
            <ac:cxnSpMk id="298" creationId="{1AFE359F-6B7E-DB0D-1CB4-0F303B6BC794}"/>
          </ac:cxnSpMkLst>
        </pc:cxnChg>
        <pc:cxnChg chg="add mod">
          <ac:chgData name="남 상현" userId="03ad4a8e8f7310f3" providerId="LiveId" clId="{EB692BBA-6B68-40B2-99BB-79E38010F205}" dt="2022-05-30T10:34:57.942" v="4231" actId="164"/>
          <ac:cxnSpMkLst>
            <pc:docMk/>
            <pc:sldMk cId="712250522" sldId="282"/>
            <ac:cxnSpMk id="300" creationId="{1C4BDD0D-2AA2-8E66-AB4A-4C0A095B33B0}"/>
          </ac:cxnSpMkLst>
        </pc:cxnChg>
        <pc:cxnChg chg="mod">
          <ac:chgData name="남 상현" userId="03ad4a8e8f7310f3" providerId="LiveId" clId="{EB692BBA-6B68-40B2-99BB-79E38010F205}" dt="2022-05-30T10:35:13.332" v="4235"/>
          <ac:cxnSpMkLst>
            <pc:docMk/>
            <pc:sldMk cId="712250522" sldId="282"/>
            <ac:cxnSpMk id="303" creationId="{4662165C-929E-87A3-941E-E7E419BEB865}"/>
          </ac:cxnSpMkLst>
        </pc:cxnChg>
        <pc:cxnChg chg="mod">
          <ac:chgData name="남 상현" userId="03ad4a8e8f7310f3" providerId="LiveId" clId="{EB692BBA-6B68-40B2-99BB-79E38010F205}" dt="2022-05-30T10:36:51.795" v="4255"/>
          <ac:cxnSpMkLst>
            <pc:docMk/>
            <pc:sldMk cId="712250522" sldId="282"/>
            <ac:cxnSpMk id="306" creationId="{A605C14C-7290-9BEB-C071-03AB0B7A4995}"/>
          </ac:cxnSpMkLst>
        </pc:cxnChg>
        <pc:cxnChg chg="mod">
          <ac:chgData name="남 상현" userId="03ad4a8e8f7310f3" providerId="LiveId" clId="{EB692BBA-6B68-40B2-99BB-79E38010F205}" dt="2022-05-30T10:36:51.795" v="4255"/>
          <ac:cxnSpMkLst>
            <pc:docMk/>
            <pc:sldMk cId="712250522" sldId="282"/>
            <ac:cxnSpMk id="309" creationId="{4246D41B-3F5D-F9FC-BA0A-F2191A4799B5}"/>
          </ac:cxnSpMkLst>
        </pc:cxnChg>
        <pc:cxnChg chg="mod">
          <ac:chgData name="남 상현" userId="03ad4a8e8f7310f3" providerId="LiveId" clId="{EB692BBA-6B68-40B2-99BB-79E38010F205}" dt="2022-05-30T10:36:54.004" v="4257"/>
          <ac:cxnSpMkLst>
            <pc:docMk/>
            <pc:sldMk cId="712250522" sldId="282"/>
            <ac:cxnSpMk id="312" creationId="{7E41AEA5-F68F-92DD-34AD-630C1576D734}"/>
          </ac:cxnSpMkLst>
        </pc:cxnChg>
        <pc:cxnChg chg="mod">
          <ac:chgData name="남 상현" userId="03ad4a8e8f7310f3" providerId="LiveId" clId="{EB692BBA-6B68-40B2-99BB-79E38010F205}" dt="2022-05-30T10:42:43.976" v="4411" actId="1038"/>
          <ac:cxnSpMkLst>
            <pc:docMk/>
            <pc:sldMk cId="712250522" sldId="282"/>
            <ac:cxnSpMk id="315" creationId="{1AD5C204-CF5D-C3FF-4DB2-ED2A843231A5}"/>
          </ac:cxnSpMkLst>
        </pc:cxnChg>
        <pc:cxnChg chg="mod">
          <ac:chgData name="남 상현" userId="03ad4a8e8f7310f3" providerId="LiveId" clId="{EB692BBA-6B68-40B2-99BB-79E38010F205}" dt="2022-05-30T10:39:57.094" v="4285"/>
          <ac:cxnSpMkLst>
            <pc:docMk/>
            <pc:sldMk cId="712250522" sldId="282"/>
            <ac:cxnSpMk id="319" creationId="{2AE82AD7-9EA2-5D8E-F711-4A06BD9B4344}"/>
          </ac:cxnSpMkLst>
        </pc:cxnChg>
        <pc:cxnChg chg="mod">
          <ac:chgData name="남 상현" userId="03ad4a8e8f7310f3" providerId="LiveId" clId="{EB692BBA-6B68-40B2-99BB-79E38010F205}" dt="2022-05-30T10:39:57.094" v="4285"/>
          <ac:cxnSpMkLst>
            <pc:docMk/>
            <pc:sldMk cId="712250522" sldId="282"/>
            <ac:cxnSpMk id="321" creationId="{C2F2C87C-266A-96B4-124C-D6AE2F0798D0}"/>
          </ac:cxnSpMkLst>
        </pc:cxnChg>
        <pc:cxnChg chg="mod">
          <ac:chgData name="남 상현" userId="03ad4a8e8f7310f3" providerId="LiveId" clId="{EB692BBA-6B68-40B2-99BB-79E38010F205}" dt="2022-05-30T10:39:59.846" v="4286"/>
          <ac:cxnSpMkLst>
            <pc:docMk/>
            <pc:sldMk cId="712250522" sldId="282"/>
            <ac:cxnSpMk id="324" creationId="{AAE04E85-86D8-FFA5-CE8D-81574E6CB8F7}"/>
          </ac:cxnSpMkLst>
        </pc:cxnChg>
        <pc:cxnChg chg="mod">
          <ac:chgData name="남 상현" userId="03ad4a8e8f7310f3" providerId="LiveId" clId="{EB692BBA-6B68-40B2-99BB-79E38010F205}" dt="2022-05-30T10:40:12.672" v="4290"/>
          <ac:cxnSpMkLst>
            <pc:docMk/>
            <pc:sldMk cId="712250522" sldId="282"/>
            <ac:cxnSpMk id="327" creationId="{8E069899-DADD-6EBC-4166-8CD9A4ABE29B}"/>
          </ac:cxnSpMkLst>
        </pc:cxnChg>
        <pc:cxnChg chg="mod">
          <ac:chgData name="남 상현" userId="03ad4a8e8f7310f3" providerId="LiveId" clId="{EB692BBA-6B68-40B2-99BB-79E38010F205}" dt="2022-05-30T10:40:29.544" v="4303"/>
          <ac:cxnSpMkLst>
            <pc:docMk/>
            <pc:sldMk cId="712250522" sldId="282"/>
            <ac:cxnSpMk id="330" creationId="{3C702526-24EA-BE9C-BAC4-4B4B5DFCCA50}"/>
          </ac:cxnSpMkLst>
        </pc:cxnChg>
        <pc:cxnChg chg="mod">
          <ac:chgData name="남 상현" userId="03ad4a8e8f7310f3" providerId="LiveId" clId="{EB692BBA-6B68-40B2-99BB-79E38010F205}" dt="2022-05-30T10:40:30.050" v="4304"/>
          <ac:cxnSpMkLst>
            <pc:docMk/>
            <pc:sldMk cId="712250522" sldId="282"/>
            <ac:cxnSpMk id="333" creationId="{62E9D57E-2854-FC0C-B90A-E8758B859021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5" creationId="{A97CD4E7-86CA-E338-026D-B8F1BF8B7E2F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6" creationId="{9EDD8F06-F423-C2B0-249A-332CAE2BD3AE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7" creationId="{4770B9A4-BD55-1694-5834-8C14EF0DEC4A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8" creationId="{F1A8A1D5-F1BA-A951-4C25-5526A5BD59BA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9" creationId="{5AF4D6F9-F513-F886-2112-09633FEDAEB9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40" creationId="{BBCAF482-B528-4901-48C0-B27B9B4337F8}"/>
          </ac:cxnSpMkLst>
        </pc:cxnChg>
        <pc:cxnChg chg="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42" creationId="{4B25234E-E40E-70BE-D10B-B84698FF33C6}"/>
          </ac:cxnSpMkLst>
        </pc:cxnChg>
        <pc:cxnChg chg="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43" creationId="{8382CFC1-B186-1332-EB96-8D8113E6415F}"/>
          </ac:cxnSpMkLst>
        </pc:cxnChg>
        <pc:cxnChg chg="mod">
          <ac:chgData name="남 상현" userId="03ad4a8e8f7310f3" providerId="LiveId" clId="{EB692BBA-6B68-40B2-99BB-79E38010F205}" dt="2022-05-30T10:42:52.707" v="4419"/>
          <ac:cxnSpMkLst>
            <pc:docMk/>
            <pc:sldMk cId="712250522" sldId="282"/>
            <ac:cxnSpMk id="345" creationId="{FDB06CAB-5AEC-63D7-9360-99EA18EA3C4C}"/>
          </ac:cxnSpMkLst>
        </pc:cxnChg>
        <pc:cxnChg chg="del mod">
          <ac:chgData name="남 상현" userId="03ad4a8e8f7310f3" providerId="LiveId" clId="{EB692BBA-6B68-40B2-99BB-79E38010F205}" dt="2022-05-30T10:44:06.475" v="4473" actId="478"/>
          <ac:cxnSpMkLst>
            <pc:docMk/>
            <pc:sldMk cId="712250522" sldId="282"/>
            <ac:cxnSpMk id="348" creationId="{5D0A498B-88BA-7406-90B0-EAE140261BE4}"/>
          </ac:cxnSpMkLst>
        </pc:cxnChg>
        <pc:cxnChg chg="mod">
          <ac:chgData name="남 상현" userId="03ad4a8e8f7310f3" providerId="LiveId" clId="{EB692BBA-6B68-40B2-99BB-79E38010F205}" dt="2022-05-30T10:44:23.327" v="4476" actId="14100"/>
          <ac:cxnSpMkLst>
            <pc:docMk/>
            <pc:sldMk cId="712250522" sldId="282"/>
            <ac:cxnSpMk id="350" creationId="{D7C58CE2-5087-8833-32C3-1BF527EF6C2A}"/>
          </ac:cxnSpMkLst>
        </pc:cxnChg>
        <pc:cxnChg chg="mod ord">
          <ac:chgData name="남 상현" userId="03ad4a8e8f7310f3" providerId="LiveId" clId="{EB692BBA-6B68-40B2-99BB-79E38010F205}" dt="2022-05-30T10:44:53.781" v="4495" actId="1038"/>
          <ac:cxnSpMkLst>
            <pc:docMk/>
            <pc:sldMk cId="712250522" sldId="282"/>
            <ac:cxnSpMk id="353" creationId="{441EA0B1-6061-6CB6-D519-63CA36E26AF9}"/>
          </ac:cxnSpMkLst>
        </pc:cxnChg>
        <pc:cxnChg chg="add mod">
          <ac:chgData name="남 상현" userId="03ad4a8e8f7310f3" providerId="LiveId" clId="{EB692BBA-6B68-40B2-99BB-79E38010F205}" dt="2022-05-30T10:46:27.078" v="4525" actId="14100"/>
          <ac:cxnSpMkLst>
            <pc:docMk/>
            <pc:sldMk cId="712250522" sldId="282"/>
            <ac:cxnSpMk id="356" creationId="{FEF89931-8CCE-9293-F417-5D3512EFADEA}"/>
          </ac:cxnSpMkLst>
        </pc:cxnChg>
      </pc:sldChg>
    </pc:docChg>
  </pc:docChgLst>
  <pc:docChgLst>
    <pc:chgData name="남 상현" userId="03ad4a8e8f7310f3" providerId="LiveId" clId="{E5E02226-61E9-4327-B410-AA6266804F39}"/>
    <pc:docChg chg="custSel modSld">
      <pc:chgData name="남 상현" userId="03ad4a8e8f7310f3" providerId="LiveId" clId="{E5E02226-61E9-4327-B410-AA6266804F39}" dt="2022-05-28T14:13:04.728" v="9" actId="21"/>
      <pc:docMkLst>
        <pc:docMk/>
      </pc:docMkLst>
      <pc:sldChg chg="addSp delSp modSp mod">
        <pc:chgData name="남 상현" userId="03ad4a8e8f7310f3" providerId="LiveId" clId="{E5E02226-61E9-4327-B410-AA6266804F39}" dt="2022-05-28T14:13:04.728" v="9" actId="21"/>
        <pc:sldMkLst>
          <pc:docMk/>
          <pc:sldMk cId="2469684450" sldId="279"/>
        </pc:sldMkLst>
        <pc:grpChg chg="add del mod">
          <ac:chgData name="남 상현" userId="03ad4a8e8f7310f3" providerId="LiveId" clId="{E5E02226-61E9-4327-B410-AA6266804F39}" dt="2022-05-28T14:12:36.744" v="6" actId="21"/>
          <ac:grpSpMkLst>
            <pc:docMk/>
            <pc:sldMk cId="2469684450" sldId="279"/>
            <ac:grpSpMk id="14" creationId="{7ADFCB14-70C7-1D27-A3A1-A3689B1552F8}"/>
          </ac:grpSpMkLst>
        </pc:grpChg>
        <pc:picChg chg="add mod">
          <ac:chgData name="남 상현" userId="03ad4a8e8f7310f3" providerId="LiveId" clId="{E5E02226-61E9-4327-B410-AA6266804F39}" dt="2022-05-28T14:12:35.252" v="4" actId="164"/>
          <ac:picMkLst>
            <pc:docMk/>
            <pc:sldMk cId="2469684450" sldId="279"/>
            <ac:picMk id="12" creationId="{B3EEC934-A36A-CE52-DEA2-382131B02AC9}"/>
          </ac:picMkLst>
        </pc:picChg>
        <pc:picChg chg="add mod">
          <ac:chgData name="남 상현" userId="03ad4a8e8f7310f3" providerId="LiveId" clId="{E5E02226-61E9-4327-B410-AA6266804F39}" dt="2022-05-28T14:12:35.252" v="4" actId="164"/>
          <ac:picMkLst>
            <pc:docMk/>
            <pc:sldMk cId="2469684450" sldId="279"/>
            <ac:picMk id="13" creationId="{7DEBBB40-3FBC-A400-0B13-5A3745B61FC4}"/>
          </ac:picMkLst>
        </pc:picChg>
        <pc:picChg chg="add del mod">
          <ac:chgData name="남 상현" userId="03ad4a8e8f7310f3" providerId="LiveId" clId="{E5E02226-61E9-4327-B410-AA6266804F39}" dt="2022-05-28T14:13:04.728" v="9" actId="21"/>
          <ac:picMkLst>
            <pc:docMk/>
            <pc:sldMk cId="2469684450" sldId="279"/>
            <ac:picMk id="1026" creationId="{0B8D2B3D-8151-6973-15B8-D29D8C4824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23">
            <a:extLst>
              <a:ext uri="{FF2B5EF4-FFF2-40B4-BE49-F238E27FC236}">
                <a16:creationId xmlns:a16="http://schemas.microsoft.com/office/drawing/2014/main" id="{F9AEDE90-BC2B-CAF9-C0F3-9EA59DB616D7}"/>
              </a:ext>
            </a:extLst>
          </p:cNvPr>
          <p:cNvSpPr/>
          <p:nvPr/>
        </p:nvSpPr>
        <p:spPr>
          <a:xfrm flipH="1">
            <a:off x="2958865" y="3319297"/>
            <a:ext cx="82373" cy="1298207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932DD77-8C4F-3677-208D-03AF8EE89A03}"/>
              </a:ext>
            </a:extLst>
          </p:cNvPr>
          <p:cNvCxnSpPr>
            <a:cxnSpLocks/>
          </p:cNvCxnSpPr>
          <p:nvPr/>
        </p:nvCxnSpPr>
        <p:spPr>
          <a:xfrm>
            <a:off x="10835082" y="4246673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E938ED1-4F4C-38E2-2F30-F067891529A4}"/>
              </a:ext>
            </a:extLst>
          </p:cNvPr>
          <p:cNvCxnSpPr>
            <a:cxnSpLocks/>
          </p:cNvCxnSpPr>
          <p:nvPr/>
        </p:nvCxnSpPr>
        <p:spPr>
          <a:xfrm>
            <a:off x="10835082" y="3731129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917B1E-B218-16BC-648F-206C343B2931}"/>
              </a:ext>
            </a:extLst>
          </p:cNvPr>
          <p:cNvSpPr txBox="1"/>
          <p:nvPr/>
        </p:nvSpPr>
        <p:spPr>
          <a:xfrm>
            <a:off x="2434741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2C91FA9-74D8-FB14-3996-5C719F5ECFCC}"/>
              </a:ext>
            </a:extLst>
          </p:cNvPr>
          <p:cNvCxnSpPr>
            <a:cxnSpLocks/>
          </p:cNvCxnSpPr>
          <p:nvPr/>
        </p:nvCxnSpPr>
        <p:spPr>
          <a:xfrm flipV="1">
            <a:off x="3031598" y="2783168"/>
            <a:ext cx="0" cy="5882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166293B-7D01-5696-778B-E8544D59C5B7}"/>
              </a:ext>
            </a:extLst>
          </p:cNvPr>
          <p:cNvSpPr txBox="1"/>
          <p:nvPr/>
        </p:nvSpPr>
        <p:spPr>
          <a:xfrm>
            <a:off x="1774231" y="3201774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52B3A5-4D04-2D3F-A29E-C73954C04616}"/>
              </a:ext>
            </a:extLst>
          </p:cNvPr>
          <p:cNvSpPr/>
          <p:nvPr/>
        </p:nvSpPr>
        <p:spPr>
          <a:xfrm>
            <a:off x="3031597" y="3371400"/>
            <a:ext cx="1368725" cy="1242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452402-4902-317E-721D-77145E172C87}"/>
              </a:ext>
            </a:extLst>
          </p:cNvPr>
          <p:cNvSpPr/>
          <p:nvPr/>
        </p:nvSpPr>
        <p:spPr>
          <a:xfrm>
            <a:off x="4401050" y="3371398"/>
            <a:ext cx="1950025" cy="1242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0B7F2D-14A6-EFB8-E827-30811B66163A}"/>
              </a:ext>
            </a:extLst>
          </p:cNvPr>
          <p:cNvSpPr/>
          <p:nvPr/>
        </p:nvSpPr>
        <p:spPr>
          <a:xfrm>
            <a:off x="9667891" y="3713662"/>
            <a:ext cx="1189481" cy="519673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1645DB-25D0-75C1-E560-5848C23A0634}"/>
              </a:ext>
            </a:extLst>
          </p:cNvPr>
          <p:cNvGrpSpPr/>
          <p:nvPr/>
        </p:nvGrpSpPr>
        <p:grpSpPr>
          <a:xfrm>
            <a:off x="10840310" y="3684981"/>
            <a:ext cx="508375" cy="563987"/>
            <a:chOff x="9403381" y="1977257"/>
            <a:chExt cx="380499" cy="42212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7F3B5A8-1E89-DF0D-6C27-015A256F7F28}"/>
                </a:ext>
              </a:extLst>
            </p:cNvPr>
            <p:cNvSpPr/>
            <p:nvPr/>
          </p:nvSpPr>
          <p:spPr>
            <a:xfrm>
              <a:off x="9403381" y="1977257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291334B-BEBC-51E2-0EAC-A1373A994ABD}"/>
                </a:ext>
              </a:extLst>
            </p:cNvPr>
            <p:cNvCxnSpPr>
              <a:cxnSpLocks/>
            </p:cNvCxnSpPr>
            <p:nvPr/>
          </p:nvCxnSpPr>
          <p:spPr>
            <a:xfrm>
              <a:off x="9461781" y="2179233"/>
              <a:ext cx="322099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45E5D78-F55F-6AA3-BDC8-4224EDCA3B30}"/>
              </a:ext>
            </a:extLst>
          </p:cNvPr>
          <p:cNvCxnSpPr>
            <a:cxnSpLocks/>
          </p:cNvCxnSpPr>
          <p:nvPr/>
        </p:nvCxnSpPr>
        <p:spPr>
          <a:xfrm>
            <a:off x="2434741" y="3371400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A91B735-CBFF-389C-90AF-3814AACCCAFE}"/>
              </a:ext>
            </a:extLst>
          </p:cNvPr>
          <p:cNvCxnSpPr>
            <a:cxnSpLocks/>
          </p:cNvCxnSpPr>
          <p:nvPr/>
        </p:nvCxnSpPr>
        <p:spPr>
          <a:xfrm>
            <a:off x="2434741" y="4613469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0928FF-7BC1-0B97-A97D-3A0F8FE41356}"/>
              </a:ext>
            </a:extLst>
          </p:cNvPr>
          <p:cNvSpPr txBox="1"/>
          <p:nvPr/>
        </p:nvSpPr>
        <p:spPr>
          <a:xfrm>
            <a:off x="1760894" y="4386991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63FA11-97D5-A0CB-4441-36B4A168E3FC}"/>
              </a:ext>
            </a:extLst>
          </p:cNvPr>
          <p:cNvSpPr txBox="1"/>
          <p:nvPr/>
        </p:nvSpPr>
        <p:spPr>
          <a:xfrm>
            <a:off x="5754218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46ED533-8A60-CF6C-9F35-375FBEAA882B}"/>
              </a:ext>
            </a:extLst>
          </p:cNvPr>
          <p:cNvCxnSpPr>
            <a:cxnSpLocks/>
          </p:cNvCxnSpPr>
          <p:nvPr/>
        </p:nvCxnSpPr>
        <p:spPr>
          <a:xfrm flipV="1">
            <a:off x="4400322" y="2767459"/>
            <a:ext cx="0" cy="6039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2660F60-C0DD-351A-2295-F8942C708939}"/>
              </a:ext>
            </a:extLst>
          </p:cNvPr>
          <p:cNvCxnSpPr>
            <a:cxnSpLocks/>
          </p:cNvCxnSpPr>
          <p:nvPr/>
        </p:nvCxnSpPr>
        <p:spPr>
          <a:xfrm flipV="1">
            <a:off x="6351076" y="2767459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C3CE6E-AB3E-6E37-4655-C12F60A5FC14}"/>
              </a:ext>
            </a:extLst>
          </p:cNvPr>
          <p:cNvSpPr/>
          <p:nvPr/>
        </p:nvSpPr>
        <p:spPr>
          <a:xfrm>
            <a:off x="6351076" y="3371512"/>
            <a:ext cx="1368725" cy="1242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1A7AFE-6EF0-ACCE-8A41-81DD5F4AE8CF}"/>
              </a:ext>
            </a:extLst>
          </p:cNvPr>
          <p:cNvSpPr/>
          <p:nvPr/>
        </p:nvSpPr>
        <p:spPr>
          <a:xfrm>
            <a:off x="7717866" y="3370451"/>
            <a:ext cx="1950025" cy="1242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B21C76-A7E3-A50B-4EDD-D494724727E0}"/>
              </a:ext>
            </a:extLst>
          </p:cNvPr>
          <p:cNvSpPr txBox="1"/>
          <p:nvPr/>
        </p:nvSpPr>
        <p:spPr>
          <a:xfrm>
            <a:off x="4099823" y="2385110"/>
            <a:ext cx="57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855C5E4-0447-9FB5-98FB-0F06ABFA7EA2}"/>
              </a:ext>
            </a:extLst>
          </p:cNvPr>
          <p:cNvCxnSpPr>
            <a:cxnSpLocks/>
          </p:cNvCxnSpPr>
          <p:nvPr/>
        </p:nvCxnSpPr>
        <p:spPr>
          <a:xfrm flipV="1">
            <a:off x="7717866" y="2767670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BA6BC9A-F129-0B8E-B004-E6F237AAE4DA}"/>
              </a:ext>
            </a:extLst>
          </p:cNvPr>
          <p:cNvSpPr txBox="1"/>
          <p:nvPr/>
        </p:nvSpPr>
        <p:spPr>
          <a:xfrm>
            <a:off x="7112172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1ABBE55-5F1F-8937-4A6C-29265D00D692}"/>
              </a:ext>
            </a:extLst>
          </p:cNvPr>
          <p:cNvCxnSpPr>
            <a:cxnSpLocks/>
          </p:cNvCxnSpPr>
          <p:nvPr/>
        </p:nvCxnSpPr>
        <p:spPr>
          <a:xfrm flipV="1">
            <a:off x="9668160" y="2759604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8C47904-19ED-0AC8-09D2-7149D9DDAEEE}"/>
              </a:ext>
            </a:extLst>
          </p:cNvPr>
          <p:cNvSpPr txBox="1"/>
          <p:nvPr/>
        </p:nvSpPr>
        <p:spPr>
          <a:xfrm>
            <a:off x="9071303" y="2394083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23">
            <a:extLst>
              <a:ext uri="{FF2B5EF4-FFF2-40B4-BE49-F238E27FC236}">
                <a16:creationId xmlns:a16="http://schemas.microsoft.com/office/drawing/2014/main" id="{2E007561-6671-CE47-17DB-312D58FE8E59}"/>
              </a:ext>
            </a:extLst>
          </p:cNvPr>
          <p:cNvSpPr/>
          <p:nvPr/>
        </p:nvSpPr>
        <p:spPr>
          <a:xfrm>
            <a:off x="9667890" y="4241917"/>
            <a:ext cx="1250445" cy="368440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D198BB-20FB-046B-113E-3E598EAB045C}"/>
              </a:ext>
            </a:extLst>
          </p:cNvPr>
          <p:cNvSpPr txBox="1"/>
          <p:nvPr/>
        </p:nvSpPr>
        <p:spPr>
          <a:xfrm>
            <a:off x="11375472" y="4077048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923C28-01BC-EEF4-69ED-734C8ADE8596}"/>
              </a:ext>
            </a:extLst>
          </p:cNvPr>
          <p:cNvSpPr txBox="1"/>
          <p:nvPr/>
        </p:nvSpPr>
        <p:spPr>
          <a:xfrm>
            <a:off x="11369274" y="3561503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675C947-2FD1-6BD0-4CFD-E3B0B555DB91}"/>
              </a:ext>
            </a:extLst>
          </p:cNvPr>
          <p:cNvCxnSpPr>
            <a:cxnSpLocks/>
          </p:cNvCxnSpPr>
          <p:nvPr/>
        </p:nvCxnSpPr>
        <p:spPr>
          <a:xfrm flipV="1">
            <a:off x="10835082" y="2759604"/>
            <a:ext cx="0" cy="9253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22251D8-8FD2-52FF-78DB-9A2E62264306}"/>
              </a:ext>
            </a:extLst>
          </p:cNvPr>
          <p:cNvSpPr txBox="1"/>
          <p:nvPr/>
        </p:nvSpPr>
        <p:spPr>
          <a:xfrm>
            <a:off x="10241904" y="2394083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23">
            <a:extLst>
              <a:ext uri="{FF2B5EF4-FFF2-40B4-BE49-F238E27FC236}">
                <a16:creationId xmlns:a16="http://schemas.microsoft.com/office/drawing/2014/main" id="{6F1F7620-6443-AEBA-8788-F254F3E343D7}"/>
              </a:ext>
            </a:extLst>
          </p:cNvPr>
          <p:cNvSpPr/>
          <p:nvPr/>
        </p:nvSpPr>
        <p:spPr>
          <a:xfrm>
            <a:off x="9677810" y="3368804"/>
            <a:ext cx="1240525" cy="339251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23">
            <a:extLst>
              <a:ext uri="{FF2B5EF4-FFF2-40B4-BE49-F238E27FC236}">
                <a16:creationId xmlns:a16="http://schemas.microsoft.com/office/drawing/2014/main" id="{62CE30F0-6ABD-3DF6-8D90-20EC873ACDEC}"/>
              </a:ext>
            </a:extLst>
          </p:cNvPr>
          <p:cNvSpPr/>
          <p:nvPr/>
        </p:nvSpPr>
        <p:spPr>
          <a:xfrm>
            <a:off x="3031278" y="4556618"/>
            <a:ext cx="7887056" cy="6108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23">
            <a:extLst>
              <a:ext uri="{FF2B5EF4-FFF2-40B4-BE49-F238E27FC236}">
                <a16:creationId xmlns:a16="http://schemas.microsoft.com/office/drawing/2014/main" id="{4A71DDF2-5867-0E1C-25EF-6656F2B6AB39}"/>
              </a:ext>
            </a:extLst>
          </p:cNvPr>
          <p:cNvSpPr/>
          <p:nvPr/>
        </p:nvSpPr>
        <p:spPr>
          <a:xfrm>
            <a:off x="3020669" y="3319297"/>
            <a:ext cx="7897811" cy="6108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CBE6D2-7A81-D77D-B0D6-BC2795699DE8}"/>
              </a:ext>
            </a:extLst>
          </p:cNvPr>
          <p:cNvGrpSpPr/>
          <p:nvPr/>
        </p:nvGrpSpPr>
        <p:grpSpPr>
          <a:xfrm>
            <a:off x="2503582" y="3722245"/>
            <a:ext cx="530128" cy="563987"/>
            <a:chOff x="2207326" y="2015194"/>
            <a:chExt cx="396780" cy="42212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2A2529C-0BC0-BC96-431A-F2671A94CDB3}"/>
                </a:ext>
              </a:extLst>
            </p:cNvPr>
            <p:cNvSpPr/>
            <p:nvPr/>
          </p:nvSpPr>
          <p:spPr>
            <a:xfrm>
              <a:off x="2545706" y="2015194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BDBBBCB-0415-5E9A-BE6B-E426DDB12E7E}"/>
                </a:ext>
              </a:extLst>
            </p:cNvPr>
            <p:cNvCxnSpPr>
              <a:cxnSpLocks/>
            </p:cNvCxnSpPr>
            <p:nvPr/>
          </p:nvCxnSpPr>
          <p:spPr>
            <a:xfrm>
              <a:off x="2207326" y="2206418"/>
              <a:ext cx="322099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29">
            <a:extLst>
              <a:ext uri="{FF2B5EF4-FFF2-40B4-BE49-F238E27FC236}">
                <a16:creationId xmlns:a16="http://schemas.microsoft.com/office/drawing/2014/main" id="{63AD48ED-E3F3-E5E4-B696-5671A3B7AE78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</a:t>
            </a:r>
          </a:p>
        </p:txBody>
      </p:sp>
      <p:sp>
        <p:nvSpPr>
          <p:cNvPr id="87" name="직사각형 29">
            <a:extLst>
              <a:ext uri="{FF2B5EF4-FFF2-40B4-BE49-F238E27FC236}">
                <a16:creationId xmlns:a16="http://schemas.microsoft.com/office/drawing/2014/main" id="{B200BAA2-3418-D6D7-8D84-3D5E0F19CA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27BEBAB-3C5F-EB60-9206-6575BD3CD871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CF96E55-A38C-18ED-DA78-1E82CC05EF8F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AD9DD1F4-B2C8-2720-1DD1-AA441F7DC0E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92" name="타원 366">
                <a:extLst>
                  <a:ext uri="{FF2B5EF4-FFF2-40B4-BE49-F238E27FC236}">
                    <a16:creationId xmlns:a16="http://schemas.microsoft.com/office/drawing/2014/main" id="{82A8E2F7-5DFA-32F5-0E40-39750539F6D0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5453B4F-D626-282A-E1D8-899296321847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63A3C93-CFFA-8439-E66E-613A728423C0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D10C91B-BC42-0667-F0C8-0517D24A8C44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95" name="직선 연결선 5">
              <a:extLst>
                <a:ext uri="{FF2B5EF4-FFF2-40B4-BE49-F238E27FC236}">
                  <a16:creationId xmlns:a16="http://schemas.microsoft.com/office/drawing/2014/main" id="{04C40FD5-0924-C974-27F8-D5E9C4DDB390}"/>
                </a:ext>
              </a:extLst>
            </p:cNvPr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8">
              <a:extLst>
                <a:ext uri="{FF2B5EF4-FFF2-40B4-BE49-F238E27FC236}">
                  <a16:creationId xmlns:a16="http://schemas.microsoft.com/office/drawing/2014/main" id="{9FE9EF3C-B3B6-4050-FF4F-6D69F17A352D}"/>
                </a:ext>
              </a:extLst>
            </p:cNvPr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24m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4m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7m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B111A8C-4C81-7560-08B2-55AE1CA7AAE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98" name="직사각형 23">
                <a:extLst>
                  <a:ext uri="{FF2B5EF4-FFF2-40B4-BE49-F238E27FC236}">
                    <a16:creationId xmlns:a16="http://schemas.microsoft.com/office/drawing/2014/main" id="{D77879F5-DD6B-4885-44E1-B83094710601}"/>
                  </a:ext>
                </a:extLst>
              </p:cNvPr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9" name="TextBox 6">
                <a:extLst>
                  <a:ext uri="{FF2B5EF4-FFF2-40B4-BE49-F238E27FC236}">
                    <a16:creationId xmlns:a16="http://schemas.microsoft.com/office/drawing/2014/main" id="{E96F7FCB-BDE4-9CD2-018A-3534C3E8CF03}"/>
                  </a:ext>
                </a:extLst>
              </p:cNvPr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100" name="직사각형 23">
                <a:extLst>
                  <a:ext uri="{FF2B5EF4-FFF2-40B4-BE49-F238E27FC236}">
                    <a16:creationId xmlns:a16="http://schemas.microsoft.com/office/drawing/2014/main" id="{BD532366-21DF-0D5C-7EE8-A7BF943E4841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TextBox 6">
                <a:extLst>
                  <a:ext uri="{FF2B5EF4-FFF2-40B4-BE49-F238E27FC236}">
                    <a16:creationId xmlns:a16="http://schemas.microsoft.com/office/drawing/2014/main" id="{FC78D424-BC04-CE46-0F9B-E4F06ECE382C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102" name="직사각형 23">
                <a:extLst>
                  <a:ext uri="{FF2B5EF4-FFF2-40B4-BE49-F238E27FC236}">
                    <a16:creationId xmlns:a16="http://schemas.microsoft.com/office/drawing/2014/main" id="{569240B0-9DE3-D6BE-24CA-87DFFE0A94E1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" name="TextBox 6">
                <a:extLst>
                  <a:ext uri="{FF2B5EF4-FFF2-40B4-BE49-F238E27FC236}">
                    <a16:creationId xmlns:a16="http://schemas.microsoft.com/office/drawing/2014/main" id="{4CD0B7FD-95AF-80CF-4628-49DE1305425D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62507827-F1DC-2ECB-82A4-5EE123CBB535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05" name="직사각형 23">
                  <a:extLst>
                    <a:ext uri="{FF2B5EF4-FFF2-40B4-BE49-F238E27FC236}">
                      <a16:creationId xmlns:a16="http://schemas.microsoft.com/office/drawing/2014/main" id="{F4B85CDB-5AD1-CF70-9E1A-6E806ABBAF67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TextBox 6">
                  <a:extLst>
                    <a:ext uri="{FF2B5EF4-FFF2-40B4-BE49-F238E27FC236}">
                      <a16:creationId xmlns:a16="http://schemas.microsoft.com/office/drawing/2014/main" id="{87BC49E6-2C09-FEB2-ED26-0AD0C1FD216F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3735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23">
            <a:extLst>
              <a:ext uri="{FF2B5EF4-FFF2-40B4-BE49-F238E27FC236}">
                <a16:creationId xmlns:a16="http://schemas.microsoft.com/office/drawing/2014/main" id="{7AC567B0-8941-D155-40E4-21CD29B87DF7}"/>
              </a:ext>
            </a:extLst>
          </p:cNvPr>
          <p:cNvSpPr/>
          <p:nvPr/>
        </p:nvSpPr>
        <p:spPr>
          <a:xfrm>
            <a:off x="2979491" y="3065802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23">
            <a:extLst>
              <a:ext uri="{FF2B5EF4-FFF2-40B4-BE49-F238E27FC236}">
                <a16:creationId xmlns:a16="http://schemas.microsoft.com/office/drawing/2014/main" id="{28B1C6A5-3E2A-2775-C37A-8E3CA3EB1411}"/>
              </a:ext>
            </a:extLst>
          </p:cNvPr>
          <p:cNvSpPr/>
          <p:nvPr/>
        </p:nvSpPr>
        <p:spPr>
          <a:xfrm>
            <a:off x="3728965" y="979726"/>
            <a:ext cx="372787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직사각형 23">
            <a:extLst>
              <a:ext uri="{FF2B5EF4-FFF2-40B4-BE49-F238E27FC236}">
                <a16:creationId xmlns:a16="http://schemas.microsoft.com/office/drawing/2014/main" id="{16004690-F43E-2A23-CBEA-C963E87526E9}"/>
              </a:ext>
            </a:extLst>
          </p:cNvPr>
          <p:cNvSpPr/>
          <p:nvPr/>
        </p:nvSpPr>
        <p:spPr>
          <a:xfrm>
            <a:off x="4259961" y="1478947"/>
            <a:ext cx="2696195" cy="5478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6D4B1E3-2014-5827-2AD3-2DB2F89561A0}"/>
              </a:ext>
            </a:extLst>
          </p:cNvPr>
          <p:cNvGrpSpPr/>
          <p:nvPr/>
        </p:nvGrpSpPr>
        <p:grpSpPr>
          <a:xfrm>
            <a:off x="4569273" y="2133015"/>
            <a:ext cx="532711" cy="991482"/>
            <a:chOff x="4382647" y="2542449"/>
            <a:chExt cx="532711" cy="99148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5B0AD0-124D-CD61-461A-262871227BA5}"/>
                </a:ext>
              </a:extLst>
            </p:cNvPr>
            <p:cNvSpPr txBox="1"/>
            <p:nvPr/>
          </p:nvSpPr>
          <p:spPr>
            <a:xfrm>
              <a:off x="4382647" y="2542449"/>
              <a:ext cx="532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EE1648D-3202-1C6C-2602-E5D64B4701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9784" y="2824412"/>
              <a:ext cx="2680" cy="7095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AABC50-58C3-33DA-2288-298E311A4A49}"/>
              </a:ext>
            </a:extLst>
          </p:cNvPr>
          <p:cNvGrpSpPr/>
          <p:nvPr/>
        </p:nvGrpSpPr>
        <p:grpSpPr>
          <a:xfrm>
            <a:off x="9164066" y="2824011"/>
            <a:ext cx="483525" cy="948741"/>
            <a:chOff x="7351015" y="2854079"/>
            <a:chExt cx="483525" cy="948741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C93FBA8-48B6-6BEF-5D0C-9543C9DB9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9240" y="312213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796BA11-79BE-790C-8E6D-FA52D0BD270F}"/>
                </a:ext>
              </a:extLst>
            </p:cNvPr>
            <p:cNvSpPr txBox="1"/>
            <p:nvPr/>
          </p:nvSpPr>
          <p:spPr>
            <a:xfrm>
              <a:off x="7351015" y="285407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8EA14BE-B2DA-21DF-5C26-40B4D2CE265D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3773650" y="716428"/>
            <a:ext cx="0" cy="15805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3CCC03C-11D3-11A2-7646-E68E9EF1A5A5}"/>
              </a:ext>
            </a:extLst>
          </p:cNvPr>
          <p:cNvCxnSpPr>
            <a:cxnSpLocks/>
            <a:endCxn id="86" idx="3"/>
          </p:cNvCxnSpPr>
          <p:nvPr/>
        </p:nvCxnSpPr>
        <p:spPr>
          <a:xfrm>
            <a:off x="4232651" y="716428"/>
            <a:ext cx="0" cy="15805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23">
            <a:extLst>
              <a:ext uri="{FF2B5EF4-FFF2-40B4-BE49-F238E27FC236}">
                <a16:creationId xmlns:a16="http://schemas.microsoft.com/office/drawing/2014/main" id="{7F0DE152-D18F-8EF3-C76C-F886F92B480E}"/>
              </a:ext>
            </a:extLst>
          </p:cNvPr>
          <p:cNvSpPr/>
          <p:nvPr/>
        </p:nvSpPr>
        <p:spPr>
          <a:xfrm>
            <a:off x="3027247" y="3113495"/>
            <a:ext cx="1599843" cy="813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6D4D11B5-917B-EF70-7642-DA0D89197FEE}"/>
              </a:ext>
            </a:extLst>
          </p:cNvPr>
          <p:cNvSpPr/>
          <p:nvPr/>
        </p:nvSpPr>
        <p:spPr>
          <a:xfrm>
            <a:off x="3773650" y="1480643"/>
            <a:ext cx="459001" cy="1632668"/>
          </a:xfrm>
          <a:prstGeom prst="rect">
            <a:avLst/>
          </a:prstGeom>
          <a:solidFill>
            <a:srgbClr val="A9D18E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3662E4-9FA1-223B-8CB4-D2F9C334A1E8}"/>
              </a:ext>
            </a:extLst>
          </p:cNvPr>
          <p:cNvSpPr txBox="1"/>
          <p:nvPr/>
        </p:nvSpPr>
        <p:spPr>
          <a:xfrm>
            <a:off x="2785485" y="2534425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B91EACB-1611-9A62-F954-0EE3D817BF8C}"/>
              </a:ext>
            </a:extLst>
          </p:cNvPr>
          <p:cNvCxnSpPr>
            <a:cxnSpLocks/>
            <a:stCxn id="85" idx="1"/>
          </p:cNvCxnSpPr>
          <p:nvPr/>
        </p:nvCxnSpPr>
        <p:spPr>
          <a:xfrm flipV="1">
            <a:off x="3027247" y="2810509"/>
            <a:ext cx="1" cy="709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Lumo_S8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E3F8F-5882-610E-A681-AD027A9BAB63}"/>
              </a:ext>
            </a:extLst>
          </p:cNvPr>
          <p:cNvGrpSpPr/>
          <p:nvPr/>
        </p:nvGrpSpPr>
        <p:grpSpPr>
          <a:xfrm>
            <a:off x="86616" y="4726776"/>
            <a:ext cx="1894988" cy="531950"/>
            <a:chOff x="187093" y="917200"/>
            <a:chExt cx="1894988" cy="53195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09FB5E-2A3D-18E3-B326-4E7BB20CF226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AA1833E-37DE-209D-BBF9-0466F7E6E00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79" name="타원 366">
                <a:extLst>
                  <a:ext uri="{FF2B5EF4-FFF2-40B4-BE49-F238E27FC236}">
                    <a16:creationId xmlns:a16="http://schemas.microsoft.com/office/drawing/2014/main" id="{855EAF03-9FEF-5BB3-42DD-2B1C5B548D3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F6B71-7F86-8016-7D0B-7B6EECFD730A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A6C5787-317D-498A-DD37-BE5A89EADE41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53316" y="964437"/>
            <a:ext cx="2046060" cy="3631469"/>
            <a:chOff x="180149" y="1937759"/>
            <a:chExt cx="2046060" cy="3631469"/>
          </a:xfrm>
        </p:grpSpPr>
        <p:sp>
          <p:nvSpPr>
            <p:cNvPr id="774" name="직선 연결선 5"/>
            <p:cNvSpPr/>
            <p:nvPr/>
          </p:nvSpPr>
          <p:spPr>
            <a:xfrm>
              <a:off x="180149" y="2962619"/>
              <a:ext cx="1450764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40m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16m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10m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직선 연결선 5">
            <a:extLst>
              <a:ext uri="{FF2B5EF4-FFF2-40B4-BE49-F238E27FC236}">
                <a16:creationId xmlns:a16="http://schemas.microsoft.com/office/drawing/2014/main" id="{CFF2034F-057C-31D6-79FE-F80311634AB7}"/>
              </a:ext>
            </a:extLst>
          </p:cNvPr>
          <p:cNvSpPr/>
          <p:nvPr/>
        </p:nvSpPr>
        <p:spPr>
          <a:xfrm>
            <a:off x="53316" y="4665199"/>
            <a:ext cx="138359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9A57DF-E75F-BE9E-4D79-79F58B143B37}"/>
              </a:ext>
            </a:extLst>
          </p:cNvPr>
          <p:cNvGrpSpPr/>
          <p:nvPr/>
        </p:nvGrpSpPr>
        <p:grpSpPr>
          <a:xfrm rot="5400000">
            <a:off x="2670409" y="3358879"/>
            <a:ext cx="437078" cy="344301"/>
            <a:chOff x="8171305" y="1257040"/>
            <a:chExt cx="788704" cy="90321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7F88040-C67D-5455-3585-D99AAF0CC735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405F686-59DE-1FA2-2D3E-48454696EB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49F8E7-F275-7E6E-2CD2-88ED88447B7F}"/>
              </a:ext>
            </a:extLst>
          </p:cNvPr>
          <p:cNvGrpSpPr/>
          <p:nvPr/>
        </p:nvGrpSpPr>
        <p:grpSpPr>
          <a:xfrm>
            <a:off x="86616" y="5246290"/>
            <a:ext cx="1773259" cy="432235"/>
            <a:chOff x="85696" y="5542403"/>
            <a:chExt cx="1773259" cy="43223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272807-B8CA-F700-339D-5E809CDDCFF3}"/>
                </a:ext>
              </a:extLst>
            </p:cNvPr>
            <p:cNvSpPr txBox="1"/>
            <p:nvPr/>
          </p:nvSpPr>
          <p:spPr>
            <a:xfrm>
              <a:off x="534298" y="5720722"/>
              <a:ext cx="1324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|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출구와 연결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A8DDECF-8DF6-5193-A1D0-2718AF6F24EA}"/>
                </a:ext>
              </a:extLst>
            </p:cNvPr>
            <p:cNvSpPr/>
            <p:nvPr/>
          </p:nvSpPr>
          <p:spPr>
            <a:xfrm>
              <a:off x="314848" y="5750779"/>
              <a:ext cx="192784" cy="19278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A98545C-378F-4D77-9DB6-5EA85F9F62B4}"/>
                </a:ext>
              </a:extLst>
            </p:cNvPr>
            <p:cNvGrpSpPr/>
            <p:nvPr/>
          </p:nvGrpSpPr>
          <p:grpSpPr>
            <a:xfrm>
              <a:off x="85696" y="5542403"/>
              <a:ext cx="341504" cy="261610"/>
              <a:chOff x="6308937" y="4301132"/>
              <a:chExt cx="341504" cy="261610"/>
            </a:xfrm>
          </p:grpSpPr>
          <p:sp>
            <p:nvSpPr>
              <p:cNvPr id="52" name="타원 366">
                <a:extLst>
                  <a:ext uri="{FF2B5EF4-FFF2-40B4-BE49-F238E27FC236}">
                    <a16:creationId xmlns:a16="http://schemas.microsoft.com/office/drawing/2014/main" id="{9264BC5B-1398-BE08-A417-8EBB20F9ADDA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0AB676-B2F8-17A1-CC09-ACAD38EC4AE5}"/>
                  </a:ext>
                </a:extLst>
              </p:cNvPr>
              <p:cNvSpPr txBox="1"/>
              <p:nvPr/>
            </p:nvSpPr>
            <p:spPr>
              <a:xfrm>
                <a:off x="6308937" y="4301132"/>
                <a:ext cx="341504" cy="26161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F51480-5402-EA74-8A91-37430CCFFD13}"/>
              </a:ext>
            </a:extLst>
          </p:cNvPr>
          <p:cNvGrpSpPr/>
          <p:nvPr/>
        </p:nvGrpSpPr>
        <p:grpSpPr>
          <a:xfrm>
            <a:off x="71484" y="5714063"/>
            <a:ext cx="1770053" cy="432235"/>
            <a:chOff x="88902" y="6001438"/>
            <a:chExt cx="1770053" cy="43223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E16B61-E78C-B595-40EF-9C294620D7F3}"/>
                </a:ext>
              </a:extLst>
            </p:cNvPr>
            <p:cNvSpPr txBox="1"/>
            <p:nvPr/>
          </p:nvSpPr>
          <p:spPr>
            <a:xfrm>
              <a:off x="534298" y="6179757"/>
              <a:ext cx="1324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Cube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161C4EF-A86A-9AEE-A5EC-BD737457B98D}"/>
                </a:ext>
              </a:extLst>
            </p:cNvPr>
            <p:cNvSpPr/>
            <p:nvPr/>
          </p:nvSpPr>
          <p:spPr>
            <a:xfrm>
              <a:off x="317755" y="6192821"/>
              <a:ext cx="192784" cy="1927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A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F7BE94F-7B40-90F4-AA78-5338DF709F4D}"/>
                </a:ext>
              </a:extLst>
            </p:cNvPr>
            <p:cNvGrpSpPr/>
            <p:nvPr/>
          </p:nvGrpSpPr>
          <p:grpSpPr>
            <a:xfrm>
              <a:off x="88902" y="6001438"/>
              <a:ext cx="335093" cy="253916"/>
              <a:chOff x="6312143" y="4301132"/>
              <a:chExt cx="335093" cy="253916"/>
            </a:xfrm>
          </p:grpSpPr>
          <p:sp>
            <p:nvSpPr>
              <p:cNvPr id="57" name="타원 366">
                <a:extLst>
                  <a:ext uri="{FF2B5EF4-FFF2-40B4-BE49-F238E27FC236}">
                    <a16:creationId xmlns:a16="http://schemas.microsoft.com/office/drawing/2014/main" id="{D6C8F956-252E-19A0-30E5-48DDB5FCD00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57E4DCE-CF6A-FEF8-C230-666FD74D2AA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16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52F791-587E-D7AA-D9EA-4E215B38DBA6}"/>
              </a:ext>
            </a:extLst>
          </p:cNvPr>
          <p:cNvGrpSpPr/>
          <p:nvPr/>
        </p:nvGrpSpPr>
        <p:grpSpPr>
          <a:xfrm>
            <a:off x="132932" y="6216803"/>
            <a:ext cx="1857381" cy="549080"/>
            <a:chOff x="136807" y="5666812"/>
            <a:chExt cx="1857381" cy="54908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6BCAFA5-0DBC-1D09-5989-80DCB2E2DC45}"/>
                </a:ext>
              </a:extLst>
            </p:cNvPr>
            <p:cNvSpPr/>
            <p:nvPr/>
          </p:nvSpPr>
          <p:spPr>
            <a:xfrm rot="10800000">
              <a:off x="384328" y="5793770"/>
              <a:ext cx="58400" cy="422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6EFE1C-0A5B-E03E-C25B-EB5E5824A361}"/>
                </a:ext>
              </a:extLst>
            </p:cNvPr>
            <p:cNvSpPr txBox="1"/>
            <p:nvPr/>
          </p:nvSpPr>
          <p:spPr>
            <a:xfrm>
              <a:off x="546882" y="5847638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유리</a:t>
              </a: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0D6C80E-045B-F930-0306-23217DD3D179}"/>
                </a:ext>
              </a:extLst>
            </p:cNvPr>
            <p:cNvGrpSpPr/>
            <p:nvPr/>
          </p:nvGrpSpPr>
          <p:grpSpPr>
            <a:xfrm>
              <a:off x="136807" y="5666812"/>
              <a:ext cx="259878" cy="253916"/>
              <a:chOff x="6349750" y="4301132"/>
              <a:chExt cx="259878" cy="253916"/>
            </a:xfrm>
          </p:grpSpPr>
          <p:sp>
            <p:nvSpPr>
              <p:cNvPr id="67" name="타원 366">
                <a:extLst>
                  <a:ext uri="{FF2B5EF4-FFF2-40B4-BE49-F238E27FC236}">
                    <a16:creationId xmlns:a16="http://schemas.microsoft.com/office/drawing/2014/main" id="{86F681E9-4912-FEB8-5CDF-E7E639B14852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965DBB7-14B0-DCD7-7AE8-368FB4A4C322}"/>
                  </a:ext>
                </a:extLst>
              </p:cNvPr>
              <p:cNvSpPr txBox="1"/>
              <p:nvPr/>
            </p:nvSpPr>
            <p:spPr>
              <a:xfrm>
                <a:off x="6349750" y="4301132"/>
                <a:ext cx="259878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8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55E9150-393C-2968-EDF7-A1536CA9C2D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715062" y="3312491"/>
            <a:ext cx="3252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8177FD4-F35D-52EA-5538-B42A6F2B99BF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710080" y="3749569"/>
            <a:ext cx="3302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CFDF193-8116-00BB-4CDF-2AA986D04D20}"/>
              </a:ext>
            </a:extLst>
          </p:cNvPr>
          <p:cNvSpPr txBox="1"/>
          <p:nvPr/>
        </p:nvSpPr>
        <p:spPr>
          <a:xfrm>
            <a:off x="2218813" y="314453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EFCBB9A-91C4-E544-06C6-FCB36F6A4A1A}"/>
              </a:ext>
            </a:extLst>
          </p:cNvPr>
          <p:cNvSpPr txBox="1"/>
          <p:nvPr/>
        </p:nvSpPr>
        <p:spPr>
          <a:xfrm>
            <a:off x="2218812" y="357539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05A488-1079-2A93-1B82-AAB3AC2C018D}"/>
              </a:ext>
            </a:extLst>
          </p:cNvPr>
          <p:cNvSpPr txBox="1"/>
          <p:nvPr/>
        </p:nvSpPr>
        <p:spPr>
          <a:xfrm>
            <a:off x="1690458" y="376628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1679725-4A0C-D54B-9AB2-B53BF098CE32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2177855" y="3926560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71D78DE-4AC7-386B-35DC-0A8C414080CA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210706" y="3111426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857DF0-2C5F-775A-EEBD-52FE5CF6E927}"/>
              </a:ext>
            </a:extLst>
          </p:cNvPr>
          <p:cNvSpPr txBox="1"/>
          <p:nvPr/>
        </p:nvSpPr>
        <p:spPr>
          <a:xfrm>
            <a:off x="1698655" y="292730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직사각형 23">
            <a:extLst>
              <a:ext uri="{FF2B5EF4-FFF2-40B4-BE49-F238E27FC236}">
                <a16:creationId xmlns:a16="http://schemas.microsoft.com/office/drawing/2014/main" id="{F32F77F3-A048-6680-17D8-E6EBE422C7D1}"/>
              </a:ext>
            </a:extLst>
          </p:cNvPr>
          <p:cNvSpPr/>
          <p:nvPr/>
        </p:nvSpPr>
        <p:spPr>
          <a:xfrm rot="5400000">
            <a:off x="5385745" y="-589682"/>
            <a:ext cx="459001" cy="3683191"/>
          </a:xfrm>
          <a:prstGeom prst="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8AE1AE-0782-52BF-6E69-464D32F08261}"/>
              </a:ext>
            </a:extLst>
          </p:cNvPr>
          <p:cNvSpPr txBox="1"/>
          <p:nvPr/>
        </p:nvSpPr>
        <p:spPr>
          <a:xfrm>
            <a:off x="3531887" y="3799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04E42B-D569-379A-A00A-AA33B9D0BDB8}"/>
              </a:ext>
            </a:extLst>
          </p:cNvPr>
          <p:cNvSpPr txBox="1"/>
          <p:nvPr/>
        </p:nvSpPr>
        <p:spPr>
          <a:xfrm>
            <a:off x="3990888" y="3799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B215461-FD80-510F-8C36-43E8F1F0E286}"/>
              </a:ext>
            </a:extLst>
          </p:cNvPr>
          <p:cNvGrpSpPr/>
          <p:nvPr/>
        </p:nvGrpSpPr>
        <p:grpSpPr>
          <a:xfrm>
            <a:off x="6764776" y="2701679"/>
            <a:ext cx="917364" cy="1162706"/>
            <a:chOff x="5064344" y="2542449"/>
            <a:chExt cx="917364" cy="1162706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55737567-AC99-757A-A637-8C0B5AB7C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294" y="281050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D02882E3-4BFD-CCEA-8C1C-02C99AED68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6408" y="281050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4697CF-D9AF-4AEC-BA0D-540F409BE51E}"/>
                </a:ext>
              </a:extLst>
            </p:cNvPr>
            <p:cNvSpPr txBox="1"/>
            <p:nvPr/>
          </p:nvSpPr>
          <p:spPr>
            <a:xfrm>
              <a:off x="5064344" y="254244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38B6832-5DFF-5CEB-9117-89A5630BE6B1}"/>
                </a:ext>
              </a:extLst>
            </p:cNvPr>
            <p:cNvSpPr/>
            <p:nvPr/>
          </p:nvSpPr>
          <p:spPr>
            <a:xfrm rot="10800000">
              <a:off x="5327294" y="3283033"/>
              <a:ext cx="429114" cy="422122"/>
            </a:xfrm>
            <a:prstGeom prst="rect">
              <a:avLst/>
            </a:prstGeom>
            <a:solidFill>
              <a:srgbClr val="E2F0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2E308E2-A44B-0A6F-DCA7-9C2A685B9391}"/>
                </a:ext>
              </a:extLst>
            </p:cNvPr>
            <p:cNvSpPr txBox="1"/>
            <p:nvPr/>
          </p:nvSpPr>
          <p:spPr>
            <a:xfrm>
              <a:off x="5498183" y="254244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23m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505647-D59C-8384-80C4-A35ECD83C805}"/>
              </a:ext>
            </a:extLst>
          </p:cNvPr>
          <p:cNvSpPr/>
          <p:nvPr/>
        </p:nvSpPr>
        <p:spPr>
          <a:xfrm>
            <a:off x="9422292" y="3243708"/>
            <a:ext cx="1018142" cy="813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F615753-9944-9C67-152E-AD71EE8E5A8B}"/>
              </a:ext>
            </a:extLst>
          </p:cNvPr>
          <p:cNvSpPr/>
          <p:nvPr/>
        </p:nvSpPr>
        <p:spPr>
          <a:xfrm>
            <a:off x="7134944" y="355384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E997D77-F6A5-A5E5-7264-EC5F2796FBAE}"/>
              </a:ext>
            </a:extLst>
          </p:cNvPr>
          <p:cNvCxnSpPr>
            <a:cxnSpLocks/>
          </p:cNvCxnSpPr>
          <p:nvPr/>
        </p:nvCxnSpPr>
        <p:spPr>
          <a:xfrm>
            <a:off x="2191923" y="1008988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AAB7755-35E1-0827-A3C8-9AF3649E87C4}"/>
              </a:ext>
            </a:extLst>
          </p:cNvPr>
          <p:cNvSpPr txBox="1"/>
          <p:nvPr/>
        </p:nvSpPr>
        <p:spPr>
          <a:xfrm>
            <a:off x="1679872" y="824864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0391894-59DB-67C9-E23D-F84E416225C2}"/>
              </a:ext>
            </a:extLst>
          </p:cNvPr>
          <p:cNvCxnSpPr>
            <a:cxnSpLocks/>
          </p:cNvCxnSpPr>
          <p:nvPr/>
        </p:nvCxnSpPr>
        <p:spPr>
          <a:xfrm>
            <a:off x="2191923" y="1481137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DC8F451-0BCA-1415-89BD-214EB64A4141}"/>
              </a:ext>
            </a:extLst>
          </p:cNvPr>
          <p:cNvSpPr txBox="1"/>
          <p:nvPr/>
        </p:nvSpPr>
        <p:spPr>
          <a:xfrm>
            <a:off x="1679872" y="129701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직사각형 23">
            <a:extLst>
              <a:ext uri="{FF2B5EF4-FFF2-40B4-BE49-F238E27FC236}">
                <a16:creationId xmlns:a16="http://schemas.microsoft.com/office/drawing/2014/main" id="{A528A38A-C8D8-4EFF-79B6-951BF4B4FD9F}"/>
              </a:ext>
            </a:extLst>
          </p:cNvPr>
          <p:cNvSpPr/>
          <p:nvPr/>
        </p:nvSpPr>
        <p:spPr>
          <a:xfrm>
            <a:off x="4628483" y="2650020"/>
            <a:ext cx="167566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23">
            <a:extLst>
              <a:ext uri="{FF2B5EF4-FFF2-40B4-BE49-F238E27FC236}">
                <a16:creationId xmlns:a16="http://schemas.microsoft.com/office/drawing/2014/main" id="{CFD8475F-B355-989A-4755-3E60915FB7B4}"/>
              </a:ext>
            </a:extLst>
          </p:cNvPr>
          <p:cNvSpPr/>
          <p:nvPr/>
        </p:nvSpPr>
        <p:spPr>
          <a:xfrm>
            <a:off x="4628484" y="3922933"/>
            <a:ext cx="163492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3710F7B-0561-D963-9BFD-7F612F6B124A}"/>
              </a:ext>
            </a:extLst>
          </p:cNvPr>
          <p:cNvCxnSpPr>
            <a:cxnSpLocks/>
            <a:endCxn id="130" idx="3"/>
          </p:cNvCxnSpPr>
          <p:nvPr/>
        </p:nvCxnSpPr>
        <p:spPr>
          <a:xfrm flipH="1" flipV="1">
            <a:off x="4791976" y="4152433"/>
            <a:ext cx="390850" cy="1577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0ED8760-9CBC-F4B8-727D-D14C533958B9}"/>
              </a:ext>
            </a:extLst>
          </p:cNvPr>
          <p:cNvCxnSpPr>
            <a:cxnSpLocks/>
            <a:endCxn id="129" idx="3"/>
          </p:cNvCxnSpPr>
          <p:nvPr/>
        </p:nvCxnSpPr>
        <p:spPr>
          <a:xfrm flipH="1" flipV="1">
            <a:off x="4796049" y="2879520"/>
            <a:ext cx="390850" cy="14306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23779D0-625F-63EA-9F08-8A5ACDB4C7D5}"/>
              </a:ext>
            </a:extLst>
          </p:cNvPr>
          <p:cNvSpPr txBox="1"/>
          <p:nvPr/>
        </p:nvSpPr>
        <p:spPr>
          <a:xfrm>
            <a:off x="4799090" y="4349344"/>
            <a:ext cx="144730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에서 물리력이 사라지면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개의 벽이 점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’A’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향해 움직이고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서로가 부딪힌다면 멈춥니다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B9BE11-C784-5D5F-E849-144DC394EA77}"/>
              </a:ext>
            </a:extLst>
          </p:cNvPr>
          <p:cNvSpPr/>
          <p:nvPr/>
        </p:nvSpPr>
        <p:spPr>
          <a:xfrm>
            <a:off x="4666937" y="3506777"/>
            <a:ext cx="86087" cy="86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</a:t>
            </a:r>
            <a:endParaRPr lang="ko-KR" altLang="en-US" sz="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60F68A8-7E95-9469-2E78-35DB4EDBF069}"/>
              </a:ext>
            </a:extLst>
          </p:cNvPr>
          <p:cNvSpPr/>
          <p:nvPr/>
        </p:nvSpPr>
        <p:spPr>
          <a:xfrm>
            <a:off x="7134944" y="11507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786BDB-8650-39AD-584A-24838A5D84BA}"/>
              </a:ext>
            </a:extLst>
          </p:cNvPr>
          <p:cNvSpPr/>
          <p:nvPr/>
        </p:nvSpPr>
        <p:spPr>
          <a:xfrm>
            <a:off x="7178098" y="118947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A941FF1-49A3-4E25-557A-190A38520A9F}"/>
              </a:ext>
            </a:extLst>
          </p:cNvPr>
          <p:cNvCxnSpPr>
            <a:cxnSpLocks/>
          </p:cNvCxnSpPr>
          <p:nvPr/>
        </p:nvCxnSpPr>
        <p:spPr>
          <a:xfrm>
            <a:off x="7456838" y="319947"/>
            <a:ext cx="0" cy="7602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1D35BD1-7F8F-9565-A4A1-63D36F48957E}"/>
              </a:ext>
            </a:extLst>
          </p:cNvPr>
          <p:cNvSpPr txBox="1"/>
          <p:nvPr/>
        </p:nvSpPr>
        <p:spPr>
          <a:xfrm>
            <a:off x="7198614" y="102950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773EADC-7F68-98A1-8539-2DECC34F6ED8}"/>
              </a:ext>
            </a:extLst>
          </p:cNvPr>
          <p:cNvCxnSpPr>
            <a:cxnSpLocks/>
          </p:cNvCxnSpPr>
          <p:nvPr/>
        </p:nvCxnSpPr>
        <p:spPr>
          <a:xfrm>
            <a:off x="7135588" y="824864"/>
            <a:ext cx="0" cy="518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7C82C50-9C1B-4589-8DCA-098ECFF9154F}"/>
              </a:ext>
            </a:extLst>
          </p:cNvPr>
          <p:cNvSpPr txBox="1"/>
          <p:nvPr/>
        </p:nvSpPr>
        <p:spPr>
          <a:xfrm>
            <a:off x="6908759" y="55325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B457F4D-F61F-567A-668B-8E76AF67027C}"/>
              </a:ext>
            </a:extLst>
          </p:cNvPr>
          <p:cNvCxnSpPr>
            <a:cxnSpLocks/>
            <a:stCxn id="119" idx="1"/>
          </p:cNvCxnSpPr>
          <p:nvPr/>
        </p:nvCxnSpPr>
        <p:spPr>
          <a:xfrm flipV="1">
            <a:off x="7134944" y="2627761"/>
            <a:ext cx="0" cy="10224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1BB6CA1-FCE9-CF11-E45C-F10EB558E47D}"/>
              </a:ext>
            </a:extLst>
          </p:cNvPr>
          <p:cNvSpPr txBox="1"/>
          <p:nvPr/>
        </p:nvSpPr>
        <p:spPr>
          <a:xfrm>
            <a:off x="6871994" y="2359701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A7C5B18-0248-56C2-83F6-5AA6F4CD29B2}"/>
              </a:ext>
            </a:extLst>
          </p:cNvPr>
          <p:cNvCxnSpPr>
            <a:cxnSpLocks/>
            <a:stCxn id="119" idx="3"/>
          </p:cNvCxnSpPr>
          <p:nvPr/>
        </p:nvCxnSpPr>
        <p:spPr>
          <a:xfrm flipH="1" flipV="1">
            <a:off x="7321935" y="2331649"/>
            <a:ext cx="5793" cy="131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C896463-B21A-7033-4BDE-179242D9BE59}"/>
              </a:ext>
            </a:extLst>
          </p:cNvPr>
          <p:cNvSpPr txBox="1"/>
          <p:nvPr/>
        </p:nvSpPr>
        <p:spPr>
          <a:xfrm>
            <a:off x="7060256" y="206359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41B178A-0A8C-3CE7-C8F5-D483B17CD5AB}"/>
              </a:ext>
            </a:extLst>
          </p:cNvPr>
          <p:cNvCxnSpPr>
            <a:cxnSpLocks/>
          </p:cNvCxnSpPr>
          <p:nvPr/>
        </p:nvCxnSpPr>
        <p:spPr>
          <a:xfrm>
            <a:off x="7332823" y="1163027"/>
            <a:ext cx="0" cy="518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6E75D5A-7662-7EFA-2868-7018460F5CA6}"/>
              </a:ext>
            </a:extLst>
          </p:cNvPr>
          <p:cNvSpPr txBox="1"/>
          <p:nvPr/>
        </p:nvSpPr>
        <p:spPr>
          <a:xfrm>
            <a:off x="7080172" y="164469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1F6E052-3E56-A156-5071-E78A89D7D0C0}"/>
              </a:ext>
            </a:extLst>
          </p:cNvPr>
          <p:cNvCxnSpPr>
            <a:cxnSpLocks/>
          </p:cNvCxnSpPr>
          <p:nvPr/>
        </p:nvCxnSpPr>
        <p:spPr>
          <a:xfrm flipV="1">
            <a:off x="7242282" y="470077"/>
            <a:ext cx="882576" cy="6806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C90E718-98D7-3180-096D-7266D43E2741}"/>
              </a:ext>
            </a:extLst>
          </p:cNvPr>
          <p:cNvSpPr txBox="1"/>
          <p:nvPr/>
        </p:nvSpPr>
        <p:spPr>
          <a:xfrm>
            <a:off x="1698320" y="425313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94901B2-5B02-24CD-41D8-1074258108E5}"/>
              </a:ext>
            </a:extLst>
          </p:cNvPr>
          <p:cNvGrpSpPr/>
          <p:nvPr/>
        </p:nvGrpSpPr>
        <p:grpSpPr>
          <a:xfrm rot="10800000">
            <a:off x="9727085" y="3705757"/>
            <a:ext cx="437078" cy="344301"/>
            <a:chOff x="8171305" y="1257040"/>
            <a:chExt cx="788704" cy="903217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E5FC1E3-A0AC-7628-E1EA-85769331E719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39C42DF-9783-CB73-5FF7-0E26B38FBE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C94BCC50-658A-E371-F337-F977323928F3}"/>
              </a:ext>
            </a:extLst>
          </p:cNvPr>
          <p:cNvSpPr txBox="1"/>
          <p:nvPr/>
        </p:nvSpPr>
        <p:spPr>
          <a:xfrm>
            <a:off x="8056898" y="280446"/>
            <a:ext cx="6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버튼</a:t>
            </a:r>
            <a:r>
              <a:rPr lang="en-US" altLang="ko-KR" sz="1200" b="1" dirty="0"/>
              <a:t>A</a:t>
            </a:r>
            <a:endParaRPr lang="ko-KR" altLang="en-US" sz="1200" b="1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5162FB21-5E38-BAFA-8432-346764E95FA7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7231336" y="3746633"/>
            <a:ext cx="655077" cy="782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6CD557B-2EBC-E965-8E94-342AC1F14BD2}"/>
              </a:ext>
            </a:extLst>
          </p:cNvPr>
          <p:cNvSpPr txBox="1"/>
          <p:nvPr/>
        </p:nvSpPr>
        <p:spPr>
          <a:xfrm>
            <a:off x="7664044" y="4556970"/>
            <a:ext cx="6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버튼</a:t>
            </a:r>
            <a:r>
              <a:rPr lang="en-US" altLang="ko-KR" sz="1200" b="1" dirty="0"/>
              <a:t>B</a:t>
            </a:r>
            <a:endParaRPr lang="ko-KR" altLang="en-US" sz="1200" b="1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C4741B31-262B-E092-A20A-7FA3EED11D74}"/>
              </a:ext>
            </a:extLst>
          </p:cNvPr>
          <p:cNvGrpSpPr/>
          <p:nvPr/>
        </p:nvGrpSpPr>
        <p:grpSpPr>
          <a:xfrm>
            <a:off x="10177874" y="2840696"/>
            <a:ext cx="483525" cy="948741"/>
            <a:chOff x="7351015" y="2854079"/>
            <a:chExt cx="483525" cy="948741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B77B33F-BA81-97B9-C5E4-5EE89C7B6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9240" y="312213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EF8985F-A638-5481-1228-8FDF45F1EF2F}"/>
                </a:ext>
              </a:extLst>
            </p:cNvPr>
            <p:cNvSpPr txBox="1"/>
            <p:nvPr/>
          </p:nvSpPr>
          <p:spPr>
            <a:xfrm>
              <a:off x="7351015" y="285407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D83FD6D-1B84-C630-FF39-7067C483D80C}"/>
              </a:ext>
            </a:extLst>
          </p:cNvPr>
          <p:cNvSpPr txBox="1"/>
          <p:nvPr/>
        </p:nvSpPr>
        <p:spPr>
          <a:xfrm>
            <a:off x="9485322" y="4486928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40E845-CAFC-1E0A-1AB7-2BBDB4C3A761}"/>
              </a:ext>
            </a:extLst>
          </p:cNvPr>
          <p:cNvSpPr txBox="1"/>
          <p:nvPr/>
        </p:nvSpPr>
        <p:spPr>
          <a:xfrm>
            <a:off x="9953864" y="4486927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90A480A6-F7FA-6FD0-43CD-3365B241E2A4}"/>
              </a:ext>
            </a:extLst>
          </p:cNvPr>
          <p:cNvCxnSpPr>
            <a:cxnSpLocks/>
            <a:stCxn id="140" idx="0"/>
          </p:cNvCxnSpPr>
          <p:nvPr/>
        </p:nvCxnSpPr>
        <p:spPr>
          <a:xfrm>
            <a:off x="10164163" y="4029261"/>
            <a:ext cx="0" cy="4388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20BC1C58-ACC5-79D2-DA75-76378FB3A552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9727085" y="4029261"/>
            <a:ext cx="0" cy="4434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57015A5A-F801-037C-E98F-5DB447C03858}"/>
              </a:ext>
            </a:extLst>
          </p:cNvPr>
          <p:cNvCxnSpPr>
            <a:cxnSpLocks/>
          </p:cNvCxnSpPr>
          <p:nvPr/>
        </p:nvCxnSpPr>
        <p:spPr>
          <a:xfrm flipH="1" flipV="1">
            <a:off x="9970088" y="4077036"/>
            <a:ext cx="15580" cy="1131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353ED86-FEF7-0AAD-68F6-1189852CB631}"/>
              </a:ext>
            </a:extLst>
          </p:cNvPr>
          <p:cNvSpPr txBox="1"/>
          <p:nvPr/>
        </p:nvSpPr>
        <p:spPr>
          <a:xfrm>
            <a:off x="9281755" y="5322808"/>
            <a:ext cx="14473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물리력이 가해지면 문이 열립니다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직사각형 23">
            <a:extLst>
              <a:ext uri="{FF2B5EF4-FFF2-40B4-BE49-F238E27FC236}">
                <a16:creationId xmlns:a16="http://schemas.microsoft.com/office/drawing/2014/main" id="{376E46FA-18F9-F333-A20E-72407FE7AED4}"/>
              </a:ext>
            </a:extLst>
          </p:cNvPr>
          <p:cNvSpPr/>
          <p:nvPr/>
        </p:nvSpPr>
        <p:spPr>
          <a:xfrm>
            <a:off x="3030553" y="3926544"/>
            <a:ext cx="1599843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8AAF386-8799-28E6-59FE-2D7B22CB65D4}"/>
              </a:ext>
            </a:extLst>
          </p:cNvPr>
          <p:cNvSpPr txBox="1"/>
          <p:nvPr/>
        </p:nvSpPr>
        <p:spPr>
          <a:xfrm>
            <a:off x="8262251" y="3896498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B0207723-40E6-2C9D-C6D2-A4F09C2738FA}"/>
              </a:ext>
            </a:extLst>
          </p:cNvPr>
          <p:cNvCxnSpPr>
            <a:cxnSpLocks/>
          </p:cNvCxnSpPr>
          <p:nvPr/>
        </p:nvCxnSpPr>
        <p:spPr>
          <a:xfrm>
            <a:off x="8749648" y="4056773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162DD260-CF44-B446-55B7-2310CE9C714A}"/>
              </a:ext>
            </a:extLst>
          </p:cNvPr>
          <p:cNvCxnSpPr>
            <a:cxnSpLocks/>
          </p:cNvCxnSpPr>
          <p:nvPr/>
        </p:nvCxnSpPr>
        <p:spPr>
          <a:xfrm>
            <a:off x="8782499" y="3241639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C366B04-29B6-D03C-7E26-8AC1329C0B74}"/>
              </a:ext>
            </a:extLst>
          </p:cNvPr>
          <p:cNvSpPr txBox="1"/>
          <p:nvPr/>
        </p:nvSpPr>
        <p:spPr>
          <a:xfrm>
            <a:off x="8270448" y="305751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443C666E-1877-BE78-3C49-2DE91158044E}"/>
              </a:ext>
            </a:extLst>
          </p:cNvPr>
          <p:cNvCxnSpPr>
            <a:cxnSpLocks/>
          </p:cNvCxnSpPr>
          <p:nvPr/>
        </p:nvCxnSpPr>
        <p:spPr>
          <a:xfrm>
            <a:off x="2173680" y="4393656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23">
            <a:extLst>
              <a:ext uri="{FF2B5EF4-FFF2-40B4-BE49-F238E27FC236}">
                <a16:creationId xmlns:a16="http://schemas.microsoft.com/office/drawing/2014/main" id="{C46BF922-749D-E71A-AF6D-BDE2BD8BB0C8}"/>
              </a:ext>
            </a:extLst>
          </p:cNvPr>
          <p:cNvSpPr/>
          <p:nvPr/>
        </p:nvSpPr>
        <p:spPr>
          <a:xfrm>
            <a:off x="4231618" y="1478947"/>
            <a:ext cx="45719" cy="1634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921510-C54B-D03B-8618-92B84BB53662}"/>
              </a:ext>
            </a:extLst>
          </p:cNvPr>
          <p:cNvGrpSpPr/>
          <p:nvPr/>
        </p:nvGrpSpPr>
        <p:grpSpPr>
          <a:xfrm>
            <a:off x="4406458" y="1847109"/>
            <a:ext cx="483525" cy="991482"/>
            <a:chOff x="4382647" y="2542449"/>
            <a:chExt cx="483525" cy="99148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7CAC1F7-BD9C-C2F6-20C5-56D2094F74CF}"/>
                </a:ext>
              </a:extLst>
            </p:cNvPr>
            <p:cNvSpPr txBox="1"/>
            <p:nvPr/>
          </p:nvSpPr>
          <p:spPr>
            <a:xfrm>
              <a:off x="4382647" y="254244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6430ECE7-E1A1-20F1-46D8-3F5D25723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9784" y="2824412"/>
              <a:ext cx="2680" cy="7095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직사각형 23">
            <a:extLst>
              <a:ext uri="{FF2B5EF4-FFF2-40B4-BE49-F238E27FC236}">
                <a16:creationId xmlns:a16="http://schemas.microsoft.com/office/drawing/2014/main" id="{08DFD7C6-C949-F1C6-58EB-17FA5A92584D}"/>
              </a:ext>
            </a:extLst>
          </p:cNvPr>
          <p:cNvSpPr/>
          <p:nvPr/>
        </p:nvSpPr>
        <p:spPr>
          <a:xfrm rot="5400000">
            <a:off x="3354945" y="2694673"/>
            <a:ext cx="49206" cy="79146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직사각형 23">
            <a:extLst>
              <a:ext uri="{FF2B5EF4-FFF2-40B4-BE49-F238E27FC236}">
                <a16:creationId xmlns:a16="http://schemas.microsoft.com/office/drawing/2014/main" id="{EF239458-E35D-757E-D3CD-0055DC49658C}"/>
              </a:ext>
            </a:extLst>
          </p:cNvPr>
          <p:cNvSpPr/>
          <p:nvPr/>
        </p:nvSpPr>
        <p:spPr>
          <a:xfrm rot="5400000">
            <a:off x="4406365" y="2893169"/>
            <a:ext cx="46739" cy="3974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직사각형 23">
            <a:extLst>
              <a:ext uri="{FF2B5EF4-FFF2-40B4-BE49-F238E27FC236}">
                <a16:creationId xmlns:a16="http://schemas.microsoft.com/office/drawing/2014/main" id="{0F7B1105-5A6D-AE12-793E-565A19885523}"/>
              </a:ext>
            </a:extLst>
          </p:cNvPr>
          <p:cNvSpPr/>
          <p:nvPr/>
        </p:nvSpPr>
        <p:spPr>
          <a:xfrm>
            <a:off x="3728964" y="1015013"/>
            <a:ext cx="45719" cy="20932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23">
            <a:extLst>
              <a:ext uri="{FF2B5EF4-FFF2-40B4-BE49-F238E27FC236}">
                <a16:creationId xmlns:a16="http://schemas.microsoft.com/office/drawing/2014/main" id="{FFCE5555-14C6-B2EF-29E1-6A1663FF84A2}"/>
              </a:ext>
            </a:extLst>
          </p:cNvPr>
          <p:cNvSpPr/>
          <p:nvPr/>
        </p:nvSpPr>
        <p:spPr>
          <a:xfrm>
            <a:off x="7457470" y="982568"/>
            <a:ext cx="45719" cy="55116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4D8D5C02-A013-73EB-B9C7-736B09A1BD1B}"/>
              </a:ext>
            </a:extLst>
          </p:cNvPr>
          <p:cNvCxnSpPr>
            <a:cxnSpLocks/>
          </p:cNvCxnSpPr>
          <p:nvPr/>
        </p:nvCxnSpPr>
        <p:spPr>
          <a:xfrm>
            <a:off x="6964777" y="1475914"/>
            <a:ext cx="0" cy="2919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8D15E9FD-4BDA-41F1-305D-2A87A41833E3}"/>
              </a:ext>
            </a:extLst>
          </p:cNvPr>
          <p:cNvSpPr txBox="1"/>
          <p:nvPr/>
        </p:nvSpPr>
        <p:spPr>
          <a:xfrm>
            <a:off x="6714393" y="1758901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" name="직사각형 23">
            <a:extLst>
              <a:ext uri="{FF2B5EF4-FFF2-40B4-BE49-F238E27FC236}">
                <a16:creationId xmlns:a16="http://schemas.microsoft.com/office/drawing/2014/main" id="{0D1B9899-5887-9F3C-223E-36185DE581DB}"/>
              </a:ext>
            </a:extLst>
          </p:cNvPr>
          <p:cNvSpPr/>
          <p:nvPr/>
        </p:nvSpPr>
        <p:spPr>
          <a:xfrm>
            <a:off x="9424140" y="3217491"/>
            <a:ext cx="106058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23">
            <a:extLst>
              <a:ext uri="{FF2B5EF4-FFF2-40B4-BE49-F238E27FC236}">
                <a16:creationId xmlns:a16="http://schemas.microsoft.com/office/drawing/2014/main" id="{5A0DAEB5-0F24-8306-BC83-5776CA984738}"/>
              </a:ext>
            </a:extLst>
          </p:cNvPr>
          <p:cNvSpPr/>
          <p:nvPr/>
        </p:nvSpPr>
        <p:spPr>
          <a:xfrm>
            <a:off x="10439000" y="3219977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23">
            <a:extLst>
              <a:ext uri="{FF2B5EF4-FFF2-40B4-BE49-F238E27FC236}">
                <a16:creationId xmlns:a16="http://schemas.microsoft.com/office/drawing/2014/main" id="{047B6979-EB70-E081-FD44-4A1CBA86178F}"/>
              </a:ext>
            </a:extLst>
          </p:cNvPr>
          <p:cNvSpPr/>
          <p:nvPr/>
        </p:nvSpPr>
        <p:spPr>
          <a:xfrm>
            <a:off x="10158825" y="4052756"/>
            <a:ext cx="325174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23">
            <a:extLst>
              <a:ext uri="{FF2B5EF4-FFF2-40B4-BE49-F238E27FC236}">
                <a16:creationId xmlns:a16="http://schemas.microsoft.com/office/drawing/2014/main" id="{534FB139-B1DC-08CC-005F-E3211B1F91BB}"/>
              </a:ext>
            </a:extLst>
          </p:cNvPr>
          <p:cNvSpPr/>
          <p:nvPr/>
        </p:nvSpPr>
        <p:spPr>
          <a:xfrm>
            <a:off x="9420933" y="4052756"/>
            <a:ext cx="314357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6968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Lumo_S8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직사각형 23">
            <a:extLst>
              <a:ext uri="{FF2B5EF4-FFF2-40B4-BE49-F238E27FC236}">
                <a16:creationId xmlns:a16="http://schemas.microsoft.com/office/drawing/2014/main" id="{660100EE-1779-5D64-B2C0-0872FA26A641}"/>
              </a:ext>
            </a:extLst>
          </p:cNvPr>
          <p:cNvSpPr/>
          <p:nvPr/>
        </p:nvSpPr>
        <p:spPr>
          <a:xfrm>
            <a:off x="2979491" y="3065802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직사각형 23">
            <a:extLst>
              <a:ext uri="{FF2B5EF4-FFF2-40B4-BE49-F238E27FC236}">
                <a16:creationId xmlns:a16="http://schemas.microsoft.com/office/drawing/2014/main" id="{33BE5A56-165A-B794-9D3F-11FC091BF5D2}"/>
              </a:ext>
            </a:extLst>
          </p:cNvPr>
          <p:cNvSpPr/>
          <p:nvPr/>
        </p:nvSpPr>
        <p:spPr>
          <a:xfrm>
            <a:off x="3728965" y="979726"/>
            <a:ext cx="372787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직사각형 23">
            <a:extLst>
              <a:ext uri="{FF2B5EF4-FFF2-40B4-BE49-F238E27FC236}">
                <a16:creationId xmlns:a16="http://schemas.microsoft.com/office/drawing/2014/main" id="{84C2D54C-624C-0F7D-96CB-FC9FAC01F112}"/>
              </a:ext>
            </a:extLst>
          </p:cNvPr>
          <p:cNvSpPr/>
          <p:nvPr/>
        </p:nvSpPr>
        <p:spPr>
          <a:xfrm>
            <a:off x="4259961" y="1478947"/>
            <a:ext cx="2696195" cy="5478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F19D5D-4DCD-0916-BB62-A3E2122E28F6}"/>
              </a:ext>
            </a:extLst>
          </p:cNvPr>
          <p:cNvSpPr/>
          <p:nvPr/>
        </p:nvSpPr>
        <p:spPr>
          <a:xfrm>
            <a:off x="3027247" y="3113495"/>
            <a:ext cx="1599843" cy="813065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직사각형 23">
            <a:extLst>
              <a:ext uri="{FF2B5EF4-FFF2-40B4-BE49-F238E27FC236}">
                <a16:creationId xmlns:a16="http://schemas.microsoft.com/office/drawing/2014/main" id="{5D564E87-B18E-9570-CE3E-97648F1A834A}"/>
              </a:ext>
            </a:extLst>
          </p:cNvPr>
          <p:cNvSpPr/>
          <p:nvPr/>
        </p:nvSpPr>
        <p:spPr>
          <a:xfrm>
            <a:off x="3773650" y="1480643"/>
            <a:ext cx="459001" cy="1632668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33BE8D0-022D-EEB2-D7EA-DFF4D69D1F89}"/>
              </a:ext>
            </a:extLst>
          </p:cNvPr>
          <p:cNvGrpSpPr/>
          <p:nvPr/>
        </p:nvGrpSpPr>
        <p:grpSpPr>
          <a:xfrm rot="5400000">
            <a:off x="2670409" y="3358879"/>
            <a:ext cx="437078" cy="344301"/>
            <a:chOff x="8171305" y="1257040"/>
            <a:chExt cx="788704" cy="90321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AAC4E85-C26D-37B7-3FCD-4C17B6F1F739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33FE260-CC4C-1373-5968-9326F7D5F4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23">
            <a:extLst>
              <a:ext uri="{FF2B5EF4-FFF2-40B4-BE49-F238E27FC236}">
                <a16:creationId xmlns:a16="http://schemas.microsoft.com/office/drawing/2014/main" id="{E10E7C18-3BDF-3BDA-4A3C-65AF83151F93}"/>
              </a:ext>
            </a:extLst>
          </p:cNvPr>
          <p:cNvSpPr/>
          <p:nvPr/>
        </p:nvSpPr>
        <p:spPr>
          <a:xfrm rot="5400000">
            <a:off x="5385745" y="-589682"/>
            <a:ext cx="459001" cy="3683191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BDF1F8F-41C8-6A5C-2FF7-BCE96F6CD41E}"/>
              </a:ext>
            </a:extLst>
          </p:cNvPr>
          <p:cNvSpPr/>
          <p:nvPr/>
        </p:nvSpPr>
        <p:spPr>
          <a:xfrm rot="10800000">
            <a:off x="7027726" y="3442263"/>
            <a:ext cx="429114" cy="422122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23">
            <a:extLst>
              <a:ext uri="{FF2B5EF4-FFF2-40B4-BE49-F238E27FC236}">
                <a16:creationId xmlns:a16="http://schemas.microsoft.com/office/drawing/2014/main" id="{E180AF02-EF89-2B68-98FE-2E3658B66F99}"/>
              </a:ext>
            </a:extLst>
          </p:cNvPr>
          <p:cNvSpPr/>
          <p:nvPr/>
        </p:nvSpPr>
        <p:spPr>
          <a:xfrm>
            <a:off x="9422292" y="3243708"/>
            <a:ext cx="1018142" cy="813065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AF4897-850A-A124-C3E4-6E1318A25335}"/>
              </a:ext>
            </a:extLst>
          </p:cNvPr>
          <p:cNvSpPr/>
          <p:nvPr/>
        </p:nvSpPr>
        <p:spPr>
          <a:xfrm>
            <a:off x="7134944" y="355384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23">
            <a:extLst>
              <a:ext uri="{FF2B5EF4-FFF2-40B4-BE49-F238E27FC236}">
                <a16:creationId xmlns:a16="http://schemas.microsoft.com/office/drawing/2014/main" id="{C62D04CB-B4D2-935B-0AAD-C047D347F2AD}"/>
              </a:ext>
            </a:extLst>
          </p:cNvPr>
          <p:cNvSpPr/>
          <p:nvPr/>
        </p:nvSpPr>
        <p:spPr>
          <a:xfrm>
            <a:off x="4628483" y="2650020"/>
            <a:ext cx="167566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23">
            <a:extLst>
              <a:ext uri="{FF2B5EF4-FFF2-40B4-BE49-F238E27FC236}">
                <a16:creationId xmlns:a16="http://schemas.microsoft.com/office/drawing/2014/main" id="{79F566AF-C01D-FE45-1291-A30683E55E08}"/>
              </a:ext>
            </a:extLst>
          </p:cNvPr>
          <p:cNvSpPr/>
          <p:nvPr/>
        </p:nvSpPr>
        <p:spPr>
          <a:xfrm>
            <a:off x="4628484" y="3922933"/>
            <a:ext cx="163492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506096-5A45-0AEE-21E8-60C69120536A}"/>
              </a:ext>
            </a:extLst>
          </p:cNvPr>
          <p:cNvSpPr/>
          <p:nvPr/>
        </p:nvSpPr>
        <p:spPr>
          <a:xfrm>
            <a:off x="7134944" y="11507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C9C27D9-C93B-2E5A-72F9-6839C71CA322}"/>
              </a:ext>
            </a:extLst>
          </p:cNvPr>
          <p:cNvSpPr/>
          <p:nvPr/>
        </p:nvSpPr>
        <p:spPr>
          <a:xfrm>
            <a:off x="7178098" y="118947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44C07D5-0290-6769-9F83-91D03EC82A91}"/>
              </a:ext>
            </a:extLst>
          </p:cNvPr>
          <p:cNvGrpSpPr/>
          <p:nvPr/>
        </p:nvGrpSpPr>
        <p:grpSpPr>
          <a:xfrm rot="10800000">
            <a:off x="9727085" y="3705757"/>
            <a:ext cx="437078" cy="344301"/>
            <a:chOff x="8171305" y="1257040"/>
            <a:chExt cx="788704" cy="90321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77F524A-FF65-8D8E-6FF5-44B49E3EE448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9AFBA93-C28F-BA16-2490-2FAEF2D00D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23">
            <a:extLst>
              <a:ext uri="{FF2B5EF4-FFF2-40B4-BE49-F238E27FC236}">
                <a16:creationId xmlns:a16="http://schemas.microsoft.com/office/drawing/2014/main" id="{0DD8B6D4-3C09-6CE5-7081-6082937E2A92}"/>
              </a:ext>
            </a:extLst>
          </p:cNvPr>
          <p:cNvSpPr/>
          <p:nvPr/>
        </p:nvSpPr>
        <p:spPr>
          <a:xfrm>
            <a:off x="3030553" y="3926544"/>
            <a:ext cx="1599843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07748B14-A325-AF91-8F63-E9E70C7A06AB}"/>
              </a:ext>
            </a:extLst>
          </p:cNvPr>
          <p:cNvSpPr/>
          <p:nvPr/>
        </p:nvSpPr>
        <p:spPr>
          <a:xfrm>
            <a:off x="4231618" y="1478947"/>
            <a:ext cx="45719" cy="1634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3">
            <a:extLst>
              <a:ext uri="{FF2B5EF4-FFF2-40B4-BE49-F238E27FC236}">
                <a16:creationId xmlns:a16="http://schemas.microsoft.com/office/drawing/2014/main" id="{9B9A9B7F-F02D-8938-38F0-8EC022E59338}"/>
              </a:ext>
            </a:extLst>
          </p:cNvPr>
          <p:cNvSpPr/>
          <p:nvPr/>
        </p:nvSpPr>
        <p:spPr>
          <a:xfrm rot="5400000">
            <a:off x="3354945" y="2694673"/>
            <a:ext cx="49206" cy="79146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3">
            <a:extLst>
              <a:ext uri="{FF2B5EF4-FFF2-40B4-BE49-F238E27FC236}">
                <a16:creationId xmlns:a16="http://schemas.microsoft.com/office/drawing/2014/main" id="{502B94CE-75C2-3BE9-865F-7FC269B5306E}"/>
              </a:ext>
            </a:extLst>
          </p:cNvPr>
          <p:cNvSpPr/>
          <p:nvPr/>
        </p:nvSpPr>
        <p:spPr>
          <a:xfrm rot="5400000">
            <a:off x="4406365" y="2893169"/>
            <a:ext cx="46739" cy="3974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3">
            <a:extLst>
              <a:ext uri="{FF2B5EF4-FFF2-40B4-BE49-F238E27FC236}">
                <a16:creationId xmlns:a16="http://schemas.microsoft.com/office/drawing/2014/main" id="{B4866057-D6D2-17A7-6415-A26766D39F60}"/>
              </a:ext>
            </a:extLst>
          </p:cNvPr>
          <p:cNvSpPr/>
          <p:nvPr/>
        </p:nvSpPr>
        <p:spPr>
          <a:xfrm>
            <a:off x="3728964" y="1015013"/>
            <a:ext cx="45719" cy="20932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3">
            <a:extLst>
              <a:ext uri="{FF2B5EF4-FFF2-40B4-BE49-F238E27FC236}">
                <a16:creationId xmlns:a16="http://schemas.microsoft.com/office/drawing/2014/main" id="{F69E5F5A-C35F-01E5-9CB6-9A172E3F5F46}"/>
              </a:ext>
            </a:extLst>
          </p:cNvPr>
          <p:cNvSpPr/>
          <p:nvPr/>
        </p:nvSpPr>
        <p:spPr>
          <a:xfrm>
            <a:off x="7457470" y="982568"/>
            <a:ext cx="45719" cy="55116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3">
            <a:extLst>
              <a:ext uri="{FF2B5EF4-FFF2-40B4-BE49-F238E27FC236}">
                <a16:creationId xmlns:a16="http://schemas.microsoft.com/office/drawing/2014/main" id="{53B68200-A773-7CCB-9E54-A2F84A7B9FCD}"/>
              </a:ext>
            </a:extLst>
          </p:cNvPr>
          <p:cNvSpPr/>
          <p:nvPr/>
        </p:nvSpPr>
        <p:spPr>
          <a:xfrm>
            <a:off x="9424140" y="3217491"/>
            <a:ext cx="106058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B6D72952-D1EC-2BF0-1300-7FF485F7FA5F}"/>
              </a:ext>
            </a:extLst>
          </p:cNvPr>
          <p:cNvSpPr/>
          <p:nvPr/>
        </p:nvSpPr>
        <p:spPr>
          <a:xfrm>
            <a:off x="10439000" y="3219977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3">
            <a:extLst>
              <a:ext uri="{FF2B5EF4-FFF2-40B4-BE49-F238E27FC236}">
                <a16:creationId xmlns:a16="http://schemas.microsoft.com/office/drawing/2014/main" id="{1DD2ACA6-D9D8-DFDF-F664-EF02C94A3A88}"/>
              </a:ext>
            </a:extLst>
          </p:cNvPr>
          <p:cNvSpPr/>
          <p:nvPr/>
        </p:nvSpPr>
        <p:spPr>
          <a:xfrm>
            <a:off x="10158825" y="4052756"/>
            <a:ext cx="325174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3">
            <a:extLst>
              <a:ext uri="{FF2B5EF4-FFF2-40B4-BE49-F238E27FC236}">
                <a16:creationId xmlns:a16="http://schemas.microsoft.com/office/drawing/2014/main" id="{EB07376E-7088-05C1-391D-E511908245A9}"/>
              </a:ext>
            </a:extLst>
          </p:cNvPr>
          <p:cNvSpPr/>
          <p:nvPr/>
        </p:nvSpPr>
        <p:spPr>
          <a:xfrm>
            <a:off x="9420933" y="4052756"/>
            <a:ext cx="314357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D2C4B7-E768-654D-17DC-E202BB5761DF}"/>
              </a:ext>
            </a:extLst>
          </p:cNvPr>
          <p:cNvSpPr txBox="1"/>
          <p:nvPr/>
        </p:nvSpPr>
        <p:spPr>
          <a:xfrm>
            <a:off x="5910810" y="4863046"/>
            <a:ext cx="156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벽과 천장은 모두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Atype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7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17B204-052E-B7B9-F703-FEC354FD28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5504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4E4A78-601F-EAA1-F15C-69725D1B059F}"/>
              </a:ext>
            </a:extLst>
          </p:cNvPr>
          <p:cNvSpPr/>
          <p:nvPr/>
        </p:nvSpPr>
        <p:spPr>
          <a:xfrm>
            <a:off x="1665207" y="718457"/>
            <a:ext cx="9922956" cy="5522891"/>
          </a:xfrm>
          <a:prstGeom prst="rect">
            <a:avLst/>
          </a:prstGeom>
          <a:noFill/>
          <a:ln w="762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23">
            <a:extLst>
              <a:ext uri="{FF2B5EF4-FFF2-40B4-BE49-F238E27FC236}">
                <a16:creationId xmlns:a16="http://schemas.microsoft.com/office/drawing/2014/main" id="{75E5CA75-8DAF-B10D-B08D-5962B1E57911}"/>
              </a:ext>
            </a:extLst>
          </p:cNvPr>
          <p:cNvSpPr/>
          <p:nvPr/>
        </p:nvSpPr>
        <p:spPr>
          <a:xfrm>
            <a:off x="9580473" y="1946919"/>
            <a:ext cx="603952" cy="225273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3FD99A2-DF09-536B-74F9-E9ACDB67654A}"/>
              </a:ext>
            </a:extLst>
          </p:cNvPr>
          <p:cNvGrpSpPr/>
          <p:nvPr/>
        </p:nvGrpSpPr>
        <p:grpSpPr>
          <a:xfrm>
            <a:off x="9760226" y="2090375"/>
            <a:ext cx="399274" cy="234521"/>
            <a:chOff x="9732233" y="2090375"/>
            <a:chExt cx="399274" cy="234521"/>
          </a:xfrm>
        </p:grpSpPr>
        <p:cxnSp>
          <p:nvCxnSpPr>
            <p:cNvPr id="335" name="직선 화살표 연결선 334">
              <a:extLst>
                <a:ext uri="{FF2B5EF4-FFF2-40B4-BE49-F238E27FC236}">
                  <a16:creationId xmlns:a16="http://schemas.microsoft.com/office/drawing/2014/main" id="{A97CD4E7-86CA-E338-026D-B8F1BF8B7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2090375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6" name="직선 화살표 연결선 335">
              <a:extLst>
                <a:ext uri="{FF2B5EF4-FFF2-40B4-BE49-F238E27FC236}">
                  <a16:creationId xmlns:a16="http://schemas.microsoft.com/office/drawing/2014/main" id="{9EDD8F06-F423-C2B0-249A-332CAE2BD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6533" y="2324896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523F0FF0-FA83-CCDE-D846-C569C5CDBF1D}"/>
              </a:ext>
            </a:extLst>
          </p:cNvPr>
          <p:cNvGrpSpPr/>
          <p:nvPr/>
        </p:nvGrpSpPr>
        <p:grpSpPr>
          <a:xfrm>
            <a:off x="9180925" y="4796163"/>
            <a:ext cx="1109784" cy="276999"/>
            <a:chOff x="6680554" y="1901489"/>
            <a:chExt cx="1109784" cy="276999"/>
          </a:xfrm>
        </p:grpSpPr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441EA0B1-6061-6CB6-D519-63CA36E26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20812" y="2058667"/>
              <a:ext cx="66952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7722BB-03F1-0256-2B3D-86BFB915B53E}"/>
                </a:ext>
              </a:extLst>
            </p:cNvPr>
            <p:cNvSpPr txBox="1"/>
            <p:nvPr/>
          </p:nvSpPr>
          <p:spPr>
            <a:xfrm>
              <a:off x="668055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B5B980DA-3243-1F2E-BEF3-309FDCF9A4BD}"/>
              </a:ext>
            </a:extLst>
          </p:cNvPr>
          <p:cNvGrpSpPr/>
          <p:nvPr/>
        </p:nvGrpSpPr>
        <p:grpSpPr>
          <a:xfrm>
            <a:off x="10245542" y="3197205"/>
            <a:ext cx="1907061" cy="276999"/>
            <a:chOff x="1785158" y="3148210"/>
            <a:chExt cx="1907061" cy="276999"/>
          </a:xfrm>
        </p:grpSpPr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1AD5C204-CF5D-C3FF-4DB2-ED2A843231A5}"/>
                </a:ext>
              </a:extLst>
            </p:cNvPr>
            <p:cNvCxnSpPr>
              <a:cxnSpLocks/>
            </p:cNvCxnSpPr>
            <p:nvPr/>
          </p:nvCxnSpPr>
          <p:spPr>
            <a:xfrm>
              <a:off x="178515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7002AF3E-CFF7-A606-B47A-4B27E1301C56}"/>
                </a:ext>
              </a:extLst>
            </p:cNvPr>
            <p:cNvSpPr txBox="1"/>
            <p:nvPr/>
          </p:nvSpPr>
          <p:spPr>
            <a:xfrm>
              <a:off x="32086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A5E105EF-5FA7-0FCD-78A6-AE1F777BDC8A}"/>
              </a:ext>
            </a:extLst>
          </p:cNvPr>
          <p:cNvGrpSpPr/>
          <p:nvPr/>
        </p:nvGrpSpPr>
        <p:grpSpPr>
          <a:xfrm>
            <a:off x="10268402" y="3616305"/>
            <a:ext cx="1907061" cy="276999"/>
            <a:chOff x="1785158" y="3148210"/>
            <a:chExt cx="1907061" cy="276999"/>
          </a:xfrm>
        </p:grpSpPr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FDB06CAB-5AEC-63D7-9360-99EA18EA3C4C}"/>
                </a:ext>
              </a:extLst>
            </p:cNvPr>
            <p:cNvCxnSpPr>
              <a:cxnSpLocks/>
            </p:cNvCxnSpPr>
            <p:nvPr/>
          </p:nvCxnSpPr>
          <p:spPr>
            <a:xfrm>
              <a:off x="178515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13DAEC3E-74E9-F87C-B195-A30D04A0AE80}"/>
                </a:ext>
              </a:extLst>
            </p:cNvPr>
            <p:cNvSpPr txBox="1"/>
            <p:nvPr/>
          </p:nvSpPr>
          <p:spPr>
            <a:xfrm>
              <a:off x="32086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0D2D5398-CC3F-BDB9-6677-8A570D3D37B7}"/>
              </a:ext>
            </a:extLst>
          </p:cNvPr>
          <p:cNvGrpSpPr/>
          <p:nvPr/>
        </p:nvGrpSpPr>
        <p:grpSpPr>
          <a:xfrm>
            <a:off x="9441195" y="1351102"/>
            <a:ext cx="1981422" cy="276999"/>
            <a:chOff x="1189394" y="3148210"/>
            <a:chExt cx="1981422" cy="276999"/>
          </a:xfrm>
        </p:grpSpPr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62E9D57E-2854-FC0C-B90A-E8758B8590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0FCC3B4-9F3E-C23B-8AC2-F39917AA0ACB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64C80CD1-DB64-E367-B03A-CE85A2E178C7}"/>
              </a:ext>
            </a:extLst>
          </p:cNvPr>
          <p:cNvGrpSpPr/>
          <p:nvPr/>
        </p:nvGrpSpPr>
        <p:grpSpPr>
          <a:xfrm>
            <a:off x="9421535" y="5292767"/>
            <a:ext cx="1981422" cy="276999"/>
            <a:chOff x="1189394" y="3148210"/>
            <a:chExt cx="1981422" cy="276999"/>
          </a:xfrm>
        </p:grpSpPr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AAE04E85-86D8-FFA5-CE8D-81574E6CB8F7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804A113B-FD18-3A75-9136-8938BD55AD77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34E18B-C30E-6815-6C3E-C1C60321313E}"/>
              </a:ext>
            </a:extLst>
          </p:cNvPr>
          <p:cNvGrpSpPr/>
          <p:nvPr/>
        </p:nvGrpSpPr>
        <p:grpSpPr>
          <a:xfrm>
            <a:off x="1036994" y="3005970"/>
            <a:ext cx="1981422" cy="276999"/>
            <a:chOff x="1036994" y="2995810"/>
            <a:chExt cx="1981422" cy="276999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F5133AA-C343-42AE-CB64-045A0D1DC78B}"/>
                </a:ext>
              </a:extLst>
            </p:cNvPr>
            <p:cNvCxnSpPr>
              <a:cxnSpLocks/>
            </p:cNvCxnSpPr>
            <p:nvPr/>
          </p:nvCxnSpPr>
          <p:spPr>
            <a:xfrm>
              <a:off x="1526078" y="31517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B35A1D-C02F-8477-0233-5A4E612FBF28}"/>
                </a:ext>
              </a:extLst>
            </p:cNvPr>
            <p:cNvSpPr txBox="1"/>
            <p:nvPr/>
          </p:nvSpPr>
          <p:spPr>
            <a:xfrm>
              <a:off x="1036994" y="29958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B365A6-299D-C3C3-C99F-0190C9CF6FA1}"/>
              </a:ext>
            </a:extLst>
          </p:cNvPr>
          <p:cNvGrpSpPr/>
          <p:nvPr/>
        </p:nvGrpSpPr>
        <p:grpSpPr>
          <a:xfrm>
            <a:off x="1425393" y="2314927"/>
            <a:ext cx="483525" cy="1235012"/>
            <a:chOff x="1425393" y="2314927"/>
            <a:chExt cx="483525" cy="1235012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56D8E848-2A12-756B-8FD8-DCF64D47539E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1667156" y="2602123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2C23F4-FB66-8025-188F-BE006DB63BDD}"/>
                </a:ext>
              </a:extLst>
            </p:cNvPr>
            <p:cNvSpPr txBox="1"/>
            <p:nvPr/>
          </p:nvSpPr>
          <p:spPr>
            <a:xfrm>
              <a:off x="1425393" y="2314927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F44E7B-5D8A-81C1-1DDF-D64A51CC45E2}"/>
              </a:ext>
            </a:extLst>
          </p:cNvPr>
          <p:cNvGrpSpPr/>
          <p:nvPr/>
        </p:nvGrpSpPr>
        <p:grpSpPr>
          <a:xfrm>
            <a:off x="1036266" y="3787035"/>
            <a:ext cx="2053016" cy="276999"/>
            <a:chOff x="1030170" y="3787035"/>
            <a:chExt cx="2053016" cy="27699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23040A0-53CD-615A-83CA-2331602D18FC}"/>
                </a:ext>
              </a:extLst>
            </p:cNvPr>
            <p:cNvSpPr txBox="1"/>
            <p:nvPr/>
          </p:nvSpPr>
          <p:spPr>
            <a:xfrm>
              <a:off x="1030170" y="3787035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C86F544C-3730-FAA4-B6C8-20A1031841D5}"/>
                </a:ext>
              </a:extLst>
            </p:cNvPr>
            <p:cNvCxnSpPr>
              <a:cxnSpLocks/>
            </p:cNvCxnSpPr>
            <p:nvPr/>
          </p:nvCxnSpPr>
          <p:spPr>
            <a:xfrm>
              <a:off x="1517567" y="3947310"/>
              <a:ext cx="15656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EE5E48EC-6952-FD3B-C213-91B368BB0859}"/>
              </a:ext>
            </a:extLst>
          </p:cNvPr>
          <p:cNvGrpSpPr/>
          <p:nvPr/>
        </p:nvGrpSpPr>
        <p:grpSpPr>
          <a:xfrm>
            <a:off x="1030537" y="3579935"/>
            <a:ext cx="1981422" cy="276999"/>
            <a:chOff x="1189394" y="3148210"/>
            <a:chExt cx="1981422" cy="276999"/>
          </a:xfrm>
        </p:grpSpPr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4662165C-929E-87A3-941E-E7E419BEB865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D56AC2B6-79AB-401E-63E0-21662DAB5FE0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15C0C7-5979-766D-97B2-55818336B458}"/>
              </a:ext>
            </a:extLst>
          </p:cNvPr>
          <p:cNvGrpSpPr/>
          <p:nvPr/>
        </p:nvGrpSpPr>
        <p:grpSpPr>
          <a:xfrm>
            <a:off x="1036994" y="3190097"/>
            <a:ext cx="1981422" cy="276999"/>
            <a:chOff x="1189394" y="3148210"/>
            <a:chExt cx="1981422" cy="276999"/>
          </a:xfrm>
        </p:grpSpPr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1C4BDD0D-2AA2-8E66-AB4A-4C0A095B33B0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2A704470-B71C-DA79-4FDC-EEB4C20CDCBB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7" name="직사각형 23">
            <a:extLst>
              <a:ext uri="{FF2B5EF4-FFF2-40B4-BE49-F238E27FC236}">
                <a16:creationId xmlns:a16="http://schemas.microsoft.com/office/drawing/2014/main" id="{ED0D5323-12CE-7C05-DB6D-99F8351E25A8}"/>
              </a:ext>
            </a:extLst>
          </p:cNvPr>
          <p:cNvSpPr/>
          <p:nvPr/>
        </p:nvSpPr>
        <p:spPr>
          <a:xfrm>
            <a:off x="10178792" y="1512685"/>
            <a:ext cx="1432453" cy="39463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Lumo_S9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E3F8F-5882-610E-A681-AD027A9BAB63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09FB5E-2A3D-18E3-B326-4E7BB20CF226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AA1833E-37DE-209D-BBF9-0466F7E6E00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79" name="타원 366">
                <a:extLst>
                  <a:ext uri="{FF2B5EF4-FFF2-40B4-BE49-F238E27FC236}">
                    <a16:creationId xmlns:a16="http://schemas.microsoft.com/office/drawing/2014/main" id="{855EAF03-9FEF-5BB3-42DD-2B1C5B548D3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F6B71-7F86-8016-7D0B-7B6EECFD730A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A6C5787-317D-498A-DD37-BE5A89EADE41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86616" y="964437"/>
            <a:ext cx="2012760" cy="3631469"/>
            <a:chOff x="213449" y="1937759"/>
            <a:chExt cx="2012760" cy="3631469"/>
          </a:xfrm>
        </p:grpSpPr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40m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26m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10m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" name="직선 연결선 5">
            <a:extLst>
              <a:ext uri="{FF2B5EF4-FFF2-40B4-BE49-F238E27FC236}">
                <a16:creationId xmlns:a16="http://schemas.microsoft.com/office/drawing/2014/main" id="{7D40E3A9-D043-F8B0-241B-992E152B7FF2}"/>
              </a:ext>
            </a:extLst>
          </p:cNvPr>
          <p:cNvSpPr/>
          <p:nvPr/>
        </p:nvSpPr>
        <p:spPr>
          <a:xfrm>
            <a:off x="53316" y="4665199"/>
            <a:ext cx="138359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직선 연결선 5">
            <a:extLst>
              <a:ext uri="{FF2B5EF4-FFF2-40B4-BE49-F238E27FC236}">
                <a16:creationId xmlns:a16="http://schemas.microsoft.com/office/drawing/2014/main" id="{4E3169D4-952B-09DC-1417-E87C8E0EB01F}"/>
              </a:ext>
            </a:extLst>
          </p:cNvPr>
          <p:cNvSpPr/>
          <p:nvPr/>
        </p:nvSpPr>
        <p:spPr>
          <a:xfrm>
            <a:off x="53316" y="1989297"/>
            <a:ext cx="1450764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33C112-439F-8D8F-AE98-6E1F416160B3}"/>
              </a:ext>
            </a:extLst>
          </p:cNvPr>
          <p:cNvGrpSpPr/>
          <p:nvPr/>
        </p:nvGrpSpPr>
        <p:grpSpPr>
          <a:xfrm>
            <a:off x="4711586" y="1922238"/>
            <a:ext cx="1146432" cy="726104"/>
            <a:chOff x="6071677" y="1901489"/>
            <a:chExt cx="1146432" cy="726104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DF83528-68A2-3F05-44BD-4F87CBFBB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399D7EA-44BF-5914-0CA5-04EE2DF6611F}"/>
                </a:ext>
              </a:extLst>
            </p:cNvPr>
            <p:cNvSpPr txBox="1"/>
            <p:nvPr/>
          </p:nvSpPr>
          <p:spPr>
            <a:xfrm>
              <a:off x="6734583" y="2350594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5740115-9E2D-A8BC-4A11-6C9D2BB4AE66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flipH="1">
              <a:off x="6071677" y="2069626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0DE8DB-40D9-FCDA-35F9-826F37B82524}"/>
                </a:ext>
              </a:extLst>
            </p:cNvPr>
            <p:cNvSpPr txBox="1"/>
            <p:nvPr/>
          </p:nvSpPr>
          <p:spPr>
            <a:xfrm>
              <a:off x="672627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41DDEC-3943-1D5E-19FF-EA29BE38FC73}"/>
              </a:ext>
            </a:extLst>
          </p:cNvPr>
          <p:cNvGrpSpPr/>
          <p:nvPr/>
        </p:nvGrpSpPr>
        <p:grpSpPr>
          <a:xfrm>
            <a:off x="4719896" y="4419449"/>
            <a:ext cx="1138122" cy="276998"/>
            <a:chOff x="5408024" y="4398699"/>
            <a:chExt cx="1138122" cy="27699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CA2434C-3774-A281-179D-2C3A7567B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8024" y="4566836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7890F9-32FB-EA90-0EB7-F9F5429986FE}"/>
                </a:ext>
              </a:extLst>
            </p:cNvPr>
            <p:cNvSpPr txBox="1"/>
            <p:nvPr/>
          </p:nvSpPr>
          <p:spPr>
            <a:xfrm>
              <a:off x="6062621" y="4398699"/>
              <a:ext cx="48352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8D97987-4A04-4C22-03CD-BFB3DA918A55}"/>
              </a:ext>
            </a:extLst>
          </p:cNvPr>
          <p:cNvGrpSpPr/>
          <p:nvPr/>
        </p:nvGrpSpPr>
        <p:grpSpPr>
          <a:xfrm>
            <a:off x="4719896" y="4868121"/>
            <a:ext cx="1138122" cy="276998"/>
            <a:chOff x="5408024" y="4841275"/>
            <a:chExt cx="1138122" cy="276998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D9BE402D-A198-BF8D-A190-A46EF2636E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8024" y="5009412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94BFC65-49B1-0A87-957E-2476AE72820E}"/>
                </a:ext>
              </a:extLst>
            </p:cNvPr>
            <p:cNvSpPr txBox="1"/>
            <p:nvPr/>
          </p:nvSpPr>
          <p:spPr>
            <a:xfrm>
              <a:off x="6062621" y="4841275"/>
              <a:ext cx="48352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6C5A9E6-D79E-66FD-F13F-7B1C6DFC5FFB}"/>
              </a:ext>
            </a:extLst>
          </p:cNvPr>
          <p:cNvCxnSpPr>
            <a:cxnSpLocks/>
          </p:cNvCxnSpPr>
          <p:nvPr/>
        </p:nvCxnSpPr>
        <p:spPr>
          <a:xfrm flipH="1">
            <a:off x="4720495" y="4204286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433435D-79A8-6AD6-552C-1021E5896E0B}"/>
              </a:ext>
            </a:extLst>
          </p:cNvPr>
          <p:cNvSpPr txBox="1"/>
          <p:nvPr/>
        </p:nvSpPr>
        <p:spPr>
          <a:xfrm>
            <a:off x="5375093" y="4036150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DCB2677-17B1-C8F9-250A-46DA131A5DA6}"/>
              </a:ext>
            </a:extLst>
          </p:cNvPr>
          <p:cNvCxnSpPr>
            <a:cxnSpLocks/>
          </p:cNvCxnSpPr>
          <p:nvPr/>
        </p:nvCxnSpPr>
        <p:spPr>
          <a:xfrm flipH="1">
            <a:off x="4719896" y="3755182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30E1D74-C535-A550-062A-6B85A3BB1402}"/>
              </a:ext>
            </a:extLst>
          </p:cNvPr>
          <p:cNvSpPr txBox="1"/>
          <p:nvPr/>
        </p:nvSpPr>
        <p:spPr>
          <a:xfrm>
            <a:off x="5374492" y="358704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7907700-D5A9-1AED-DCD3-489061E9DEA1}"/>
              </a:ext>
            </a:extLst>
          </p:cNvPr>
          <p:cNvCxnSpPr>
            <a:cxnSpLocks/>
          </p:cNvCxnSpPr>
          <p:nvPr/>
        </p:nvCxnSpPr>
        <p:spPr>
          <a:xfrm flipH="1">
            <a:off x="4711586" y="3373595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0746779-B4F8-4595-B8EF-2600270C10EC}"/>
              </a:ext>
            </a:extLst>
          </p:cNvPr>
          <p:cNvSpPr txBox="1"/>
          <p:nvPr/>
        </p:nvSpPr>
        <p:spPr>
          <a:xfrm>
            <a:off x="5366183" y="3205457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347058E-73A7-91C7-48E0-06AB68B1C534}"/>
              </a:ext>
            </a:extLst>
          </p:cNvPr>
          <p:cNvCxnSpPr>
            <a:cxnSpLocks/>
          </p:cNvCxnSpPr>
          <p:nvPr/>
        </p:nvCxnSpPr>
        <p:spPr>
          <a:xfrm flipH="1">
            <a:off x="4711586" y="2922778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5D9FC30-9385-BA20-D67E-B0641A022D28}"/>
              </a:ext>
            </a:extLst>
          </p:cNvPr>
          <p:cNvSpPr txBox="1"/>
          <p:nvPr/>
        </p:nvSpPr>
        <p:spPr>
          <a:xfrm>
            <a:off x="5366183" y="275464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A0BBA29-D24C-2991-7BA8-05BE237888EB}"/>
              </a:ext>
            </a:extLst>
          </p:cNvPr>
          <p:cNvCxnSpPr>
            <a:cxnSpLocks/>
          </p:cNvCxnSpPr>
          <p:nvPr/>
        </p:nvCxnSpPr>
        <p:spPr>
          <a:xfrm>
            <a:off x="5159766" y="1557744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FD2DED3-CEDE-C3D6-A35D-397ACFC01791}"/>
              </a:ext>
            </a:extLst>
          </p:cNvPr>
          <p:cNvCxnSpPr>
            <a:cxnSpLocks/>
          </p:cNvCxnSpPr>
          <p:nvPr/>
        </p:nvCxnSpPr>
        <p:spPr>
          <a:xfrm>
            <a:off x="4259249" y="1557744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23">
            <a:extLst>
              <a:ext uri="{FF2B5EF4-FFF2-40B4-BE49-F238E27FC236}">
                <a16:creationId xmlns:a16="http://schemas.microsoft.com/office/drawing/2014/main" id="{D6E1C2F7-6354-4EC3-E0A1-0D21BFED6C1F}"/>
              </a:ext>
            </a:extLst>
          </p:cNvPr>
          <p:cNvSpPr/>
          <p:nvPr/>
        </p:nvSpPr>
        <p:spPr>
          <a:xfrm>
            <a:off x="4259249" y="2090375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B4AFC3-7580-4D6C-3F37-4E0D4BF47C04}"/>
              </a:ext>
            </a:extLst>
          </p:cNvPr>
          <p:cNvSpPr txBox="1"/>
          <p:nvPr/>
        </p:nvSpPr>
        <p:spPr>
          <a:xfrm>
            <a:off x="4013333" y="123568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23">
            <a:extLst>
              <a:ext uri="{FF2B5EF4-FFF2-40B4-BE49-F238E27FC236}">
                <a16:creationId xmlns:a16="http://schemas.microsoft.com/office/drawing/2014/main" id="{DCAF41AB-24BE-2936-D83F-6B721DD55A63}"/>
              </a:ext>
            </a:extLst>
          </p:cNvPr>
          <p:cNvSpPr/>
          <p:nvPr/>
        </p:nvSpPr>
        <p:spPr>
          <a:xfrm>
            <a:off x="4255095" y="4587586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3">
            <a:extLst>
              <a:ext uri="{FF2B5EF4-FFF2-40B4-BE49-F238E27FC236}">
                <a16:creationId xmlns:a16="http://schemas.microsoft.com/office/drawing/2014/main" id="{7022DA1C-DF5B-5E93-DBDC-1C4E26F15AEB}"/>
              </a:ext>
            </a:extLst>
          </p:cNvPr>
          <p:cNvSpPr/>
          <p:nvPr/>
        </p:nvSpPr>
        <p:spPr>
          <a:xfrm>
            <a:off x="4255094" y="3755182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3">
            <a:extLst>
              <a:ext uri="{FF2B5EF4-FFF2-40B4-BE49-F238E27FC236}">
                <a16:creationId xmlns:a16="http://schemas.microsoft.com/office/drawing/2014/main" id="{1FDCCD85-916D-B1EC-1EA8-87A3497FA0DA}"/>
              </a:ext>
            </a:extLst>
          </p:cNvPr>
          <p:cNvSpPr/>
          <p:nvPr/>
        </p:nvSpPr>
        <p:spPr>
          <a:xfrm>
            <a:off x="4255093" y="2922778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F7825C-7547-DFE6-4CA6-13A6110F29DA}"/>
              </a:ext>
            </a:extLst>
          </p:cNvPr>
          <p:cNvSpPr txBox="1"/>
          <p:nvPr/>
        </p:nvSpPr>
        <p:spPr>
          <a:xfrm>
            <a:off x="4918003" y="122759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32322F9-CE11-AA0B-8DA4-70BFB11EF1EF}"/>
              </a:ext>
            </a:extLst>
          </p:cNvPr>
          <p:cNvGrpSpPr/>
          <p:nvPr/>
        </p:nvGrpSpPr>
        <p:grpSpPr>
          <a:xfrm>
            <a:off x="6649962" y="3155222"/>
            <a:ext cx="1146432" cy="726104"/>
            <a:chOff x="6071677" y="1901489"/>
            <a:chExt cx="1146432" cy="726104"/>
          </a:xfrm>
        </p:grpSpPr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ADA313F5-85E2-0999-9E9E-4728EB817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E1B9AA2-A1E7-9E1E-1C4B-342AD0EC4CE3}"/>
                </a:ext>
              </a:extLst>
            </p:cNvPr>
            <p:cNvSpPr txBox="1"/>
            <p:nvPr/>
          </p:nvSpPr>
          <p:spPr>
            <a:xfrm>
              <a:off x="6734583" y="2350594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FAB4D4C-3B22-1D4D-5348-F18FFAB7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1677" y="2069626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83A3269-B640-B780-2153-BF9438A944D9}"/>
                </a:ext>
              </a:extLst>
            </p:cNvPr>
            <p:cNvSpPr txBox="1"/>
            <p:nvPr/>
          </p:nvSpPr>
          <p:spPr>
            <a:xfrm>
              <a:off x="672627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D7571EF-D2E5-7F24-8B58-AE67A3ACC4D4}"/>
              </a:ext>
            </a:extLst>
          </p:cNvPr>
          <p:cNvGrpSpPr/>
          <p:nvPr/>
        </p:nvGrpSpPr>
        <p:grpSpPr>
          <a:xfrm>
            <a:off x="6658272" y="3992614"/>
            <a:ext cx="1146431" cy="720007"/>
            <a:chOff x="6071677" y="1907585"/>
            <a:chExt cx="1146431" cy="720007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E6D5D6CB-5609-DDC2-3EFD-6FFBECF11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A2C118E-3E52-3CE7-A336-088AF8300D9E}"/>
                </a:ext>
              </a:extLst>
            </p:cNvPr>
            <p:cNvSpPr txBox="1"/>
            <p:nvPr/>
          </p:nvSpPr>
          <p:spPr>
            <a:xfrm>
              <a:off x="6734582" y="2350593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034C9535-C636-C0F4-1EBF-EDC7015FB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1677" y="2075722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41B7D04-9501-D39B-2729-86F2711DF064}"/>
                </a:ext>
              </a:extLst>
            </p:cNvPr>
            <p:cNvSpPr txBox="1"/>
            <p:nvPr/>
          </p:nvSpPr>
          <p:spPr>
            <a:xfrm>
              <a:off x="6726275" y="1907585"/>
              <a:ext cx="48352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82F9DB5-F4FD-AD9D-3BD1-68FDCFD40D36}"/>
              </a:ext>
            </a:extLst>
          </p:cNvPr>
          <p:cNvGrpSpPr/>
          <p:nvPr/>
        </p:nvGrpSpPr>
        <p:grpSpPr>
          <a:xfrm>
            <a:off x="6641652" y="2330021"/>
            <a:ext cx="1146432" cy="720006"/>
            <a:chOff x="6071677" y="1907585"/>
            <a:chExt cx="1146432" cy="720006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9CCD121-EBB0-AE6E-C886-98CD41C68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DA02CDE-93E5-64A8-A1BE-44D123607C69}"/>
                </a:ext>
              </a:extLst>
            </p:cNvPr>
            <p:cNvSpPr txBox="1"/>
            <p:nvPr/>
          </p:nvSpPr>
          <p:spPr>
            <a:xfrm>
              <a:off x="6734583" y="2350593"/>
              <a:ext cx="48352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BCAF935E-1A9A-88C6-DDED-7CA78432E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1677" y="2075722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3762ED9-D76E-E7B8-A1D4-5E9B3C7C4964}"/>
                </a:ext>
              </a:extLst>
            </p:cNvPr>
            <p:cNvSpPr txBox="1"/>
            <p:nvPr/>
          </p:nvSpPr>
          <p:spPr>
            <a:xfrm>
              <a:off x="6726274" y="1907585"/>
              <a:ext cx="48352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819B85-7D95-CF51-9C18-C7E12ADD5979}"/>
              </a:ext>
            </a:extLst>
          </p:cNvPr>
          <p:cNvGrpSpPr/>
          <p:nvPr/>
        </p:nvGrpSpPr>
        <p:grpSpPr>
          <a:xfrm>
            <a:off x="6003964" y="1586650"/>
            <a:ext cx="1388195" cy="1277965"/>
            <a:chOff x="5525824" y="1359246"/>
            <a:chExt cx="1388195" cy="1277965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597A930-64A0-F488-83BC-EE1BF0CCD176}"/>
                </a:ext>
              </a:extLst>
            </p:cNvPr>
            <p:cNvCxnSpPr>
              <a:cxnSpLocks/>
            </p:cNvCxnSpPr>
            <p:nvPr/>
          </p:nvCxnSpPr>
          <p:spPr>
            <a:xfrm>
              <a:off x="6672257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8D0DECBA-69EE-27AE-07F8-6E6EFC1C63DC}"/>
                </a:ext>
              </a:extLst>
            </p:cNvPr>
            <p:cNvCxnSpPr>
              <a:cxnSpLocks/>
            </p:cNvCxnSpPr>
            <p:nvPr/>
          </p:nvCxnSpPr>
          <p:spPr>
            <a:xfrm>
              <a:off x="5771740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FAE358-529B-0135-EF6E-7A28ACA32658}"/>
                </a:ext>
              </a:extLst>
            </p:cNvPr>
            <p:cNvSpPr txBox="1"/>
            <p:nvPr/>
          </p:nvSpPr>
          <p:spPr>
            <a:xfrm>
              <a:off x="5525824" y="136733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EEAB391-2D3D-2B53-36C7-9C22CAEB3722}"/>
                </a:ext>
              </a:extLst>
            </p:cNvPr>
            <p:cNvSpPr txBox="1"/>
            <p:nvPr/>
          </p:nvSpPr>
          <p:spPr>
            <a:xfrm>
              <a:off x="6430494" y="1359246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6" name="직사각형 23">
            <a:extLst>
              <a:ext uri="{FF2B5EF4-FFF2-40B4-BE49-F238E27FC236}">
                <a16:creationId xmlns:a16="http://schemas.microsoft.com/office/drawing/2014/main" id="{6C3C993D-7F9B-AFA3-EE15-C26C0424CF57}"/>
              </a:ext>
            </a:extLst>
          </p:cNvPr>
          <p:cNvSpPr/>
          <p:nvPr/>
        </p:nvSpPr>
        <p:spPr>
          <a:xfrm>
            <a:off x="6249882" y="2492984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3">
            <a:extLst>
              <a:ext uri="{FF2B5EF4-FFF2-40B4-BE49-F238E27FC236}">
                <a16:creationId xmlns:a16="http://schemas.microsoft.com/office/drawing/2014/main" id="{19C97CEF-5993-76BD-B158-EA62C331D764}"/>
              </a:ext>
            </a:extLst>
          </p:cNvPr>
          <p:cNvSpPr/>
          <p:nvPr/>
        </p:nvSpPr>
        <p:spPr>
          <a:xfrm>
            <a:off x="6245727" y="4157791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">
            <a:extLst>
              <a:ext uri="{FF2B5EF4-FFF2-40B4-BE49-F238E27FC236}">
                <a16:creationId xmlns:a16="http://schemas.microsoft.com/office/drawing/2014/main" id="{CEFF3E41-C579-ED37-B8A7-B9F51B54930F}"/>
              </a:ext>
            </a:extLst>
          </p:cNvPr>
          <p:cNvSpPr/>
          <p:nvPr/>
        </p:nvSpPr>
        <p:spPr>
          <a:xfrm>
            <a:off x="6245726" y="3325387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112B4B2-81BC-6D34-5076-BE2FE9441E66}"/>
              </a:ext>
            </a:extLst>
          </p:cNvPr>
          <p:cNvCxnSpPr>
            <a:cxnSpLocks/>
          </p:cNvCxnSpPr>
          <p:nvPr/>
        </p:nvCxnSpPr>
        <p:spPr>
          <a:xfrm>
            <a:off x="9140934" y="1488546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91C7590-3000-3985-837F-292C4C2513E4}"/>
              </a:ext>
            </a:extLst>
          </p:cNvPr>
          <p:cNvCxnSpPr>
            <a:cxnSpLocks/>
          </p:cNvCxnSpPr>
          <p:nvPr/>
        </p:nvCxnSpPr>
        <p:spPr>
          <a:xfrm>
            <a:off x="8240417" y="1488546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23">
            <a:extLst>
              <a:ext uri="{FF2B5EF4-FFF2-40B4-BE49-F238E27FC236}">
                <a16:creationId xmlns:a16="http://schemas.microsoft.com/office/drawing/2014/main" id="{B3264536-CA98-D83B-603F-1140AFA6290D}"/>
              </a:ext>
            </a:extLst>
          </p:cNvPr>
          <p:cNvSpPr/>
          <p:nvPr/>
        </p:nvSpPr>
        <p:spPr>
          <a:xfrm>
            <a:off x="8240417" y="2021177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7482233-6586-06C9-F373-0DBF93F5865E}"/>
              </a:ext>
            </a:extLst>
          </p:cNvPr>
          <p:cNvSpPr txBox="1"/>
          <p:nvPr/>
        </p:nvSpPr>
        <p:spPr>
          <a:xfrm>
            <a:off x="7994501" y="1166490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직사각형 23">
            <a:extLst>
              <a:ext uri="{FF2B5EF4-FFF2-40B4-BE49-F238E27FC236}">
                <a16:creationId xmlns:a16="http://schemas.microsoft.com/office/drawing/2014/main" id="{D06FA204-23E6-3626-B562-0FC9A6916900}"/>
              </a:ext>
            </a:extLst>
          </p:cNvPr>
          <p:cNvSpPr/>
          <p:nvPr/>
        </p:nvSpPr>
        <p:spPr>
          <a:xfrm>
            <a:off x="8236263" y="4518388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23">
            <a:extLst>
              <a:ext uri="{FF2B5EF4-FFF2-40B4-BE49-F238E27FC236}">
                <a16:creationId xmlns:a16="http://schemas.microsoft.com/office/drawing/2014/main" id="{A56F4840-5B44-FF06-5917-D49141508C2F}"/>
              </a:ext>
            </a:extLst>
          </p:cNvPr>
          <p:cNvSpPr/>
          <p:nvPr/>
        </p:nvSpPr>
        <p:spPr>
          <a:xfrm>
            <a:off x="8236262" y="3685984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사각형 23">
            <a:extLst>
              <a:ext uri="{FF2B5EF4-FFF2-40B4-BE49-F238E27FC236}">
                <a16:creationId xmlns:a16="http://schemas.microsoft.com/office/drawing/2014/main" id="{CAECEA09-9BCB-AA76-C8AD-7998C448BE94}"/>
              </a:ext>
            </a:extLst>
          </p:cNvPr>
          <p:cNvSpPr/>
          <p:nvPr/>
        </p:nvSpPr>
        <p:spPr>
          <a:xfrm>
            <a:off x="8236261" y="2853580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799683D-7B44-4616-D292-659026C22D78}"/>
              </a:ext>
            </a:extLst>
          </p:cNvPr>
          <p:cNvSpPr txBox="1"/>
          <p:nvPr/>
        </p:nvSpPr>
        <p:spPr>
          <a:xfrm>
            <a:off x="8899171" y="1158397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1A82C34C-001D-0FFE-8EC1-38615BBF3308}"/>
              </a:ext>
            </a:extLst>
          </p:cNvPr>
          <p:cNvGrpSpPr/>
          <p:nvPr/>
        </p:nvGrpSpPr>
        <p:grpSpPr>
          <a:xfrm>
            <a:off x="9928721" y="983137"/>
            <a:ext cx="1929215" cy="1277965"/>
            <a:chOff x="5525824" y="1359246"/>
            <a:chExt cx="1929215" cy="1277965"/>
          </a:xfrm>
        </p:grpSpPr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5D7619B7-621E-038E-1C33-22BD92815196}"/>
                </a:ext>
              </a:extLst>
            </p:cNvPr>
            <p:cNvCxnSpPr>
              <a:cxnSpLocks/>
            </p:cNvCxnSpPr>
            <p:nvPr/>
          </p:nvCxnSpPr>
          <p:spPr>
            <a:xfrm>
              <a:off x="7213277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32E0ED4A-FA38-7A70-91F2-FC19B60EA658}"/>
                </a:ext>
              </a:extLst>
            </p:cNvPr>
            <p:cNvCxnSpPr>
              <a:cxnSpLocks/>
            </p:cNvCxnSpPr>
            <p:nvPr/>
          </p:nvCxnSpPr>
          <p:spPr>
            <a:xfrm>
              <a:off x="5771740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9570ACF9-591A-7B2A-0D6D-39DF453F4C7C}"/>
                </a:ext>
              </a:extLst>
            </p:cNvPr>
            <p:cNvSpPr txBox="1"/>
            <p:nvPr/>
          </p:nvSpPr>
          <p:spPr>
            <a:xfrm>
              <a:off x="5525824" y="136733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10E31A9-56EF-D173-7EC4-9E70BB93AA53}"/>
                </a:ext>
              </a:extLst>
            </p:cNvPr>
            <p:cNvSpPr txBox="1"/>
            <p:nvPr/>
          </p:nvSpPr>
          <p:spPr>
            <a:xfrm>
              <a:off x="6971514" y="1359246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1B2D0F54-8B2C-09B0-C707-817B160DA888}"/>
              </a:ext>
            </a:extLst>
          </p:cNvPr>
          <p:cNvGrpSpPr/>
          <p:nvPr/>
        </p:nvGrpSpPr>
        <p:grpSpPr>
          <a:xfrm>
            <a:off x="132932" y="6216803"/>
            <a:ext cx="1857381" cy="549080"/>
            <a:chOff x="136807" y="5666812"/>
            <a:chExt cx="1857381" cy="54908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A8417FE3-1163-C062-E8A6-54B81D16C6D8}"/>
                </a:ext>
              </a:extLst>
            </p:cNvPr>
            <p:cNvSpPr/>
            <p:nvPr/>
          </p:nvSpPr>
          <p:spPr>
            <a:xfrm rot="10800000">
              <a:off x="384328" y="5793770"/>
              <a:ext cx="58400" cy="422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12D96EA-A36A-E7FD-B0D4-E9B514AA1FFB}"/>
                </a:ext>
              </a:extLst>
            </p:cNvPr>
            <p:cNvSpPr txBox="1"/>
            <p:nvPr/>
          </p:nvSpPr>
          <p:spPr>
            <a:xfrm>
              <a:off x="546882" y="5847638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유리</a:t>
              </a:r>
            </a:p>
          </p:txBody>
        </p: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A5C5F1F1-7DC2-66A1-611E-9A1C498C9F21}"/>
                </a:ext>
              </a:extLst>
            </p:cNvPr>
            <p:cNvGrpSpPr/>
            <p:nvPr/>
          </p:nvGrpSpPr>
          <p:grpSpPr>
            <a:xfrm>
              <a:off x="136807" y="5666812"/>
              <a:ext cx="259878" cy="253916"/>
              <a:chOff x="6349750" y="4301132"/>
              <a:chExt cx="259878" cy="253916"/>
            </a:xfrm>
          </p:grpSpPr>
          <p:sp>
            <p:nvSpPr>
              <p:cNvPr id="202" name="타원 366">
                <a:extLst>
                  <a:ext uri="{FF2B5EF4-FFF2-40B4-BE49-F238E27FC236}">
                    <a16:creationId xmlns:a16="http://schemas.microsoft.com/office/drawing/2014/main" id="{A586B0D3-4744-98D7-5F9E-769DE500F38B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E5CFEB92-05A6-E8F8-7CB3-EB725E4416BD}"/>
                  </a:ext>
                </a:extLst>
              </p:cNvPr>
              <p:cNvSpPr txBox="1"/>
              <p:nvPr/>
            </p:nvSpPr>
            <p:spPr>
              <a:xfrm>
                <a:off x="6349750" y="4301132"/>
                <a:ext cx="259878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8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D5A314EA-877E-ADE2-54BE-3F6D41A97A20}"/>
              </a:ext>
            </a:extLst>
          </p:cNvPr>
          <p:cNvGrpSpPr/>
          <p:nvPr/>
        </p:nvGrpSpPr>
        <p:grpSpPr>
          <a:xfrm>
            <a:off x="63226" y="5536120"/>
            <a:ext cx="1927087" cy="563462"/>
            <a:chOff x="86616" y="6279591"/>
            <a:chExt cx="1927087" cy="563462"/>
          </a:xfrm>
        </p:grpSpPr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82BC6605-9A49-8664-44BE-64C1D7DCAD3B}"/>
                </a:ext>
              </a:extLst>
            </p:cNvPr>
            <p:cNvCxnSpPr>
              <a:cxnSpLocks/>
            </p:cNvCxnSpPr>
            <p:nvPr/>
          </p:nvCxnSpPr>
          <p:spPr>
            <a:xfrm>
              <a:off x="438524" y="6420220"/>
              <a:ext cx="0" cy="422833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857EAE13-D774-726C-4CFE-50114E10DFB0}"/>
                </a:ext>
              </a:extLst>
            </p:cNvPr>
            <p:cNvGrpSpPr/>
            <p:nvPr/>
          </p:nvGrpSpPr>
          <p:grpSpPr>
            <a:xfrm>
              <a:off x="86616" y="6279591"/>
              <a:ext cx="335093" cy="253916"/>
              <a:chOff x="6312143" y="4301132"/>
              <a:chExt cx="335093" cy="253916"/>
            </a:xfrm>
          </p:grpSpPr>
          <p:sp>
            <p:nvSpPr>
              <p:cNvPr id="208" name="타원 366">
                <a:extLst>
                  <a:ext uri="{FF2B5EF4-FFF2-40B4-BE49-F238E27FC236}">
                    <a16:creationId xmlns:a16="http://schemas.microsoft.com/office/drawing/2014/main" id="{261B3C4B-DF54-840D-329D-78095304AFFA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7632A71-73BF-3224-415F-11995603F83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25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F53CD83-A7B3-7302-D4F5-67B80264A1AA}"/>
                </a:ext>
              </a:extLst>
            </p:cNvPr>
            <p:cNvSpPr txBox="1"/>
            <p:nvPr/>
          </p:nvSpPr>
          <p:spPr>
            <a:xfrm>
              <a:off x="566397" y="6481081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</a:t>
              </a: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41EBADA-E6ED-0763-23EE-9B2E07BCA6CA}"/>
              </a:ext>
            </a:extLst>
          </p:cNvPr>
          <p:cNvCxnSpPr>
            <a:cxnSpLocks/>
          </p:cNvCxnSpPr>
          <p:nvPr/>
        </p:nvCxnSpPr>
        <p:spPr>
          <a:xfrm>
            <a:off x="3099607" y="2591926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23">
            <a:extLst>
              <a:ext uri="{FF2B5EF4-FFF2-40B4-BE49-F238E27FC236}">
                <a16:creationId xmlns:a16="http://schemas.microsoft.com/office/drawing/2014/main" id="{34317371-429A-577E-72C9-706E73BF3456}"/>
              </a:ext>
            </a:extLst>
          </p:cNvPr>
          <p:cNvSpPr/>
          <p:nvPr/>
        </p:nvSpPr>
        <p:spPr>
          <a:xfrm>
            <a:off x="1667156" y="3152570"/>
            <a:ext cx="1432453" cy="794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549440-8E27-EB8E-50D0-B3A8F2CDEC1F}"/>
              </a:ext>
            </a:extLst>
          </p:cNvPr>
          <p:cNvSpPr txBox="1"/>
          <p:nvPr/>
        </p:nvSpPr>
        <p:spPr>
          <a:xfrm>
            <a:off x="2857845" y="229788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4FC21490-A598-2A3B-FC39-D4827F59C3B1}"/>
              </a:ext>
            </a:extLst>
          </p:cNvPr>
          <p:cNvGrpSpPr/>
          <p:nvPr/>
        </p:nvGrpSpPr>
        <p:grpSpPr>
          <a:xfrm rot="5400000">
            <a:off x="1300813" y="3380853"/>
            <a:ext cx="437078" cy="344301"/>
            <a:chOff x="8171305" y="1257040"/>
            <a:chExt cx="788704" cy="903217"/>
          </a:xfrm>
        </p:grpSpPr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21BF8880-9E1C-9BE8-0C70-BD7385E7EF9D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17179223-83CC-13C4-01E0-4053A34D55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1F95882B-99FA-6470-6354-C719D03D46E2}"/>
              </a:ext>
            </a:extLst>
          </p:cNvPr>
          <p:cNvGrpSpPr/>
          <p:nvPr/>
        </p:nvGrpSpPr>
        <p:grpSpPr>
          <a:xfrm rot="5400000">
            <a:off x="11223020" y="3380853"/>
            <a:ext cx="437078" cy="344301"/>
            <a:chOff x="8171305" y="1257040"/>
            <a:chExt cx="788704" cy="903217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63DEADA0-EE25-9570-69F3-4709EE93A0E5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9FB1BE26-BF83-EB68-ECB9-882C22C0343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직사각형 23">
            <a:extLst>
              <a:ext uri="{FF2B5EF4-FFF2-40B4-BE49-F238E27FC236}">
                <a16:creationId xmlns:a16="http://schemas.microsoft.com/office/drawing/2014/main" id="{589DE0DA-0B0F-0709-93ED-E16F261BE00F}"/>
              </a:ext>
            </a:extLst>
          </p:cNvPr>
          <p:cNvSpPr/>
          <p:nvPr/>
        </p:nvSpPr>
        <p:spPr>
          <a:xfrm>
            <a:off x="10147620" y="2007975"/>
            <a:ext cx="79273" cy="296188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C07C1BB-9316-5DDA-6B80-CD492120558B}"/>
              </a:ext>
            </a:extLst>
          </p:cNvPr>
          <p:cNvGrpSpPr/>
          <p:nvPr/>
        </p:nvGrpSpPr>
        <p:grpSpPr>
          <a:xfrm>
            <a:off x="9732233" y="2892239"/>
            <a:ext cx="394194" cy="277401"/>
            <a:chOff x="9732233" y="2892239"/>
            <a:chExt cx="394194" cy="277401"/>
          </a:xfrm>
        </p:grpSpPr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4770B9A4-BD55-1694-5834-8C14EF0DE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1453" y="2892239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8" name="직선 화살표 연결선 337">
              <a:extLst>
                <a:ext uri="{FF2B5EF4-FFF2-40B4-BE49-F238E27FC236}">
                  <a16:creationId xmlns:a16="http://schemas.microsoft.com/office/drawing/2014/main" id="{F1A8A1D5-F1BA-A951-4C25-5526A5BD5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3169640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57278E-3DD3-4F08-CF62-7FB334801E0C}"/>
              </a:ext>
            </a:extLst>
          </p:cNvPr>
          <p:cNvGrpSpPr/>
          <p:nvPr/>
        </p:nvGrpSpPr>
        <p:grpSpPr>
          <a:xfrm>
            <a:off x="9732233" y="3735883"/>
            <a:ext cx="384974" cy="328151"/>
            <a:chOff x="9732233" y="3735883"/>
            <a:chExt cx="384974" cy="328151"/>
          </a:xfrm>
        </p:grpSpPr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5AF4D6F9-F513-F886-2112-09633FEDA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3735883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BBCAF482-B528-4901-48C0-B27B9B433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4064034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A2DB9379-70CC-E524-9BA3-203D35151F91}"/>
              </a:ext>
            </a:extLst>
          </p:cNvPr>
          <p:cNvGrpSpPr/>
          <p:nvPr/>
        </p:nvGrpSpPr>
        <p:grpSpPr>
          <a:xfrm>
            <a:off x="9120145" y="1850797"/>
            <a:ext cx="1067112" cy="276999"/>
            <a:chOff x="6680554" y="1901489"/>
            <a:chExt cx="1067112" cy="276999"/>
          </a:xfrm>
        </p:grpSpPr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D7C58CE2-5087-8833-32C3-1BF527EF6C2A}"/>
                </a:ext>
              </a:extLst>
            </p:cNvPr>
            <p:cNvCxnSpPr>
              <a:cxnSpLocks/>
              <a:endCxn id="317" idx="0"/>
            </p:cNvCxnSpPr>
            <p:nvPr/>
          </p:nvCxnSpPr>
          <p:spPr>
            <a:xfrm>
              <a:off x="7078140" y="2058667"/>
              <a:ext cx="66952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31A1675-48E5-DDB2-6E00-ED69F1970A22}"/>
                </a:ext>
              </a:extLst>
            </p:cNvPr>
            <p:cNvSpPr txBox="1"/>
            <p:nvPr/>
          </p:nvSpPr>
          <p:spPr>
            <a:xfrm>
              <a:off x="668055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FEF89931-8CCE-9293-F417-5D3512EFADEA}"/>
              </a:ext>
            </a:extLst>
          </p:cNvPr>
          <p:cNvCxnSpPr>
            <a:cxnSpLocks/>
            <a:stCxn id="355" idx="1"/>
          </p:cNvCxnSpPr>
          <p:nvPr/>
        </p:nvCxnSpPr>
        <p:spPr>
          <a:xfrm flipH="1">
            <a:off x="7150397" y="3073287"/>
            <a:ext cx="2430076" cy="2728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729AF8C8-F834-3ECE-7EA4-92961159B643}"/>
              </a:ext>
            </a:extLst>
          </p:cNvPr>
          <p:cNvSpPr txBox="1"/>
          <p:nvPr/>
        </p:nvSpPr>
        <p:spPr>
          <a:xfrm>
            <a:off x="6096000" y="5842667"/>
            <a:ext cx="196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초에 한 번씩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1m/s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속도로 반대편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벽으로 움직인다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3B300B0A-471B-80D6-B6F6-BA226E2F71B9}"/>
              </a:ext>
            </a:extLst>
          </p:cNvPr>
          <p:cNvCxnSpPr>
            <a:cxnSpLocks/>
          </p:cNvCxnSpPr>
          <p:nvPr/>
        </p:nvCxnSpPr>
        <p:spPr>
          <a:xfrm flipH="1">
            <a:off x="11094693" y="714725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09F4ED6-7704-5A22-BAEE-1C7B3B1C0F17}"/>
              </a:ext>
            </a:extLst>
          </p:cNvPr>
          <p:cNvSpPr txBox="1"/>
          <p:nvPr/>
        </p:nvSpPr>
        <p:spPr>
          <a:xfrm>
            <a:off x="11749290" y="546588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742464E8-DFE5-BDCE-F349-0A5983277AAB}"/>
              </a:ext>
            </a:extLst>
          </p:cNvPr>
          <p:cNvCxnSpPr>
            <a:cxnSpLocks/>
          </p:cNvCxnSpPr>
          <p:nvPr/>
        </p:nvCxnSpPr>
        <p:spPr>
          <a:xfrm flipH="1">
            <a:off x="11072695" y="6241310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D0E4B26-7C10-EC68-FDD8-8A9617670DDE}"/>
              </a:ext>
            </a:extLst>
          </p:cNvPr>
          <p:cNvSpPr txBox="1"/>
          <p:nvPr/>
        </p:nvSpPr>
        <p:spPr>
          <a:xfrm>
            <a:off x="11727292" y="6073173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5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Lumo_S9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44E252-F680-D644-3E40-3A2E6BB8EA2A}"/>
              </a:ext>
            </a:extLst>
          </p:cNvPr>
          <p:cNvSpPr/>
          <p:nvPr/>
        </p:nvSpPr>
        <p:spPr>
          <a:xfrm>
            <a:off x="1665207" y="718457"/>
            <a:ext cx="9922956" cy="5522891"/>
          </a:xfrm>
          <a:prstGeom prst="rect">
            <a:avLst/>
          </a:prstGeom>
          <a:noFill/>
          <a:ln w="762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23">
            <a:extLst>
              <a:ext uri="{FF2B5EF4-FFF2-40B4-BE49-F238E27FC236}">
                <a16:creationId xmlns:a16="http://schemas.microsoft.com/office/drawing/2014/main" id="{B234894E-9ADC-6561-33B7-EE687790AAFB}"/>
              </a:ext>
            </a:extLst>
          </p:cNvPr>
          <p:cNvSpPr/>
          <p:nvPr/>
        </p:nvSpPr>
        <p:spPr>
          <a:xfrm>
            <a:off x="10178792" y="1512685"/>
            <a:ext cx="1432453" cy="3946339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직사각형 23">
            <a:extLst>
              <a:ext uri="{FF2B5EF4-FFF2-40B4-BE49-F238E27FC236}">
                <a16:creationId xmlns:a16="http://schemas.microsoft.com/office/drawing/2014/main" id="{68DA7348-5485-413C-DC62-852BCCA868E0}"/>
              </a:ext>
            </a:extLst>
          </p:cNvPr>
          <p:cNvSpPr/>
          <p:nvPr/>
        </p:nvSpPr>
        <p:spPr>
          <a:xfrm>
            <a:off x="4259249" y="2090375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직사각형 23">
            <a:extLst>
              <a:ext uri="{FF2B5EF4-FFF2-40B4-BE49-F238E27FC236}">
                <a16:creationId xmlns:a16="http://schemas.microsoft.com/office/drawing/2014/main" id="{01E5770A-87AB-2CD3-E01D-C3FD8F642BF7}"/>
              </a:ext>
            </a:extLst>
          </p:cNvPr>
          <p:cNvSpPr/>
          <p:nvPr/>
        </p:nvSpPr>
        <p:spPr>
          <a:xfrm>
            <a:off x="4255095" y="4587586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직사각형 23">
            <a:extLst>
              <a:ext uri="{FF2B5EF4-FFF2-40B4-BE49-F238E27FC236}">
                <a16:creationId xmlns:a16="http://schemas.microsoft.com/office/drawing/2014/main" id="{488E7387-AEFB-1F84-24A2-89286A48EFA9}"/>
              </a:ext>
            </a:extLst>
          </p:cNvPr>
          <p:cNvSpPr/>
          <p:nvPr/>
        </p:nvSpPr>
        <p:spPr>
          <a:xfrm>
            <a:off x="4255094" y="3755182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직사각형 23">
            <a:extLst>
              <a:ext uri="{FF2B5EF4-FFF2-40B4-BE49-F238E27FC236}">
                <a16:creationId xmlns:a16="http://schemas.microsoft.com/office/drawing/2014/main" id="{358CA0B0-79C2-F935-E856-4455F9FF3E1E}"/>
              </a:ext>
            </a:extLst>
          </p:cNvPr>
          <p:cNvSpPr/>
          <p:nvPr/>
        </p:nvSpPr>
        <p:spPr>
          <a:xfrm>
            <a:off x="4255093" y="2922778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직사각형 23">
            <a:extLst>
              <a:ext uri="{FF2B5EF4-FFF2-40B4-BE49-F238E27FC236}">
                <a16:creationId xmlns:a16="http://schemas.microsoft.com/office/drawing/2014/main" id="{70AD00E1-7282-0745-4ECA-37B1F32B145D}"/>
              </a:ext>
            </a:extLst>
          </p:cNvPr>
          <p:cNvSpPr/>
          <p:nvPr/>
        </p:nvSpPr>
        <p:spPr>
          <a:xfrm>
            <a:off x="6249882" y="2492984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직사각형 23">
            <a:extLst>
              <a:ext uri="{FF2B5EF4-FFF2-40B4-BE49-F238E27FC236}">
                <a16:creationId xmlns:a16="http://schemas.microsoft.com/office/drawing/2014/main" id="{883D1415-BCDF-82E7-58FE-2839CB692FB1}"/>
              </a:ext>
            </a:extLst>
          </p:cNvPr>
          <p:cNvSpPr/>
          <p:nvPr/>
        </p:nvSpPr>
        <p:spPr>
          <a:xfrm>
            <a:off x="6245727" y="4157791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23">
            <a:extLst>
              <a:ext uri="{FF2B5EF4-FFF2-40B4-BE49-F238E27FC236}">
                <a16:creationId xmlns:a16="http://schemas.microsoft.com/office/drawing/2014/main" id="{99A3A046-62AA-9E9E-112E-10B0F4F32DC9}"/>
              </a:ext>
            </a:extLst>
          </p:cNvPr>
          <p:cNvSpPr/>
          <p:nvPr/>
        </p:nvSpPr>
        <p:spPr>
          <a:xfrm>
            <a:off x="6245726" y="3325387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직사각형 23">
            <a:extLst>
              <a:ext uri="{FF2B5EF4-FFF2-40B4-BE49-F238E27FC236}">
                <a16:creationId xmlns:a16="http://schemas.microsoft.com/office/drawing/2014/main" id="{B3959D86-F9DF-993C-9E1D-C84AB2941BC4}"/>
              </a:ext>
            </a:extLst>
          </p:cNvPr>
          <p:cNvSpPr/>
          <p:nvPr/>
        </p:nvSpPr>
        <p:spPr>
          <a:xfrm>
            <a:off x="8240417" y="2021177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직사각형 23">
            <a:extLst>
              <a:ext uri="{FF2B5EF4-FFF2-40B4-BE49-F238E27FC236}">
                <a16:creationId xmlns:a16="http://schemas.microsoft.com/office/drawing/2014/main" id="{85252D98-7E7F-4625-EA91-2CA571EF8C6A}"/>
              </a:ext>
            </a:extLst>
          </p:cNvPr>
          <p:cNvSpPr/>
          <p:nvPr/>
        </p:nvSpPr>
        <p:spPr>
          <a:xfrm>
            <a:off x="8236263" y="4518388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직사각형 23">
            <a:extLst>
              <a:ext uri="{FF2B5EF4-FFF2-40B4-BE49-F238E27FC236}">
                <a16:creationId xmlns:a16="http://schemas.microsoft.com/office/drawing/2014/main" id="{785FC560-B9D6-3C65-D9CB-19AD81D6BCE3}"/>
              </a:ext>
            </a:extLst>
          </p:cNvPr>
          <p:cNvSpPr/>
          <p:nvPr/>
        </p:nvSpPr>
        <p:spPr>
          <a:xfrm>
            <a:off x="8236262" y="3685984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D6CE44-4F69-E632-CD55-874411069F67}"/>
              </a:ext>
            </a:extLst>
          </p:cNvPr>
          <p:cNvSpPr/>
          <p:nvPr/>
        </p:nvSpPr>
        <p:spPr>
          <a:xfrm>
            <a:off x="8236261" y="2853580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직사각형 23">
            <a:extLst>
              <a:ext uri="{FF2B5EF4-FFF2-40B4-BE49-F238E27FC236}">
                <a16:creationId xmlns:a16="http://schemas.microsoft.com/office/drawing/2014/main" id="{D1237451-88DC-4CA7-0FB5-3DE7232A1195}"/>
              </a:ext>
            </a:extLst>
          </p:cNvPr>
          <p:cNvSpPr/>
          <p:nvPr/>
        </p:nvSpPr>
        <p:spPr>
          <a:xfrm>
            <a:off x="1667156" y="3152570"/>
            <a:ext cx="1432453" cy="794740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직사각형 23">
            <a:extLst>
              <a:ext uri="{FF2B5EF4-FFF2-40B4-BE49-F238E27FC236}">
                <a16:creationId xmlns:a16="http://schemas.microsoft.com/office/drawing/2014/main" id="{92D6B6DC-ECFB-9BC6-A6A7-CDA2DD1AC523}"/>
              </a:ext>
            </a:extLst>
          </p:cNvPr>
          <p:cNvSpPr/>
          <p:nvPr/>
        </p:nvSpPr>
        <p:spPr>
          <a:xfrm>
            <a:off x="10147620" y="2007975"/>
            <a:ext cx="79273" cy="2961881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7690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29">
            <a:extLst>
              <a:ext uri="{FF2B5EF4-FFF2-40B4-BE49-F238E27FC236}">
                <a16:creationId xmlns:a16="http://schemas.microsoft.com/office/drawing/2014/main" id="{63AD48ED-E3F3-E5E4-B696-5671A3B7AE78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</a:t>
            </a:r>
          </a:p>
        </p:txBody>
      </p:sp>
      <p:sp>
        <p:nvSpPr>
          <p:cNvPr id="91" name="직사각형 29">
            <a:extLst>
              <a:ext uri="{FF2B5EF4-FFF2-40B4-BE49-F238E27FC236}">
                <a16:creationId xmlns:a16="http://schemas.microsoft.com/office/drawing/2014/main" id="{A2A76FB3-2A24-4E9D-0D1F-B89EDA6B4DA3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B1C9E87-2B9B-F611-5982-0A011B72658F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93" name="직사각형 23">
              <a:extLst>
                <a:ext uri="{FF2B5EF4-FFF2-40B4-BE49-F238E27FC236}">
                  <a16:creationId xmlns:a16="http://schemas.microsoft.com/office/drawing/2014/main" id="{3F26F6DA-4926-77C3-AEBC-23563BD702F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TextBox 12">
              <a:extLst>
                <a:ext uri="{FF2B5EF4-FFF2-40B4-BE49-F238E27FC236}">
                  <a16:creationId xmlns:a16="http://schemas.microsoft.com/office/drawing/2014/main" id="{C3DB1B28-C6BF-0660-7477-8EDC49D63FCE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5" name="직사각형 23">
              <a:extLst>
                <a:ext uri="{FF2B5EF4-FFF2-40B4-BE49-F238E27FC236}">
                  <a16:creationId xmlns:a16="http://schemas.microsoft.com/office/drawing/2014/main" id="{A7D472A9-3B06-CEB9-B95B-5D9883A2BFDD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4983FFC3-8219-F8EB-1150-9DD33A60B5C2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9881FE-0F9E-2BB6-0B65-C2B7BBB872A5}"/>
              </a:ext>
            </a:extLst>
          </p:cNvPr>
          <p:cNvGrpSpPr/>
          <p:nvPr/>
        </p:nvGrpSpPr>
        <p:grpSpPr>
          <a:xfrm>
            <a:off x="2924366" y="3339010"/>
            <a:ext cx="7907215" cy="1298208"/>
            <a:chOff x="1905464" y="2763667"/>
            <a:chExt cx="7907215" cy="1298208"/>
          </a:xfrm>
        </p:grpSpPr>
        <p:sp>
          <p:nvSpPr>
            <p:cNvPr id="108" name="직사각형 23">
              <a:extLst>
                <a:ext uri="{FF2B5EF4-FFF2-40B4-BE49-F238E27FC236}">
                  <a16:creationId xmlns:a16="http://schemas.microsoft.com/office/drawing/2014/main" id="{F629B83A-FFCA-B6D1-E1AB-FA55C7A941E4}"/>
                </a:ext>
              </a:extLst>
            </p:cNvPr>
            <p:cNvSpPr/>
            <p:nvPr/>
          </p:nvSpPr>
          <p:spPr>
            <a:xfrm>
              <a:off x="1949850" y="2763667"/>
              <a:ext cx="7854121" cy="8214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직사각형 23">
              <a:extLst>
                <a:ext uri="{FF2B5EF4-FFF2-40B4-BE49-F238E27FC236}">
                  <a16:creationId xmlns:a16="http://schemas.microsoft.com/office/drawing/2014/main" id="{8B90AA87-CEA2-46EA-8884-FA0A7AF2BD31}"/>
                </a:ext>
              </a:extLst>
            </p:cNvPr>
            <p:cNvSpPr/>
            <p:nvPr/>
          </p:nvSpPr>
          <p:spPr>
            <a:xfrm>
              <a:off x="8553526" y="3686288"/>
              <a:ext cx="1250445" cy="36844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3">
              <a:extLst>
                <a:ext uri="{FF2B5EF4-FFF2-40B4-BE49-F238E27FC236}">
                  <a16:creationId xmlns:a16="http://schemas.microsoft.com/office/drawing/2014/main" id="{9EA8D189-F9EA-ECDA-CD53-066F2FF0BD63}"/>
                </a:ext>
              </a:extLst>
            </p:cNvPr>
            <p:cNvSpPr/>
            <p:nvPr/>
          </p:nvSpPr>
          <p:spPr>
            <a:xfrm>
              <a:off x="8563446" y="2813175"/>
              <a:ext cx="1240525" cy="339251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E864BCF-214A-38F0-863E-A6CCAB7EE3ED}"/>
                </a:ext>
              </a:extLst>
            </p:cNvPr>
            <p:cNvSpPr/>
            <p:nvPr/>
          </p:nvSpPr>
          <p:spPr>
            <a:xfrm>
              <a:off x="1978196" y="2815771"/>
              <a:ext cx="13687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524AAAD-CCE7-3C54-22E1-8F6279F30218}"/>
                </a:ext>
              </a:extLst>
            </p:cNvPr>
            <p:cNvSpPr/>
            <p:nvPr/>
          </p:nvSpPr>
          <p:spPr>
            <a:xfrm>
              <a:off x="3347649" y="2815769"/>
              <a:ext cx="19500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F538DE-1535-D24E-280A-FDACCCD54BEC}"/>
                </a:ext>
              </a:extLst>
            </p:cNvPr>
            <p:cNvSpPr/>
            <p:nvPr/>
          </p:nvSpPr>
          <p:spPr>
            <a:xfrm>
              <a:off x="8614490" y="3158033"/>
              <a:ext cx="1189481" cy="519673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072057E-6D4C-F51F-8489-1DD1B953E06D}"/>
                </a:ext>
              </a:extLst>
            </p:cNvPr>
            <p:cNvSpPr/>
            <p:nvPr/>
          </p:nvSpPr>
          <p:spPr>
            <a:xfrm>
              <a:off x="5297675" y="2815883"/>
              <a:ext cx="13687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89EF989-0F39-7B8F-6B4A-3B4856A6AF60}"/>
                </a:ext>
              </a:extLst>
            </p:cNvPr>
            <p:cNvSpPr/>
            <p:nvPr/>
          </p:nvSpPr>
          <p:spPr>
            <a:xfrm>
              <a:off x="6664465" y="2814822"/>
              <a:ext cx="19500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7" name="직사각형 23">
              <a:extLst>
                <a:ext uri="{FF2B5EF4-FFF2-40B4-BE49-F238E27FC236}">
                  <a16:creationId xmlns:a16="http://schemas.microsoft.com/office/drawing/2014/main" id="{61DD2688-D1D7-A6EF-8CB7-739A1152F6EF}"/>
                </a:ext>
              </a:extLst>
            </p:cNvPr>
            <p:cNvSpPr/>
            <p:nvPr/>
          </p:nvSpPr>
          <p:spPr>
            <a:xfrm>
              <a:off x="1925623" y="3992280"/>
              <a:ext cx="7887056" cy="61084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직사각형 23">
              <a:extLst>
                <a:ext uri="{FF2B5EF4-FFF2-40B4-BE49-F238E27FC236}">
                  <a16:creationId xmlns:a16="http://schemas.microsoft.com/office/drawing/2014/main" id="{460163B8-B8AA-2307-E00D-2C38155536D8}"/>
                </a:ext>
              </a:extLst>
            </p:cNvPr>
            <p:cNvSpPr/>
            <p:nvPr/>
          </p:nvSpPr>
          <p:spPr>
            <a:xfrm flipH="1">
              <a:off x="1905464" y="2763668"/>
              <a:ext cx="82373" cy="1298207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24111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0AE5C6-6DF8-AF0C-D377-BE0D498C23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3511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488541-7149-9914-D044-F4515EA4AC31}"/>
              </a:ext>
            </a:extLst>
          </p:cNvPr>
          <p:cNvGrpSpPr/>
          <p:nvPr/>
        </p:nvGrpSpPr>
        <p:grpSpPr>
          <a:xfrm>
            <a:off x="3417868" y="355055"/>
            <a:ext cx="6472965" cy="6107047"/>
            <a:chOff x="4747885" y="1852763"/>
            <a:chExt cx="3464392" cy="3268548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9D03ED9-03C1-112F-0D84-C661803842C9}"/>
                </a:ext>
              </a:extLst>
            </p:cNvPr>
            <p:cNvSpPr/>
            <p:nvPr/>
          </p:nvSpPr>
          <p:spPr>
            <a:xfrm>
              <a:off x="5948521" y="2361237"/>
              <a:ext cx="1276024" cy="1847749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직사각형 23">
              <a:extLst>
                <a:ext uri="{FF2B5EF4-FFF2-40B4-BE49-F238E27FC236}">
                  <a16:creationId xmlns:a16="http://schemas.microsoft.com/office/drawing/2014/main" id="{2A1F0CCF-2BBC-7B7F-295B-E60E5E8B0D29}"/>
                </a:ext>
              </a:extLst>
            </p:cNvPr>
            <p:cNvSpPr/>
            <p:nvPr/>
          </p:nvSpPr>
          <p:spPr>
            <a:xfrm>
              <a:off x="5412368" y="4749142"/>
              <a:ext cx="2361472" cy="48487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직사각형 23">
              <a:extLst>
                <a:ext uri="{FF2B5EF4-FFF2-40B4-BE49-F238E27FC236}">
                  <a16:creationId xmlns:a16="http://schemas.microsoft.com/office/drawing/2014/main" id="{6A9FC0E8-43D2-ED1B-684F-373FC1F89A2B}"/>
                </a:ext>
              </a:extLst>
            </p:cNvPr>
            <p:cNvSpPr/>
            <p:nvPr/>
          </p:nvSpPr>
          <p:spPr>
            <a:xfrm flipH="1">
              <a:off x="5361497" y="2309965"/>
              <a:ext cx="45719" cy="2478136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직사각형 23">
              <a:extLst>
                <a:ext uri="{FF2B5EF4-FFF2-40B4-BE49-F238E27FC236}">
                  <a16:creationId xmlns:a16="http://schemas.microsoft.com/office/drawing/2014/main" id="{26613F29-7CB8-075B-BD10-5D44B14A59A3}"/>
                </a:ext>
              </a:extLst>
            </p:cNvPr>
            <p:cNvSpPr/>
            <p:nvPr/>
          </p:nvSpPr>
          <p:spPr>
            <a:xfrm flipH="1">
              <a:off x="7758448" y="2300171"/>
              <a:ext cx="51111" cy="2487930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직사각형 23">
              <a:extLst>
                <a:ext uri="{FF2B5EF4-FFF2-40B4-BE49-F238E27FC236}">
                  <a16:creationId xmlns:a16="http://schemas.microsoft.com/office/drawing/2014/main" id="{9FAEB7EC-9002-71EE-38F0-426D7774B63B}"/>
                </a:ext>
              </a:extLst>
            </p:cNvPr>
            <p:cNvSpPr/>
            <p:nvPr/>
          </p:nvSpPr>
          <p:spPr>
            <a:xfrm>
              <a:off x="5401625" y="2305666"/>
              <a:ext cx="2361472" cy="88247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601435D-90C4-407D-1711-8AD3DFA49055}"/>
                </a:ext>
              </a:extLst>
            </p:cNvPr>
            <p:cNvSpPr/>
            <p:nvPr/>
          </p:nvSpPr>
          <p:spPr>
            <a:xfrm>
              <a:off x="5405211" y="2905273"/>
              <a:ext cx="543465" cy="7660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8" name="직사각형 23">
              <a:extLst>
                <a:ext uri="{FF2B5EF4-FFF2-40B4-BE49-F238E27FC236}">
                  <a16:creationId xmlns:a16="http://schemas.microsoft.com/office/drawing/2014/main" id="{1E5B79AB-2FB5-C09B-10BF-919B30B56E5C}"/>
                </a:ext>
              </a:extLst>
            </p:cNvPr>
            <p:cNvSpPr/>
            <p:nvPr/>
          </p:nvSpPr>
          <p:spPr>
            <a:xfrm>
              <a:off x="5405133" y="3671171"/>
              <a:ext cx="543465" cy="54373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4FA7549-81A5-1D75-BB88-7FF7B0F315FD}"/>
                </a:ext>
              </a:extLst>
            </p:cNvPr>
            <p:cNvSpPr/>
            <p:nvPr/>
          </p:nvSpPr>
          <p:spPr>
            <a:xfrm rot="5400000">
              <a:off x="5766976" y="3850764"/>
              <a:ext cx="546000" cy="12696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82E3A49-7F0A-7613-FAF3-951DCC296429}"/>
                </a:ext>
              </a:extLst>
            </p:cNvPr>
            <p:cNvSpPr txBox="1"/>
            <p:nvPr/>
          </p:nvSpPr>
          <p:spPr>
            <a:xfrm>
              <a:off x="4955951" y="185479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8334003A-082E-5C15-A592-779E8CC31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2675" y="213776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9B793CA-55CD-2744-C8DB-2143FE8799D2}"/>
                </a:ext>
              </a:extLst>
            </p:cNvPr>
            <p:cNvCxnSpPr>
              <a:cxnSpLocks/>
            </p:cNvCxnSpPr>
            <p:nvPr/>
          </p:nvCxnSpPr>
          <p:spPr>
            <a:xfrm>
              <a:off x="5242137" y="2905272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B98835-76B4-9EB7-B8BA-3D9A25D25E9B}"/>
                </a:ext>
              </a:extLst>
            </p:cNvPr>
            <p:cNvSpPr txBox="1"/>
            <p:nvPr/>
          </p:nvSpPr>
          <p:spPr>
            <a:xfrm>
              <a:off x="4751393" y="2765412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96DDEFF-B8E8-108E-62A1-F8CD1F0FDE18}"/>
                </a:ext>
              </a:extLst>
            </p:cNvPr>
            <p:cNvSpPr/>
            <p:nvPr/>
          </p:nvSpPr>
          <p:spPr>
            <a:xfrm>
              <a:off x="6676087" y="4212608"/>
              <a:ext cx="546001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9FC1E1F-DA0C-90E3-86CE-EA6F63B73AAC}"/>
                </a:ext>
              </a:extLst>
            </p:cNvPr>
            <p:cNvSpPr/>
            <p:nvPr/>
          </p:nvSpPr>
          <p:spPr>
            <a:xfrm>
              <a:off x="5405056" y="2358564"/>
              <a:ext cx="543465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D555B39-3500-D109-C1D7-A76F62383939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3671876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E31569-6B87-D78D-782A-8FF8E1EA217E}"/>
                </a:ext>
              </a:extLst>
            </p:cNvPr>
            <p:cNvSpPr txBox="1"/>
            <p:nvPr/>
          </p:nvSpPr>
          <p:spPr>
            <a:xfrm>
              <a:off x="4747885" y="3532016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9A97383-B9AD-5A82-D995-FA22646B1F8E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4211619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604FCA2-B5A5-9654-BCDA-FE914E93D5FF}"/>
                </a:ext>
              </a:extLst>
            </p:cNvPr>
            <p:cNvSpPr txBox="1"/>
            <p:nvPr/>
          </p:nvSpPr>
          <p:spPr>
            <a:xfrm>
              <a:off x="4747885" y="4071759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0421981-47D9-321F-FE97-7645888CFB2C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4760989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3A86CFC-82C7-7D84-2CE4-59B7C964D776}"/>
                </a:ext>
              </a:extLst>
            </p:cNvPr>
            <p:cNvSpPr txBox="1"/>
            <p:nvPr/>
          </p:nvSpPr>
          <p:spPr>
            <a:xfrm>
              <a:off x="4747885" y="4621129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2A852AB-4D92-1780-3C75-779ED5032C5C}"/>
                </a:ext>
              </a:extLst>
            </p:cNvPr>
            <p:cNvSpPr txBox="1"/>
            <p:nvPr/>
          </p:nvSpPr>
          <p:spPr>
            <a:xfrm>
              <a:off x="5501797" y="185276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F53EDE5F-FDAB-D266-5623-094B7707C7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48521" y="213573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4D8FEAAB-D5DA-DA05-9FB4-B80AB2246F87}"/>
                </a:ext>
              </a:extLst>
            </p:cNvPr>
            <p:cNvGrpSpPr/>
            <p:nvPr/>
          </p:nvGrpSpPr>
          <p:grpSpPr>
            <a:xfrm rot="5400000">
              <a:off x="5464266" y="1989011"/>
              <a:ext cx="396780" cy="422122"/>
              <a:chOff x="2207326" y="2015194"/>
              <a:chExt cx="396780" cy="422122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C637E75A-4A19-E342-B20A-84BD569488F0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C455C0D8-181E-A51D-3DB7-31EE558C7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326" y="2231818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직사각형 23">
              <a:extLst>
                <a:ext uri="{FF2B5EF4-FFF2-40B4-BE49-F238E27FC236}">
                  <a16:creationId xmlns:a16="http://schemas.microsoft.com/office/drawing/2014/main" id="{B5BFF7D9-8639-D84E-1461-3942C902888E}"/>
                </a:ext>
              </a:extLst>
            </p:cNvPr>
            <p:cNvSpPr/>
            <p:nvPr/>
          </p:nvSpPr>
          <p:spPr>
            <a:xfrm>
              <a:off x="7222088" y="4211619"/>
              <a:ext cx="543465" cy="546989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D8C7B198-8ADF-9564-4FD5-1CA59F694C6B}"/>
                </a:ext>
              </a:extLst>
            </p:cNvPr>
            <p:cNvSpPr/>
            <p:nvPr/>
          </p:nvSpPr>
          <p:spPr>
            <a:xfrm>
              <a:off x="7222088" y="3446217"/>
              <a:ext cx="543465" cy="7660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0D7EB62-45D1-9F35-333D-5865C716D5EB}"/>
                </a:ext>
              </a:extLst>
            </p:cNvPr>
            <p:cNvSpPr/>
            <p:nvPr/>
          </p:nvSpPr>
          <p:spPr>
            <a:xfrm>
              <a:off x="7222088" y="2898720"/>
              <a:ext cx="543465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6" name="직사각형 23">
              <a:extLst>
                <a:ext uri="{FF2B5EF4-FFF2-40B4-BE49-F238E27FC236}">
                  <a16:creationId xmlns:a16="http://schemas.microsoft.com/office/drawing/2014/main" id="{6C86FA4C-E55E-CD9B-34C2-5FF138C333F6}"/>
                </a:ext>
              </a:extLst>
            </p:cNvPr>
            <p:cNvSpPr/>
            <p:nvPr/>
          </p:nvSpPr>
          <p:spPr>
            <a:xfrm>
              <a:off x="7222088" y="2353402"/>
              <a:ext cx="543465" cy="54373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C5C0EFE0-C483-EEE8-E282-682A14540E40}"/>
                </a:ext>
              </a:extLst>
            </p:cNvPr>
            <p:cNvGrpSpPr/>
            <p:nvPr/>
          </p:nvGrpSpPr>
          <p:grpSpPr>
            <a:xfrm rot="16200000">
              <a:off x="7295934" y="1975756"/>
              <a:ext cx="414193" cy="422122"/>
              <a:chOff x="2545706" y="2015194"/>
              <a:chExt cx="414193" cy="422122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EB302D35-6E96-8084-6964-20DB5BCC673A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cxnSp>
            <p:nvCxnSpPr>
              <p:cNvPr id="153" name="직선 화살표 연결선 152">
                <a:extLst>
                  <a:ext uri="{FF2B5EF4-FFF2-40B4-BE49-F238E27FC236}">
                    <a16:creationId xmlns:a16="http://schemas.microsoft.com/office/drawing/2014/main" id="{0BE3BF6D-427F-892E-0C5C-A43B4A79C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7800" y="2226256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B8303B1-2F7D-15DF-4B3A-56008CE20371}"/>
                </a:ext>
              </a:extLst>
            </p:cNvPr>
            <p:cNvSpPr txBox="1"/>
            <p:nvPr/>
          </p:nvSpPr>
          <p:spPr>
            <a:xfrm>
              <a:off x="4954900" y="4952136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5FE021A8-6C71-7522-CE49-238FAFF523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624" y="4754643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CE70833-4E34-BD15-28A6-039E0C241126}"/>
                </a:ext>
              </a:extLst>
            </p:cNvPr>
            <p:cNvSpPr txBox="1"/>
            <p:nvPr/>
          </p:nvSpPr>
          <p:spPr>
            <a:xfrm>
              <a:off x="6228096" y="4973059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67550EDC-6F1B-30BE-9396-DDC63E84D9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4820" y="4775566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9DD8698-99EA-65E2-0F25-51A30CE6BCA6}"/>
                </a:ext>
              </a:extLst>
            </p:cNvPr>
            <p:cNvSpPr txBox="1"/>
            <p:nvPr/>
          </p:nvSpPr>
          <p:spPr>
            <a:xfrm>
              <a:off x="6775364" y="4973059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A443A2CB-2A6E-358E-9CCF-D158BC8B68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2088" y="4775566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2AF0183-48B0-4E0C-4597-6E6F4714B2E1}"/>
                </a:ext>
              </a:extLst>
            </p:cNvPr>
            <p:cNvSpPr txBox="1"/>
            <p:nvPr/>
          </p:nvSpPr>
          <p:spPr>
            <a:xfrm>
              <a:off x="7318829" y="496694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B1301C78-529B-3BDC-9BB2-4328B220D5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5553" y="4769450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D97231C-A5FB-199E-0ADA-D9D1141DC3D2}"/>
                </a:ext>
              </a:extLst>
            </p:cNvPr>
            <p:cNvSpPr txBox="1"/>
            <p:nvPr/>
          </p:nvSpPr>
          <p:spPr>
            <a:xfrm>
              <a:off x="6772468" y="185276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177B5360-1187-F382-5582-104530A4C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9192" y="213573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B437BAD-B564-3505-B597-5225AE775C3B}"/>
                </a:ext>
              </a:extLst>
            </p:cNvPr>
            <p:cNvSpPr txBox="1"/>
            <p:nvPr/>
          </p:nvSpPr>
          <p:spPr>
            <a:xfrm>
              <a:off x="7318829" y="1855777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F8DA29B8-FDC1-264A-3ADB-7DCAAC9526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5553" y="2138751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직사각형 29">
            <a:extLst>
              <a:ext uri="{FF2B5EF4-FFF2-40B4-BE49-F238E27FC236}">
                <a16:creationId xmlns:a16="http://schemas.microsoft.com/office/drawing/2014/main" id="{98749C0B-9F95-8719-DCE1-98C02337A9FF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Lumo_S2</a:t>
            </a:r>
          </a:p>
        </p:txBody>
      </p:sp>
      <p:sp>
        <p:nvSpPr>
          <p:cNvPr id="216" name="직사각형 29">
            <a:extLst>
              <a:ext uri="{FF2B5EF4-FFF2-40B4-BE49-F238E27FC236}">
                <a16:creationId xmlns:a16="http://schemas.microsoft.com/office/drawing/2014/main" id="{B4E91414-DBA0-41C5-777A-BD957B366A3F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B16E16C-4814-2DC7-163B-0C4201D936C2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A038965-ABD3-85B7-562B-1D2E8EBA9E8A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CF8CFC05-78CE-F81F-20A8-0BFA9DF62580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221" name="타원 366">
                <a:extLst>
                  <a:ext uri="{FF2B5EF4-FFF2-40B4-BE49-F238E27FC236}">
                    <a16:creationId xmlns:a16="http://schemas.microsoft.com/office/drawing/2014/main" id="{429510D1-5738-DAE1-CF7E-8BC4604CADD1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A92445C-D9E9-0FD3-9DF1-0E6322737C0D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88FA1994-CACE-A46B-7BCE-80168EF1609A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5CFA4FF6-C672-D7E3-D2C7-F1C2D10CD6D1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227" name="직선 연결선 5">
              <a:extLst>
                <a:ext uri="{FF2B5EF4-FFF2-40B4-BE49-F238E27FC236}">
                  <a16:creationId xmlns:a16="http://schemas.microsoft.com/office/drawing/2014/main" id="{E630B14A-3154-41C0-8E86-5611D58C631C}"/>
                </a:ext>
              </a:extLst>
            </p:cNvPr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TextBox 8">
              <a:extLst>
                <a:ext uri="{FF2B5EF4-FFF2-40B4-BE49-F238E27FC236}">
                  <a16:creationId xmlns:a16="http://schemas.microsoft.com/office/drawing/2014/main" id="{D2E0C609-6CFC-0825-C05C-EE0A10338F32}"/>
                </a:ext>
              </a:extLst>
            </p:cNvPr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10m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10m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10m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9D43BF60-FF19-C755-2DCC-7765186027B2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231" name="직사각형 23">
                <a:extLst>
                  <a:ext uri="{FF2B5EF4-FFF2-40B4-BE49-F238E27FC236}">
                    <a16:creationId xmlns:a16="http://schemas.microsoft.com/office/drawing/2014/main" id="{0D98C3D1-B612-23EC-8B7C-DB873D74CCBE}"/>
                  </a:ext>
                </a:extLst>
              </p:cNvPr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TextBox 6">
                <a:extLst>
                  <a:ext uri="{FF2B5EF4-FFF2-40B4-BE49-F238E27FC236}">
                    <a16:creationId xmlns:a16="http://schemas.microsoft.com/office/drawing/2014/main" id="{25C37A73-DFB2-9657-C8B2-09CE7435405A}"/>
                  </a:ext>
                </a:extLst>
              </p:cNvPr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34" name="직사각형 23">
                <a:extLst>
                  <a:ext uri="{FF2B5EF4-FFF2-40B4-BE49-F238E27FC236}">
                    <a16:creationId xmlns:a16="http://schemas.microsoft.com/office/drawing/2014/main" id="{414E9BE2-A850-810F-7133-2D9DC452D190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TextBox 6">
                <a:extLst>
                  <a:ext uri="{FF2B5EF4-FFF2-40B4-BE49-F238E27FC236}">
                    <a16:creationId xmlns:a16="http://schemas.microsoft.com/office/drawing/2014/main" id="{09F973EB-30C9-5E57-0D79-C80C7E530B1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36" name="직사각형 23">
                <a:extLst>
                  <a:ext uri="{FF2B5EF4-FFF2-40B4-BE49-F238E27FC236}">
                    <a16:creationId xmlns:a16="http://schemas.microsoft.com/office/drawing/2014/main" id="{E05BF900-A9FC-58BC-A704-7993A154E7D9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TextBox 6">
                <a:extLst>
                  <a:ext uri="{FF2B5EF4-FFF2-40B4-BE49-F238E27FC236}">
                    <a16:creationId xmlns:a16="http://schemas.microsoft.com/office/drawing/2014/main" id="{7E80F893-BA60-EF71-7780-828412343992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08E4B33E-E795-A214-0260-F52BBCA1F472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239" name="직사각형 23">
                  <a:extLst>
                    <a:ext uri="{FF2B5EF4-FFF2-40B4-BE49-F238E27FC236}">
                      <a16:creationId xmlns:a16="http://schemas.microsoft.com/office/drawing/2014/main" id="{D0BE5BE5-577F-4318-02B8-967A5FB42634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" name="TextBox 6">
                  <a:extLst>
                    <a:ext uri="{FF2B5EF4-FFF2-40B4-BE49-F238E27FC236}">
                      <a16:creationId xmlns:a16="http://schemas.microsoft.com/office/drawing/2014/main" id="{31E57829-7B11-0121-9EA6-EF233E915542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241" name="직선 연결선 5">
            <a:extLst>
              <a:ext uri="{FF2B5EF4-FFF2-40B4-BE49-F238E27FC236}">
                <a16:creationId xmlns:a16="http://schemas.microsoft.com/office/drawing/2014/main" id="{DF6F0975-852D-D967-6D1B-D92DF6820446}"/>
              </a:ext>
            </a:extLst>
          </p:cNvPr>
          <p:cNvSpPr/>
          <p:nvPr/>
        </p:nvSpPr>
        <p:spPr>
          <a:xfrm>
            <a:off x="53316" y="4848083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5251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49B548D-F5CE-5F32-6F74-758D1A2E971D}"/>
              </a:ext>
            </a:extLst>
          </p:cNvPr>
          <p:cNvGrpSpPr/>
          <p:nvPr/>
        </p:nvGrpSpPr>
        <p:grpSpPr>
          <a:xfrm>
            <a:off x="4507955" y="850133"/>
            <a:ext cx="4522833" cy="4977652"/>
            <a:chOff x="4510830" y="3674548"/>
            <a:chExt cx="2591322" cy="2851907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E5810FF4-4EF5-4CBD-D9D9-D56D062170B4}"/>
                </a:ext>
              </a:extLst>
            </p:cNvPr>
            <p:cNvSpPr/>
            <p:nvPr/>
          </p:nvSpPr>
          <p:spPr>
            <a:xfrm>
              <a:off x="4510830" y="4009130"/>
              <a:ext cx="2591322" cy="2517325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9D833954-611A-7996-FD90-78599A42EB3E}"/>
                </a:ext>
              </a:extLst>
            </p:cNvPr>
            <p:cNvSpPr/>
            <p:nvPr/>
          </p:nvSpPr>
          <p:spPr>
            <a:xfrm>
              <a:off x="4627095" y="4613017"/>
              <a:ext cx="543465" cy="76602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23">
              <a:extLst>
                <a:ext uri="{FF2B5EF4-FFF2-40B4-BE49-F238E27FC236}">
                  <a16:creationId xmlns:a16="http://schemas.microsoft.com/office/drawing/2014/main" id="{06546261-77C8-4920-E877-43CF82F85398}"/>
                </a:ext>
              </a:extLst>
            </p:cNvPr>
            <p:cNvSpPr/>
            <p:nvPr/>
          </p:nvSpPr>
          <p:spPr>
            <a:xfrm>
              <a:off x="4627017" y="5378915"/>
              <a:ext cx="543465" cy="543730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A630FC95-0A53-ADAA-37EE-B19F76A06C21}"/>
                </a:ext>
              </a:extLst>
            </p:cNvPr>
            <p:cNvSpPr/>
            <p:nvPr/>
          </p:nvSpPr>
          <p:spPr>
            <a:xfrm rot="5400000">
              <a:off x="4988860" y="5558508"/>
              <a:ext cx="546000" cy="1269687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BF6FA5C4-C986-1BA1-66D1-D229D36A788F}"/>
                </a:ext>
              </a:extLst>
            </p:cNvPr>
            <p:cNvSpPr/>
            <p:nvPr/>
          </p:nvSpPr>
          <p:spPr>
            <a:xfrm>
              <a:off x="5897971" y="5920352"/>
              <a:ext cx="546001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B3E50A87-CCBB-D9E7-CB27-889E0CF8F213}"/>
                </a:ext>
              </a:extLst>
            </p:cNvPr>
            <p:cNvSpPr/>
            <p:nvPr/>
          </p:nvSpPr>
          <p:spPr>
            <a:xfrm>
              <a:off x="4626940" y="4066308"/>
              <a:ext cx="543465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3">
              <a:extLst>
                <a:ext uri="{FF2B5EF4-FFF2-40B4-BE49-F238E27FC236}">
                  <a16:creationId xmlns:a16="http://schemas.microsoft.com/office/drawing/2014/main" id="{B3C3C4A1-658E-7A58-CF9D-33F4795C36D1}"/>
                </a:ext>
              </a:extLst>
            </p:cNvPr>
            <p:cNvSpPr/>
            <p:nvPr/>
          </p:nvSpPr>
          <p:spPr>
            <a:xfrm>
              <a:off x="6443972" y="5919363"/>
              <a:ext cx="543465" cy="546989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69AD96E7-5D39-BE8E-7945-93CCEB659AC9}"/>
                </a:ext>
              </a:extLst>
            </p:cNvPr>
            <p:cNvSpPr/>
            <p:nvPr/>
          </p:nvSpPr>
          <p:spPr>
            <a:xfrm>
              <a:off x="6443972" y="5153961"/>
              <a:ext cx="543465" cy="76602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8D8A98B-7B78-0C0F-A8F2-B4F28B18F0BF}"/>
                </a:ext>
              </a:extLst>
            </p:cNvPr>
            <p:cNvSpPr/>
            <p:nvPr/>
          </p:nvSpPr>
          <p:spPr>
            <a:xfrm>
              <a:off x="6443972" y="4606464"/>
              <a:ext cx="543465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3">
              <a:extLst>
                <a:ext uri="{FF2B5EF4-FFF2-40B4-BE49-F238E27FC236}">
                  <a16:creationId xmlns:a16="http://schemas.microsoft.com/office/drawing/2014/main" id="{B36FCAD9-8850-1B41-6C7D-5C62BFC10F7D}"/>
                </a:ext>
              </a:extLst>
            </p:cNvPr>
            <p:cNvSpPr/>
            <p:nvPr/>
          </p:nvSpPr>
          <p:spPr>
            <a:xfrm>
              <a:off x="6443972" y="4061146"/>
              <a:ext cx="543465" cy="543730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271005D4-86FB-8EEB-9EFB-B230DF57A727}"/>
                </a:ext>
              </a:extLst>
            </p:cNvPr>
            <p:cNvGrpSpPr/>
            <p:nvPr/>
          </p:nvGrpSpPr>
          <p:grpSpPr>
            <a:xfrm rot="5400000">
              <a:off x="4669194" y="3683839"/>
              <a:ext cx="396780" cy="422122"/>
              <a:chOff x="2207326" y="2015194"/>
              <a:chExt cx="396780" cy="422122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FF402536-08AB-9737-A404-A86624FBC0DD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2614A0BF-F1FC-B29E-165F-F7FDAD3EC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326" y="2231818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DBD6056D-D10F-AF8C-93A0-20DBFB32DB6D}"/>
                </a:ext>
              </a:extLst>
            </p:cNvPr>
            <p:cNvGrpSpPr/>
            <p:nvPr/>
          </p:nvGrpSpPr>
          <p:grpSpPr>
            <a:xfrm rot="16200000">
              <a:off x="6500862" y="3670584"/>
              <a:ext cx="414193" cy="422122"/>
              <a:chOff x="2545706" y="2015194"/>
              <a:chExt cx="414193" cy="422122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3FB6C61E-F525-D04E-FEDB-220D72852E00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FED39BEF-0CF6-4CB4-AE7F-D81D97B216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7800" y="2226256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5" name="직사각형 29">
            <a:extLst>
              <a:ext uri="{FF2B5EF4-FFF2-40B4-BE49-F238E27FC236}">
                <a16:creationId xmlns:a16="http://schemas.microsoft.com/office/drawing/2014/main" id="{98749C0B-9F95-8719-DCE1-98C02337A9FF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Lumo_S2</a:t>
            </a:r>
          </a:p>
        </p:txBody>
      </p:sp>
      <p:sp>
        <p:nvSpPr>
          <p:cNvPr id="216" name="직사각형 29">
            <a:extLst>
              <a:ext uri="{FF2B5EF4-FFF2-40B4-BE49-F238E27FC236}">
                <a16:creationId xmlns:a16="http://schemas.microsoft.com/office/drawing/2014/main" id="{B4E91414-DBA0-41C5-777A-BD957B366A3F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5EF6346-18BA-EB27-1ABD-8E284F8E69D0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100" name="직사각형 23">
              <a:extLst>
                <a:ext uri="{FF2B5EF4-FFF2-40B4-BE49-F238E27FC236}">
                  <a16:creationId xmlns:a16="http://schemas.microsoft.com/office/drawing/2014/main" id="{A787D0C7-FA07-349F-38A3-96D4804CD0D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TextBox 12">
              <a:extLst>
                <a:ext uri="{FF2B5EF4-FFF2-40B4-BE49-F238E27FC236}">
                  <a16:creationId xmlns:a16="http://schemas.microsoft.com/office/drawing/2014/main" id="{7E20AFB7-8BCE-A05C-0E76-9AC8D7A372AE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02" name="직사각형 23">
              <a:extLst>
                <a:ext uri="{FF2B5EF4-FFF2-40B4-BE49-F238E27FC236}">
                  <a16:creationId xmlns:a16="http://schemas.microsoft.com/office/drawing/2014/main" id="{C18F1AF0-5A7A-867C-54CC-F53A9B5F9D4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TextBox 12">
              <a:extLst>
                <a:ext uri="{FF2B5EF4-FFF2-40B4-BE49-F238E27FC236}">
                  <a16:creationId xmlns:a16="http://schemas.microsoft.com/office/drawing/2014/main" id="{2A3222EF-C870-E362-D925-C65590C11A51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35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C3D9B7-3D5C-D964-FDBC-7705DBB653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48022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298CF8-D292-5C53-8302-75EFFDFFCE29}"/>
              </a:ext>
            </a:extLst>
          </p:cNvPr>
          <p:cNvSpPr/>
          <p:nvPr/>
        </p:nvSpPr>
        <p:spPr>
          <a:xfrm>
            <a:off x="5625737" y="4189160"/>
            <a:ext cx="2932815" cy="24528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4E2DDC6-51F0-4295-9830-92A045397B94}"/>
              </a:ext>
            </a:extLst>
          </p:cNvPr>
          <p:cNvSpPr/>
          <p:nvPr/>
        </p:nvSpPr>
        <p:spPr>
          <a:xfrm>
            <a:off x="6497050" y="1612972"/>
            <a:ext cx="3010483" cy="1339646"/>
          </a:xfrm>
          <a:prstGeom prst="rect">
            <a:avLst/>
          </a:prstGeom>
          <a:solidFill>
            <a:srgbClr val="A9D18E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09FB5E-2A3D-18E3-B326-4E7BB20CF226}"/>
              </a:ext>
            </a:extLst>
          </p:cNvPr>
          <p:cNvSpPr txBox="1"/>
          <p:nvPr/>
        </p:nvSpPr>
        <p:spPr>
          <a:xfrm>
            <a:off x="534298" y="5107901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AA1833E-37DE-209D-BBF9-0466F7E6E009}"/>
              </a:ext>
            </a:extLst>
          </p:cNvPr>
          <p:cNvGrpSpPr/>
          <p:nvPr/>
        </p:nvGrpSpPr>
        <p:grpSpPr>
          <a:xfrm>
            <a:off x="86616" y="4927075"/>
            <a:ext cx="335093" cy="253916"/>
            <a:chOff x="6312143" y="4301132"/>
            <a:chExt cx="335093" cy="253916"/>
          </a:xfrm>
        </p:grpSpPr>
        <p:sp>
          <p:nvSpPr>
            <p:cNvPr id="79" name="타원 366">
              <a:extLst>
                <a:ext uri="{FF2B5EF4-FFF2-40B4-BE49-F238E27FC236}">
                  <a16:creationId xmlns:a16="http://schemas.microsoft.com/office/drawing/2014/main" id="{855EAF03-9FEF-5BB3-42DD-2B1C5B548D38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90F6B71-7F86-8016-7D0B-7B6EECFD730A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A6C5787-317D-498A-DD37-BE5A89EADE41}"/>
              </a:ext>
            </a:extLst>
          </p:cNvPr>
          <p:cNvSpPr/>
          <p:nvPr/>
        </p:nvSpPr>
        <p:spPr>
          <a:xfrm>
            <a:off x="384328" y="503690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774" name="직선 연결선 5"/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20m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4m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12m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8m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직선 연결선 5">
            <a:extLst>
              <a:ext uri="{FF2B5EF4-FFF2-40B4-BE49-F238E27FC236}">
                <a16:creationId xmlns:a16="http://schemas.microsoft.com/office/drawing/2014/main" id="{CFF2034F-057C-31D6-79FE-F80311634AB7}"/>
              </a:ext>
            </a:extLst>
          </p:cNvPr>
          <p:cNvSpPr/>
          <p:nvPr/>
        </p:nvSpPr>
        <p:spPr>
          <a:xfrm>
            <a:off x="53316" y="4848083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086DA38-0C58-A04D-F242-E4077AA62FE0}"/>
              </a:ext>
            </a:extLst>
          </p:cNvPr>
          <p:cNvSpPr/>
          <p:nvPr/>
        </p:nvSpPr>
        <p:spPr>
          <a:xfrm rot="10800000">
            <a:off x="384328" y="5793770"/>
            <a:ext cx="58400" cy="4221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E95C8C-38BD-EE15-F56C-BDE4D6403BCC}"/>
              </a:ext>
            </a:extLst>
          </p:cNvPr>
          <p:cNvSpPr txBox="1"/>
          <p:nvPr/>
        </p:nvSpPr>
        <p:spPr>
          <a:xfrm>
            <a:off x="546882" y="5847638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5DE526F-E9C4-EBEC-0877-9F941C80E99A}"/>
              </a:ext>
            </a:extLst>
          </p:cNvPr>
          <p:cNvGrpSpPr/>
          <p:nvPr/>
        </p:nvGrpSpPr>
        <p:grpSpPr>
          <a:xfrm>
            <a:off x="136807" y="5666812"/>
            <a:ext cx="259878" cy="253916"/>
            <a:chOff x="6349750" y="4301132"/>
            <a:chExt cx="259878" cy="253916"/>
          </a:xfrm>
        </p:grpSpPr>
        <p:sp>
          <p:nvSpPr>
            <p:cNvPr id="135" name="타원 366">
              <a:extLst>
                <a:ext uri="{FF2B5EF4-FFF2-40B4-BE49-F238E27FC236}">
                  <a16:creationId xmlns:a16="http://schemas.microsoft.com/office/drawing/2014/main" id="{671B23AB-B900-15AA-2364-694C83068AFC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FC5F699-30A2-6947-B05D-421C34AF4761}"/>
                </a:ext>
              </a:extLst>
            </p:cNvPr>
            <p:cNvSpPr txBox="1"/>
            <p:nvPr/>
          </p:nvSpPr>
          <p:spPr>
            <a:xfrm>
              <a:off x="6349750" y="4301132"/>
              <a:ext cx="259878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8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6B98835-76B4-9EB7-B8BA-3D9A25D25E9B}"/>
              </a:ext>
            </a:extLst>
          </p:cNvPr>
          <p:cNvSpPr txBox="1"/>
          <p:nvPr/>
        </p:nvSpPr>
        <p:spPr>
          <a:xfrm>
            <a:off x="3152485" y="837368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604FCA2-B5A5-9654-BCDA-FE914E93D5FF}"/>
              </a:ext>
            </a:extLst>
          </p:cNvPr>
          <p:cNvSpPr txBox="1"/>
          <p:nvPr/>
        </p:nvSpPr>
        <p:spPr>
          <a:xfrm>
            <a:off x="2433434" y="1481375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직사각형 23">
            <a:extLst>
              <a:ext uri="{FF2B5EF4-FFF2-40B4-BE49-F238E27FC236}">
                <a16:creationId xmlns:a16="http://schemas.microsoft.com/office/drawing/2014/main" id="{26993462-457B-E468-2825-A1DC93CC6EDF}"/>
              </a:ext>
            </a:extLst>
          </p:cNvPr>
          <p:cNvSpPr/>
          <p:nvPr/>
        </p:nvSpPr>
        <p:spPr>
          <a:xfrm flipH="1">
            <a:off x="3334471" y="1552424"/>
            <a:ext cx="64651" cy="140019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67FB94-6153-D465-6603-345BE4310C74}"/>
              </a:ext>
            </a:extLst>
          </p:cNvPr>
          <p:cNvSpPr/>
          <p:nvPr/>
        </p:nvSpPr>
        <p:spPr>
          <a:xfrm>
            <a:off x="3385867" y="1608620"/>
            <a:ext cx="3378969" cy="1339646"/>
          </a:xfrm>
          <a:prstGeom prst="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22" name="직사각형 23">
            <a:extLst>
              <a:ext uri="{FF2B5EF4-FFF2-40B4-BE49-F238E27FC236}">
                <a16:creationId xmlns:a16="http://schemas.microsoft.com/office/drawing/2014/main" id="{2CDF8A03-C4C6-4DE5-4C0B-F1EBA0999E6A}"/>
              </a:ext>
            </a:extLst>
          </p:cNvPr>
          <p:cNvSpPr/>
          <p:nvPr/>
        </p:nvSpPr>
        <p:spPr>
          <a:xfrm>
            <a:off x="8550773" y="2547525"/>
            <a:ext cx="981419" cy="397385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9A9E6625-E6B8-262A-D013-5A0FC2249724}"/>
              </a:ext>
            </a:extLst>
          </p:cNvPr>
          <p:cNvSpPr/>
          <p:nvPr/>
        </p:nvSpPr>
        <p:spPr>
          <a:xfrm>
            <a:off x="8558559" y="1605820"/>
            <a:ext cx="973633" cy="36590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3">
            <a:extLst>
              <a:ext uri="{FF2B5EF4-FFF2-40B4-BE49-F238E27FC236}">
                <a16:creationId xmlns:a16="http://schemas.microsoft.com/office/drawing/2014/main" id="{66E4AA1E-1072-7247-A580-8975D39E12EF}"/>
              </a:ext>
            </a:extLst>
          </p:cNvPr>
          <p:cNvSpPr/>
          <p:nvPr/>
        </p:nvSpPr>
        <p:spPr>
          <a:xfrm>
            <a:off x="3341991" y="2886949"/>
            <a:ext cx="6190200" cy="6588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23">
            <a:extLst>
              <a:ext uri="{FF2B5EF4-FFF2-40B4-BE49-F238E27FC236}">
                <a16:creationId xmlns:a16="http://schemas.microsoft.com/office/drawing/2014/main" id="{E406C325-0679-2FFD-F37C-2F14D184D1AB}"/>
              </a:ext>
            </a:extLst>
          </p:cNvPr>
          <p:cNvSpPr/>
          <p:nvPr/>
        </p:nvSpPr>
        <p:spPr>
          <a:xfrm>
            <a:off x="3333708" y="1552424"/>
            <a:ext cx="6198640" cy="6588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48F68C7-56E2-B876-6527-5F1898C72BAF}"/>
              </a:ext>
            </a:extLst>
          </p:cNvPr>
          <p:cNvSpPr/>
          <p:nvPr/>
        </p:nvSpPr>
        <p:spPr>
          <a:xfrm>
            <a:off x="9470614" y="1965930"/>
            <a:ext cx="76981" cy="56990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2AA6746-7157-E28F-4C3D-2EB9431BF246}"/>
              </a:ext>
            </a:extLst>
          </p:cNvPr>
          <p:cNvCxnSpPr>
            <a:cxnSpLocks/>
          </p:cNvCxnSpPr>
          <p:nvPr/>
        </p:nvCxnSpPr>
        <p:spPr>
          <a:xfrm flipV="1">
            <a:off x="9040747" y="2247031"/>
            <a:ext cx="378818" cy="10988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DD60C4E-E0E8-E7F8-61E5-9A91AF52739D}"/>
              </a:ext>
            </a:extLst>
          </p:cNvPr>
          <p:cNvCxnSpPr>
            <a:cxnSpLocks/>
          </p:cNvCxnSpPr>
          <p:nvPr/>
        </p:nvCxnSpPr>
        <p:spPr>
          <a:xfrm flipH="1" flipV="1">
            <a:off x="3385867" y="1172817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CB012300-C90D-9AD6-78CB-FEA4D1F53948}"/>
              </a:ext>
            </a:extLst>
          </p:cNvPr>
          <p:cNvCxnSpPr>
            <a:cxnSpLocks/>
          </p:cNvCxnSpPr>
          <p:nvPr/>
        </p:nvCxnSpPr>
        <p:spPr>
          <a:xfrm flipV="1">
            <a:off x="9470614" y="1226999"/>
            <a:ext cx="0" cy="804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CFB03A8-770E-9FFE-CC67-DD82D8F32767}"/>
              </a:ext>
            </a:extLst>
          </p:cNvPr>
          <p:cNvSpPr txBox="1"/>
          <p:nvPr/>
        </p:nvSpPr>
        <p:spPr>
          <a:xfrm>
            <a:off x="9228851" y="842396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FC1694F-3137-8A3C-FC4D-40A6F1B625B0}"/>
              </a:ext>
            </a:extLst>
          </p:cNvPr>
          <p:cNvSpPr/>
          <p:nvPr/>
        </p:nvSpPr>
        <p:spPr>
          <a:xfrm rot="10800000">
            <a:off x="4646733" y="1647377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E0FF8A2-B002-7754-A9ED-90BF0B9508CE}"/>
              </a:ext>
            </a:extLst>
          </p:cNvPr>
          <p:cNvSpPr txBox="1"/>
          <p:nvPr/>
        </p:nvSpPr>
        <p:spPr>
          <a:xfrm>
            <a:off x="4415668" y="86432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D2B8003-3669-B57D-E922-FC95EE6F806F}"/>
              </a:ext>
            </a:extLst>
          </p:cNvPr>
          <p:cNvCxnSpPr>
            <a:cxnSpLocks/>
          </p:cNvCxnSpPr>
          <p:nvPr/>
        </p:nvCxnSpPr>
        <p:spPr>
          <a:xfrm flipH="1" flipV="1">
            <a:off x="4657430" y="1226999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C630644-C395-4EA9-94A0-7EEBD894AB61}"/>
              </a:ext>
            </a:extLst>
          </p:cNvPr>
          <p:cNvSpPr/>
          <p:nvPr/>
        </p:nvSpPr>
        <p:spPr>
          <a:xfrm rot="10800000">
            <a:off x="6180080" y="1640200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2264EC4-ED79-09DB-AF2D-FCF066DCBD44}"/>
              </a:ext>
            </a:extLst>
          </p:cNvPr>
          <p:cNvSpPr txBox="1"/>
          <p:nvPr/>
        </p:nvSpPr>
        <p:spPr>
          <a:xfrm>
            <a:off x="5949015" y="85714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64B1E4C4-04F3-B197-567E-44DF5DB5BFB3}"/>
              </a:ext>
            </a:extLst>
          </p:cNvPr>
          <p:cNvCxnSpPr>
            <a:cxnSpLocks/>
          </p:cNvCxnSpPr>
          <p:nvPr/>
        </p:nvCxnSpPr>
        <p:spPr>
          <a:xfrm flipH="1" flipV="1">
            <a:off x="6190778" y="1219822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5F02CF9-3C32-650F-1524-EF02ACA40A2D}"/>
              </a:ext>
            </a:extLst>
          </p:cNvPr>
          <p:cNvCxnSpPr>
            <a:cxnSpLocks/>
          </p:cNvCxnSpPr>
          <p:nvPr/>
        </p:nvCxnSpPr>
        <p:spPr>
          <a:xfrm>
            <a:off x="2902729" y="1635191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F85D4C7-BE22-4D98-E19A-F25D528FAA7C}"/>
              </a:ext>
            </a:extLst>
          </p:cNvPr>
          <p:cNvCxnSpPr>
            <a:cxnSpLocks/>
          </p:cNvCxnSpPr>
          <p:nvPr/>
        </p:nvCxnSpPr>
        <p:spPr>
          <a:xfrm>
            <a:off x="2919426" y="2886950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54A6A6F-1ED3-CF27-7513-6A5330133A23}"/>
              </a:ext>
            </a:extLst>
          </p:cNvPr>
          <p:cNvSpPr txBox="1"/>
          <p:nvPr/>
        </p:nvSpPr>
        <p:spPr>
          <a:xfrm>
            <a:off x="2390907" y="2738361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598F08B-8E42-9041-6D0D-AE0E5F593DE0}"/>
              </a:ext>
            </a:extLst>
          </p:cNvPr>
          <p:cNvSpPr txBox="1"/>
          <p:nvPr/>
        </p:nvSpPr>
        <p:spPr>
          <a:xfrm>
            <a:off x="10042158" y="1851858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EC68BF4-51E2-6E66-F99A-122E344D467A}"/>
              </a:ext>
            </a:extLst>
          </p:cNvPr>
          <p:cNvSpPr txBox="1"/>
          <p:nvPr/>
        </p:nvSpPr>
        <p:spPr>
          <a:xfrm>
            <a:off x="10042158" y="2396082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D3DE3978-D470-7510-3D90-F1D1344779EF}"/>
              </a:ext>
            </a:extLst>
          </p:cNvPr>
          <p:cNvCxnSpPr>
            <a:cxnSpLocks/>
          </p:cNvCxnSpPr>
          <p:nvPr/>
        </p:nvCxnSpPr>
        <p:spPr>
          <a:xfrm>
            <a:off x="9547595" y="1977771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346E8BD5-0D0B-B8B9-DA41-9315DAED34D2}"/>
              </a:ext>
            </a:extLst>
          </p:cNvPr>
          <p:cNvCxnSpPr>
            <a:cxnSpLocks/>
          </p:cNvCxnSpPr>
          <p:nvPr/>
        </p:nvCxnSpPr>
        <p:spPr>
          <a:xfrm>
            <a:off x="9532191" y="2533014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32AFFD4-50C8-DAE6-FCF4-223596F666DA}"/>
              </a:ext>
            </a:extLst>
          </p:cNvPr>
          <p:cNvSpPr/>
          <p:nvPr/>
        </p:nvSpPr>
        <p:spPr>
          <a:xfrm rot="10800000">
            <a:off x="6762820" y="1631367"/>
            <a:ext cx="1201157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236A6-FD17-00B6-E2A0-A4C4E8B3BC88}"/>
              </a:ext>
            </a:extLst>
          </p:cNvPr>
          <p:cNvSpPr txBox="1"/>
          <p:nvPr/>
        </p:nvSpPr>
        <p:spPr>
          <a:xfrm>
            <a:off x="6520597" y="86378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1F922F1-64AA-A352-707B-BB26C74E5A29}"/>
              </a:ext>
            </a:extLst>
          </p:cNvPr>
          <p:cNvCxnSpPr>
            <a:cxnSpLocks/>
          </p:cNvCxnSpPr>
          <p:nvPr/>
        </p:nvCxnSpPr>
        <p:spPr>
          <a:xfrm flipH="1" flipV="1">
            <a:off x="6753651" y="1226461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6D17983-FD5B-BAEF-2B60-44B07C7D8B93}"/>
              </a:ext>
            </a:extLst>
          </p:cNvPr>
          <p:cNvSpPr txBox="1"/>
          <p:nvPr/>
        </p:nvSpPr>
        <p:spPr>
          <a:xfrm>
            <a:off x="7697689" y="8693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E0264CB-2D09-66A0-18FE-3978594973ED}"/>
              </a:ext>
            </a:extLst>
          </p:cNvPr>
          <p:cNvCxnSpPr>
            <a:cxnSpLocks/>
          </p:cNvCxnSpPr>
          <p:nvPr/>
        </p:nvCxnSpPr>
        <p:spPr>
          <a:xfrm flipH="1" flipV="1">
            <a:off x="7947242" y="1215996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14D02A0-2053-E6C9-631D-DEB783D39B0A}"/>
              </a:ext>
            </a:extLst>
          </p:cNvPr>
          <p:cNvSpPr txBox="1"/>
          <p:nvPr/>
        </p:nvSpPr>
        <p:spPr>
          <a:xfrm>
            <a:off x="6578638" y="138706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유리의 높이는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6517D8E-C56D-E480-F492-01B0665DBD3C}"/>
              </a:ext>
            </a:extLst>
          </p:cNvPr>
          <p:cNvCxnSpPr>
            <a:cxnSpLocks/>
            <a:stCxn id="64" idx="2"/>
            <a:endCxn id="73" idx="2"/>
          </p:cNvCxnSpPr>
          <p:nvPr/>
        </p:nvCxnSpPr>
        <p:spPr>
          <a:xfrm flipV="1">
            <a:off x="7363398" y="415705"/>
            <a:ext cx="0" cy="12156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2E5C230-C8D8-189F-07D9-F7125F9D84A6}"/>
              </a:ext>
            </a:extLst>
          </p:cNvPr>
          <p:cNvCxnSpPr>
            <a:cxnSpLocks/>
            <a:endCxn id="64" idx="0"/>
          </p:cNvCxnSpPr>
          <p:nvPr/>
        </p:nvCxnSpPr>
        <p:spPr>
          <a:xfrm flipV="1">
            <a:off x="7363398" y="2889536"/>
            <a:ext cx="0" cy="10242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5442286-CAD2-1E3C-430E-A06ADEB8CDB7}"/>
              </a:ext>
            </a:extLst>
          </p:cNvPr>
          <p:cNvSpPr txBox="1"/>
          <p:nvPr/>
        </p:nvSpPr>
        <p:spPr>
          <a:xfrm>
            <a:off x="6611695" y="3898239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유리가 깨질 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34592D9-8020-11C5-24A1-41D10C5F3D50}"/>
              </a:ext>
            </a:extLst>
          </p:cNvPr>
          <p:cNvGrpSpPr/>
          <p:nvPr/>
        </p:nvGrpSpPr>
        <p:grpSpPr>
          <a:xfrm>
            <a:off x="6566145" y="4443503"/>
            <a:ext cx="1660617" cy="2081850"/>
            <a:chOff x="6515645" y="3611127"/>
            <a:chExt cx="1660617" cy="208185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68B7C2E-83B3-A749-C852-76412ED19979}"/>
                </a:ext>
              </a:extLst>
            </p:cNvPr>
            <p:cNvSpPr/>
            <p:nvPr/>
          </p:nvSpPr>
          <p:spPr>
            <a:xfrm>
              <a:off x="6753651" y="4353331"/>
              <a:ext cx="1193591" cy="1339646"/>
            </a:xfrm>
            <a:prstGeom prst="rect">
              <a:avLst/>
            </a:prstGeom>
            <a:solidFill>
              <a:srgbClr val="E2F0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1671624-75DD-E1B6-FC1E-E97A01DE7EAF}"/>
                </a:ext>
              </a:extLst>
            </p:cNvPr>
            <p:cNvGrpSpPr/>
            <p:nvPr/>
          </p:nvGrpSpPr>
          <p:grpSpPr>
            <a:xfrm>
              <a:off x="6515645" y="3611127"/>
              <a:ext cx="1660617" cy="802831"/>
              <a:chOff x="6515645" y="3611127"/>
              <a:chExt cx="1660617" cy="80283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CD13AFA-F53D-0DAD-D988-77CD39CBD336}"/>
                  </a:ext>
                </a:extLst>
              </p:cNvPr>
              <p:cNvSpPr txBox="1"/>
              <p:nvPr/>
            </p:nvSpPr>
            <p:spPr>
              <a:xfrm>
                <a:off x="6515645" y="3611127"/>
                <a:ext cx="483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C642B466-8DB0-A7D5-9990-B1985ADD1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48699" y="3973803"/>
                <a:ext cx="4952" cy="44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5FF3EDB-A1D7-BF15-2469-3DD90D44EBBD}"/>
                  </a:ext>
                </a:extLst>
              </p:cNvPr>
              <p:cNvSpPr txBox="1"/>
              <p:nvPr/>
            </p:nvSpPr>
            <p:spPr>
              <a:xfrm>
                <a:off x="7692737" y="3616691"/>
                <a:ext cx="483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5328826C-1D75-FD9B-EAC2-D0ECAB1AA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42290" y="3963338"/>
                <a:ext cx="4952" cy="44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DCC4D3-C7B6-0380-321F-F7B56FEF59C0}"/>
              </a:ext>
            </a:extLst>
          </p:cNvPr>
          <p:cNvGrpSpPr/>
          <p:nvPr/>
        </p:nvGrpSpPr>
        <p:grpSpPr>
          <a:xfrm>
            <a:off x="86616" y="6279591"/>
            <a:ext cx="1927087" cy="563462"/>
            <a:chOff x="86616" y="6279591"/>
            <a:chExt cx="1927087" cy="563462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7C64EACD-E09B-07B6-1F0C-E5CB94839A22}"/>
                </a:ext>
              </a:extLst>
            </p:cNvPr>
            <p:cNvCxnSpPr>
              <a:cxnSpLocks/>
            </p:cNvCxnSpPr>
            <p:nvPr/>
          </p:nvCxnSpPr>
          <p:spPr>
            <a:xfrm>
              <a:off x="438524" y="6420220"/>
              <a:ext cx="0" cy="422833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05A1D5A-1BAF-1A07-4C4A-D8FE5BA4F693}"/>
                </a:ext>
              </a:extLst>
            </p:cNvPr>
            <p:cNvGrpSpPr/>
            <p:nvPr/>
          </p:nvGrpSpPr>
          <p:grpSpPr>
            <a:xfrm>
              <a:off x="86616" y="6279591"/>
              <a:ext cx="335093" cy="253916"/>
              <a:chOff x="6312143" y="4301132"/>
              <a:chExt cx="335093" cy="253916"/>
            </a:xfrm>
          </p:grpSpPr>
          <p:sp>
            <p:nvSpPr>
              <p:cNvPr id="95" name="타원 366">
                <a:extLst>
                  <a:ext uri="{FF2B5EF4-FFF2-40B4-BE49-F238E27FC236}">
                    <a16:creationId xmlns:a16="http://schemas.microsoft.com/office/drawing/2014/main" id="{6EC2B4A6-8341-AED1-95EC-597EE00B203B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D66EFE-8D86-5825-C060-5824D3148D7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25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4BC98C4-63B4-8C2C-4080-41A9BA8F1056}"/>
                </a:ext>
              </a:extLst>
            </p:cNvPr>
            <p:cNvSpPr txBox="1"/>
            <p:nvPr/>
          </p:nvSpPr>
          <p:spPr>
            <a:xfrm>
              <a:off x="566397" y="6481081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BADEFF9-2788-6103-F476-AAEB58FB654D}"/>
              </a:ext>
            </a:extLst>
          </p:cNvPr>
          <p:cNvGrpSpPr/>
          <p:nvPr/>
        </p:nvGrpSpPr>
        <p:grpSpPr>
          <a:xfrm>
            <a:off x="6833207" y="5351861"/>
            <a:ext cx="341830" cy="1034994"/>
            <a:chOff x="6833207" y="5412819"/>
            <a:chExt cx="341830" cy="1034994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111DAC7-F15B-1426-6D73-4CAC5C979790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412819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3B531AC9-C80B-811A-1C9E-9375FBF243EE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757817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6D0F6260-E4C4-F4DE-D20C-017DA548F31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102815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3FF0AF14-CDE3-0009-565A-9CA29F2C3C2D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447813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6F63561-0F00-6836-0DAB-A83AE7AD55E6}"/>
              </a:ext>
            </a:extLst>
          </p:cNvPr>
          <p:cNvGrpSpPr/>
          <p:nvPr/>
        </p:nvGrpSpPr>
        <p:grpSpPr>
          <a:xfrm>
            <a:off x="5822403" y="5045475"/>
            <a:ext cx="968807" cy="276999"/>
            <a:chOff x="5822403" y="4993221"/>
            <a:chExt cx="968807" cy="27699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616E4AF-62D7-0885-752E-B05381A8102B}"/>
                </a:ext>
              </a:extLst>
            </p:cNvPr>
            <p:cNvSpPr txBox="1"/>
            <p:nvPr/>
          </p:nvSpPr>
          <p:spPr>
            <a:xfrm>
              <a:off x="5822403" y="4993221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9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F85D4794-AFB5-6D60-ABFA-DAB2E39D08D3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F68F68-1067-7EED-208A-ED0AB29E403A}"/>
              </a:ext>
            </a:extLst>
          </p:cNvPr>
          <p:cNvGrpSpPr/>
          <p:nvPr/>
        </p:nvGrpSpPr>
        <p:grpSpPr>
          <a:xfrm>
            <a:off x="5779876" y="6365058"/>
            <a:ext cx="1028031" cy="276999"/>
            <a:chOff x="5779876" y="6312804"/>
            <a:chExt cx="1028031" cy="276999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D06D32D-3268-B0A6-4A45-A3FF539B0F9A}"/>
                </a:ext>
              </a:extLst>
            </p:cNvPr>
            <p:cNvCxnSpPr>
              <a:cxnSpLocks/>
            </p:cNvCxnSpPr>
            <p:nvPr/>
          </p:nvCxnSpPr>
          <p:spPr>
            <a:xfrm>
              <a:off x="6308395" y="6461393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C46667F-940D-7057-77DF-92A9E447B2EA}"/>
                </a:ext>
              </a:extLst>
            </p:cNvPr>
            <p:cNvSpPr txBox="1"/>
            <p:nvPr/>
          </p:nvSpPr>
          <p:spPr>
            <a:xfrm>
              <a:off x="5779876" y="6312804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90000"/>
                    </a:schemeClr>
                  </a:solidFill>
                </a:rPr>
                <a:t>4m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D5A03B3D-76F7-D13A-E9EE-27B2603498EE}"/>
              </a:ext>
            </a:extLst>
          </p:cNvPr>
          <p:cNvGrpSpPr/>
          <p:nvPr/>
        </p:nvGrpSpPr>
        <p:grpSpPr>
          <a:xfrm>
            <a:off x="5779877" y="5222170"/>
            <a:ext cx="1018999" cy="276999"/>
            <a:chOff x="5772211" y="4993221"/>
            <a:chExt cx="1018999" cy="27699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3F7AB7B-C57D-7224-CE28-AF7789790D35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B65ED98-5234-A5C7-4110-304B005A0A74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8AE94C6-49E5-AE4F-28DE-6FC95A8535C8}"/>
              </a:ext>
            </a:extLst>
          </p:cNvPr>
          <p:cNvGrpSpPr/>
          <p:nvPr/>
        </p:nvGrpSpPr>
        <p:grpSpPr>
          <a:xfrm>
            <a:off x="5789864" y="5545293"/>
            <a:ext cx="1018999" cy="276999"/>
            <a:chOff x="5772211" y="4993221"/>
            <a:chExt cx="1018999" cy="27699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5BC3F57-D7EE-D362-F1D0-3576E5E473F2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13CA44A-DBA3-843B-43DC-8568E7A676CD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1077A87-EB91-8B84-5251-956A89F785C9}"/>
              </a:ext>
            </a:extLst>
          </p:cNvPr>
          <p:cNvGrpSpPr/>
          <p:nvPr/>
        </p:nvGrpSpPr>
        <p:grpSpPr>
          <a:xfrm>
            <a:off x="5779877" y="5903357"/>
            <a:ext cx="1018999" cy="276999"/>
            <a:chOff x="5772211" y="4993221"/>
            <a:chExt cx="1018999" cy="276999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8CCE551-A5FF-2232-758F-CC5793059521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B00E2856-29B2-F8D9-E838-AB0B5CC5591A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C96F0AA-3844-CAAA-8DE1-98E253BE025A}"/>
              </a:ext>
            </a:extLst>
          </p:cNvPr>
          <p:cNvGrpSpPr/>
          <p:nvPr/>
        </p:nvGrpSpPr>
        <p:grpSpPr>
          <a:xfrm>
            <a:off x="5772211" y="6216094"/>
            <a:ext cx="1018999" cy="276999"/>
            <a:chOff x="5772211" y="4993221"/>
            <a:chExt cx="1018999" cy="27699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5BD4AB6-54B6-D876-1513-65F04634A513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9958725-F1D5-E6CC-6C13-50AFB76D6978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12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Lumo_S5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2119C6-BCCF-A490-5D82-C2463F5825BC}"/>
              </a:ext>
            </a:extLst>
          </p:cNvPr>
          <p:cNvSpPr/>
          <p:nvPr/>
        </p:nvSpPr>
        <p:spPr>
          <a:xfrm>
            <a:off x="6762664" y="1612972"/>
            <a:ext cx="2744869" cy="133964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0" name="직사각형 23">
            <a:extLst>
              <a:ext uri="{FF2B5EF4-FFF2-40B4-BE49-F238E27FC236}">
                <a16:creationId xmlns:a16="http://schemas.microsoft.com/office/drawing/2014/main" id="{414F6984-72FC-18F8-038A-F2DC3EAC3AC6}"/>
              </a:ext>
            </a:extLst>
          </p:cNvPr>
          <p:cNvSpPr/>
          <p:nvPr/>
        </p:nvSpPr>
        <p:spPr>
          <a:xfrm flipH="1">
            <a:off x="3334471" y="1552424"/>
            <a:ext cx="64651" cy="1400194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CA4074-2CFD-BB98-D11C-511EA4CF6ADF}"/>
              </a:ext>
            </a:extLst>
          </p:cNvPr>
          <p:cNvSpPr/>
          <p:nvPr/>
        </p:nvSpPr>
        <p:spPr>
          <a:xfrm>
            <a:off x="3385867" y="1608620"/>
            <a:ext cx="3378969" cy="133964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2" name="직사각형 23">
            <a:extLst>
              <a:ext uri="{FF2B5EF4-FFF2-40B4-BE49-F238E27FC236}">
                <a16:creationId xmlns:a16="http://schemas.microsoft.com/office/drawing/2014/main" id="{7D54F94C-7414-E8C9-F377-B4693DE03CB0}"/>
              </a:ext>
            </a:extLst>
          </p:cNvPr>
          <p:cNvSpPr/>
          <p:nvPr/>
        </p:nvSpPr>
        <p:spPr>
          <a:xfrm>
            <a:off x="8550773" y="2547525"/>
            <a:ext cx="981419" cy="39738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직사각형 23">
            <a:extLst>
              <a:ext uri="{FF2B5EF4-FFF2-40B4-BE49-F238E27FC236}">
                <a16:creationId xmlns:a16="http://schemas.microsoft.com/office/drawing/2014/main" id="{21B32182-AAA4-39F9-3FD2-4440C867DC0B}"/>
              </a:ext>
            </a:extLst>
          </p:cNvPr>
          <p:cNvSpPr/>
          <p:nvPr/>
        </p:nvSpPr>
        <p:spPr>
          <a:xfrm>
            <a:off x="8558559" y="1605820"/>
            <a:ext cx="973633" cy="36590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직사각형 23">
            <a:extLst>
              <a:ext uri="{FF2B5EF4-FFF2-40B4-BE49-F238E27FC236}">
                <a16:creationId xmlns:a16="http://schemas.microsoft.com/office/drawing/2014/main" id="{A2DDD3D7-D955-5CAD-6402-AEA734C7C67A}"/>
              </a:ext>
            </a:extLst>
          </p:cNvPr>
          <p:cNvSpPr/>
          <p:nvPr/>
        </p:nvSpPr>
        <p:spPr>
          <a:xfrm>
            <a:off x="3341991" y="2886949"/>
            <a:ext cx="6190200" cy="6588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직사각형 23">
            <a:extLst>
              <a:ext uri="{FF2B5EF4-FFF2-40B4-BE49-F238E27FC236}">
                <a16:creationId xmlns:a16="http://schemas.microsoft.com/office/drawing/2014/main" id="{BAF8D555-914F-5632-831D-E084486A7684}"/>
              </a:ext>
            </a:extLst>
          </p:cNvPr>
          <p:cNvSpPr/>
          <p:nvPr/>
        </p:nvSpPr>
        <p:spPr>
          <a:xfrm>
            <a:off x="3333708" y="1552424"/>
            <a:ext cx="6198640" cy="6588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CF9364-7F40-861E-46E9-0CC79E7AFD9D}"/>
              </a:ext>
            </a:extLst>
          </p:cNvPr>
          <p:cNvSpPr/>
          <p:nvPr/>
        </p:nvSpPr>
        <p:spPr>
          <a:xfrm>
            <a:off x="9470614" y="1965930"/>
            <a:ext cx="76981" cy="569909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6AC2844-B395-A126-B374-73E357A72FF9}"/>
              </a:ext>
            </a:extLst>
          </p:cNvPr>
          <p:cNvCxnSpPr>
            <a:cxnSpLocks/>
          </p:cNvCxnSpPr>
          <p:nvPr/>
        </p:nvCxnSpPr>
        <p:spPr>
          <a:xfrm>
            <a:off x="8943703" y="2247031"/>
            <a:ext cx="4758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F1C7654-5BA2-2AA1-87F9-C3C219C9488E}"/>
              </a:ext>
            </a:extLst>
          </p:cNvPr>
          <p:cNvSpPr/>
          <p:nvPr/>
        </p:nvSpPr>
        <p:spPr>
          <a:xfrm rot="10800000">
            <a:off x="4646733" y="1647377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24B0CA2-AA03-9B56-0A49-F6EFA333B2C6}"/>
              </a:ext>
            </a:extLst>
          </p:cNvPr>
          <p:cNvSpPr/>
          <p:nvPr/>
        </p:nvSpPr>
        <p:spPr>
          <a:xfrm rot="10800000">
            <a:off x="6180080" y="1640200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D4900-D16F-7E44-8DA1-70F07C87799C}"/>
              </a:ext>
            </a:extLst>
          </p:cNvPr>
          <p:cNvSpPr/>
          <p:nvPr/>
        </p:nvSpPr>
        <p:spPr>
          <a:xfrm rot="10800000">
            <a:off x="6762820" y="1631367"/>
            <a:ext cx="1201157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F9D66B-E972-2C6B-436D-FF7845BF0E8E}"/>
              </a:ext>
            </a:extLst>
          </p:cNvPr>
          <p:cNvSpPr txBox="1"/>
          <p:nvPr/>
        </p:nvSpPr>
        <p:spPr>
          <a:xfrm>
            <a:off x="5978060" y="891937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천장은 모두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Atype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43AEF75-71CB-7E59-6922-9EB8FA2A79FC}"/>
              </a:ext>
            </a:extLst>
          </p:cNvPr>
          <p:cNvCxnSpPr>
            <a:cxnSpLocks/>
          </p:cNvCxnSpPr>
          <p:nvPr/>
        </p:nvCxnSpPr>
        <p:spPr>
          <a:xfrm flipV="1">
            <a:off x="7363398" y="2889536"/>
            <a:ext cx="0" cy="10242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F58FF55-1D66-79EF-E786-ACA6F6B35941}"/>
              </a:ext>
            </a:extLst>
          </p:cNvPr>
          <p:cNvSpPr/>
          <p:nvPr/>
        </p:nvSpPr>
        <p:spPr>
          <a:xfrm>
            <a:off x="5625737" y="4189160"/>
            <a:ext cx="2932815" cy="24528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A615BF7-7970-7DD0-29E7-ACD12F41EB93}"/>
              </a:ext>
            </a:extLst>
          </p:cNvPr>
          <p:cNvSpPr txBox="1"/>
          <p:nvPr/>
        </p:nvSpPr>
        <p:spPr>
          <a:xfrm>
            <a:off x="6611695" y="3898239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유리가 깨질 시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58F5121-0C39-9CFC-E0AC-379D97B07985}"/>
              </a:ext>
            </a:extLst>
          </p:cNvPr>
          <p:cNvSpPr/>
          <p:nvPr/>
        </p:nvSpPr>
        <p:spPr>
          <a:xfrm>
            <a:off x="6804151" y="5185707"/>
            <a:ext cx="1193591" cy="1339646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D5ACD69-8A8E-01BD-5BE9-E2F7EDF0F1C2}"/>
              </a:ext>
            </a:extLst>
          </p:cNvPr>
          <p:cNvGrpSpPr/>
          <p:nvPr/>
        </p:nvGrpSpPr>
        <p:grpSpPr>
          <a:xfrm>
            <a:off x="6833207" y="5351861"/>
            <a:ext cx="341830" cy="1034994"/>
            <a:chOff x="6833207" y="5412819"/>
            <a:chExt cx="341830" cy="1034994"/>
          </a:xfrm>
        </p:grpSpPr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EB4520DE-FC23-AC4C-EA04-B63F1185FD42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412819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B2E99CDD-F7BC-E8F3-1B14-B6019F8C019F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757817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ED5B80B6-14D0-0265-3F42-474A02A03833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102815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708805ED-3A22-E01B-B47A-A2B71EF53C3A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447813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</p:spTree>
    <p:extLst>
      <p:ext uri="{BB962C8B-B14F-4D97-AF65-F5344CB8AC3E}">
        <p14:creationId xmlns:p14="http://schemas.microsoft.com/office/powerpoint/2010/main" val="76448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8EECD2-A42F-C293-7BF9-13F7554226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30070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2AA5251-0945-4D34-B791-DC91DEC38ED8}">
  <we:reference id="wa200000113" version="1.0.0.0" store="ko-KR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3800</TotalTime>
  <Words>362</Words>
  <Application>Microsoft Office PowerPoint</Application>
  <PresentationFormat>와이드스크린</PresentationFormat>
  <Paragraphs>207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130</cp:revision>
  <dcterms:created xsi:type="dcterms:W3CDTF">2022-04-14T06:34:29Z</dcterms:created>
  <dcterms:modified xsi:type="dcterms:W3CDTF">2022-05-31T00:16:17Z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