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31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FDBB5-2523-82B4-1679-6E5D4E435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13BA93-419B-B07D-8DD2-F919056A8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515BC4-820D-C9B5-5806-4EA75220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0F99-21F6-4698-A1EB-48EFD225D59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9CA80-AC75-56DA-8C85-A98FC3B0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39898D-B442-999A-9CF5-35720ADF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3058-DB09-438B-A9B5-3BFAD5CAF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9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D2103-77C4-B791-D4E1-D802F1ED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475CF-94DB-128C-F916-DB75950DC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E13626-553D-D5D0-E0B7-92558BD02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0F99-21F6-4698-A1EB-48EFD225D59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2EB848-0573-5834-15E5-708C33BC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A1D469-8064-8200-F354-23A32CE1B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3058-DB09-438B-A9B5-3BFAD5CAF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58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AC550D-9225-C89F-F708-B6AECCCA3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53B8BD-ACE9-5D98-E082-9841E5DB4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F15D2-F922-70E7-85E0-2A9AAD65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0F99-21F6-4698-A1EB-48EFD225D59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AABBE6-21F7-83EC-FEC2-607B1199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21546-9AA7-46EE-A46C-3B3DF8C0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3058-DB09-438B-A9B5-3BFAD5CAF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21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F46A0-D37F-C225-244F-88FA425A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B5AF2-9245-91FB-33FE-8CADD02B0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A61AD-430D-690A-9B91-0756D80E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0F99-21F6-4698-A1EB-48EFD225D59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26CADA-6CB8-74DD-9154-1ACFA1B8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06608-2193-D216-22B0-76DFB0BD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3058-DB09-438B-A9B5-3BFAD5CAF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1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DF549-3D57-C091-058D-DB51F1C3D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BEAF79-7499-562E-0A12-94ACDFF64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6C3D3E-1A1A-5BD7-9B69-2805D181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0F99-21F6-4698-A1EB-48EFD225D59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DADB6B-5AA8-A45F-A944-B2C74DD8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5E934-FCB4-FF10-4825-DCD36740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3058-DB09-438B-A9B5-3BFAD5CAF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87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9F84C-C7D4-869D-8343-644D681F6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0EB2DE-4604-CA7F-1CF4-A0044094F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88F92A-257F-972A-5EAE-BDBE2E6F7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8CD7EB-4B75-B457-81CF-2B4C6C63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0F99-21F6-4698-A1EB-48EFD225D59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36A2C-BDCF-5E97-DE5F-971FDD3B7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D8AC1D-E8F2-B571-D613-D5197D40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3058-DB09-438B-A9B5-3BFAD5CAF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9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731DF-7174-B443-EDB1-C10C103F8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80801-3D10-D51D-B042-CAB9090D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90E86D-AFC2-5943-71F7-44A6FA0D9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DD3C6C-E90F-F922-C245-DC470B5E3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9CFE2B-059D-B33B-8E65-2356F2D5F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BC524-E820-8E04-EC0A-08F4B14DC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0F99-21F6-4698-A1EB-48EFD225D59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2571E4-81AA-AB93-D2D1-4B9CB0A5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CF1EAD-B70D-3436-9947-04ADC491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3058-DB09-438B-A9B5-3BFAD5CAF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0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D4D0C-7B04-9225-655B-C0D65695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F148E3-0E82-97DF-2B79-38D789E5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0F99-21F6-4698-A1EB-48EFD225D59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019FE-3711-8BB8-D5A1-ACB5EE90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9A6BE9-FAF9-DBE5-4A40-72CA58E2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3058-DB09-438B-A9B5-3BFAD5CAF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48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F7941C-EFF8-3612-E949-AC1C5749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0F99-21F6-4698-A1EB-48EFD225D59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245740-CAD8-6CB8-AF42-1620F9DB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EBFD69-69C2-4B5A-D2E6-281E56E7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3058-DB09-438B-A9B5-3BFAD5CAF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2FB91-A028-AC05-B2B9-FC67BCF7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53F67-F617-8CA2-C99F-3F7C86D58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305816-3612-9CF8-62F7-585F26CC1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C82297-BB5C-C4EC-1435-D00E9086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0F99-21F6-4698-A1EB-48EFD225D59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FC018F-EAEA-4F48-564B-60C79ECB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20509-8B9F-3F86-78D7-2A5FB187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3058-DB09-438B-A9B5-3BFAD5CAF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39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0280E-64FA-8E20-673E-9AAE5BFA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DA8416-C95A-68A4-4831-F92A4F231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9620C1-3D13-B754-9ABE-F398AE646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5DADE5-6279-FAC4-8702-6BF3874E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0F99-21F6-4698-A1EB-48EFD225D59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BAB4B1-B3CC-BF0A-96A0-BD577BB3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CFEC0E-2C5E-D865-13CD-2B4C9242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3058-DB09-438B-A9B5-3BFAD5CAF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28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5222C8-2DDA-8793-6CD7-8B52CE468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CB5E7F-6B97-8DC9-B344-0E91F07F0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55E84-5774-EFBD-BB96-B92F91D9D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70F99-21F6-4698-A1EB-48EFD225D59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E78E2-B801-3FAD-3585-BB32C27C9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137D6E-3C28-F732-B8FF-58AB364D1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13058-DB09-438B-A9B5-3BFAD5CAF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26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rtstation.com/artwork/An2Jy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www.youtube.com/watch?v=aBkDfAkJJn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4C3E99B-FC91-44AA-843F-A3C179AC056E}"/>
              </a:ext>
            </a:extLst>
          </p:cNvPr>
          <p:cNvSpPr/>
          <p:nvPr/>
        </p:nvSpPr>
        <p:spPr>
          <a:xfrm>
            <a:off x="0" y="1270"/>
            <a:ext cx="12192000" cy="609601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게임 플레이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무기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-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컨셉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DA89B1D-9B7D-471C-A60D-D308EB15C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244839"/>
              </p:ext>
            </p:extLst>
          </p:nvPr>
        </p:nvGraphicFramePr>
        <p:xfrm>
          <a:off x="831850" y="722536"/>
          <a:ext cx="10626725" cy="599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576">
                  <a:extLst>
                    <a:ext uri="{9D8B030D-6E8A-4147-A177-3AD203B41FA5}">
                      <a16:colId xmlns:a16="http://schemas.microsoft.com/office/drawing/2014/main" val="601861962"/>
                    </a:ext>
                  </a:extLst>
                </a:gridCol>
                <a:gridCol w="5245724">
                  <a:extLst>
                    <a:ext uri="{9D8B030D-6E8A-4147-A177-3AD203B41FA5}">
                      <a16:colId xmlns:a16="http://schemas.microsoft.com/office/drawing/2014/main" val="473373201"/>
                    </a:ext>
                  </a:extLst>
                </a:gridCol>
                <a:gridCol w="4162425">
                  <a:extLst>
                    <a:ext uri="{9D8B030D-6E8A-4147-A177-3AD203B41FA5}">
                      <a16:colId xmlns:a16="http://schemas.microsoft.com/office/drawing/2014/main" val="1273576542"/>
                    </a:ext>
                  </a:extLst>
                </a:gridCol>
              </a:tblGrid>
              <a:tr h="522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무기명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루모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b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Lumo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ExRef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7477"/>
                  </a:ext>
                </a:extLst>
              </a:tr>
              <a:tr h="538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j-ea"/>
                          <a:ea typeface="+mj-ea"/>
                        </a:rPr>
                        <a:t>무기 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X(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: 0.85m</a:t>
                      </a:r>
                    </a:p>
                    <a:p>
                      <a:pPr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Y(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높이</a:t>
                      </a: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: 0.3m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이내로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Z(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: 0.85m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504989"/>
                  </a:ext>
                </a:extLst>
              </a:tr>
              <a:tr h="4647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j-ea"/>
                          <a:ea typeface="+mj-ea"/>
                        </a:rPr>
                        <a:t>외형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50000"/>
                        </a:lnSpc>
                      </a:pP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● 가운데가 빈 원반 형태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250000"/>
                        </a:lnSpc>
                      </a:pP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● 원반은 두 개 이상의 고리로 이루어져 있음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250000"/>
                        </a:lnSpc>
                      </a:pP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● 원반처럼 던지는 무기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250000"/>
                        </a:lnSpc>
                      </a:pP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● 충돌한 벽에 부착되는 컨셉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250000"/>
                        </a:lnSpc>
                      </a:pP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● 무기 중앙엔 카인이 공중에 떠 있음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250000"/>
                        </a:lnSpc>
                      </a:pP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● 카인 주변을 부품이 감싸는 형태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690439"/>
                  </a:ext>
                </a:extLst>
              </a:tr>
            </a:tbl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9529A1E0-501C-0506-C11F-66A1FD3AB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3" b="23062"/>
          <a:stretch/>
        </p:blipFill>
        <p:spPr bwMode="auto">
          <a:xfrm>
            <a:off x="7473420" y="2592280"/>
            <a:ext cx="3812476" cy="279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52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C8DC2B8-D8FB-4170-8BBC-1C4FABE9099F}"/>
              </a:ext>
            </a:extLst>
          </p:cNvPr>
          <p:cNvSpPr/>
          <p:nvPr/>
        </p:nvSpPr>
        <p:spPr>
          <a:xfrm>
            <a:off x="0" y="1270"/>
            <a:ext cx="12192000" cy="609601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게임 플레이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무기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-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컨셉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E153244-40AD-4826-9F85-2B9D7EAFE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360217"/>
              </p:ext>
            </p:extLst>
          </p:nvPr>
        </p:nvGraphicFramePr>
        <p:xfrm>
          <a:off x="383178" y="722536"/>
          <a:ext cx="11390811" cy="5708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195">
                  <a:extLst>
                    <a:ext uri="{9D8B030D-6E8A-4147-A177-3AD203B41FA5}">
                      <a16:colId xmlns:a16="http://schemas.microsoft.com/office/drawing/2014/main" val="601861962"/>
                    </a:ext>
                  </a:extLst>
                </a:gridCol>
                <a:gridCol w="1968227">
                  <a:extLst>
                    <a:ext uri="{9D8B030D-6E8A-4147-A177-3AD203B41FA5}">
                      <a16:colId xmlns:a16="http://schemas.microsoft.com/office/drawing/2014/main" val="473373201"/>
                    </a:ext>
                  </a:extLst>
                </a:gridCol>
                <a:gridCol w="8116389">
                  <a:extLst>
                    <a:ext uri="{9D8B030D-6E8A-4147-A177-3AD203B41FA5}">
                      <a16:colId xmlns:a16="http://schemas.microsoft.com/office/drawing/2014/main" val="1273576542"/>
                    </a:ext>
                  </a:extLst>
                </a:gridCol>
              </a:tblGrid>
              <a:tr h="522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무기명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루모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b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Lumo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ExRef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7477"/>
                  </a:ext>
                </a:extLst>
              </a:tr>
              <a:tr h="5185953">
                <a:tc gridSpan="3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X(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: 0.7m</a:t>
                      </a:r>
                    </a:p>
                    <a:p>
                      <a:pPr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Y(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높이</a:t>
                      </a: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: 0.7m</a:t>
                      </a:r>
                    </a:p>
                    <a:p>
                      <a:pPr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Z(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: 0.1m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504989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7277AAC4-81D5-9F97-4248-B8CDB0688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50" t="5224" r="13413"/>
          <a:stretch/>
        </p:blipFill>
        <p:spPr>
          <a:xfrm>
            <a:off x="8804535" y="1475127"/>
            <a:ext cx="1564958" cy="27331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097C674-18F5-0E89-B06D-D01F7BB65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11" y="1446151"/>
            <a:ext cx="2464443" cy="276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F9720FD-A9E8-EFD8-452A-87C5E5A1E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727" y="1475128"/>
            <a:ext cx="2969454" cy="166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73440F-7643-EFD3-F2E0-1C8CDB4FB0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5623727" y="3310461"/>
            <a:ext cx="2969454" cy="932556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B68F128-5CBD-2CE0-AD96-F398FEC2B8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88" b="20906"/>
          <a:stretch/>
        </p:blipFill>
        <p:spPr bwMode="auto">
          <a:xfrm>
            <a:off x="3221817" y="1446151"/>
            <a:ext cx="2190556" cy="276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hlinkClick r:id="rId7"/>
            <a:extLst>
              <a:ext uri="{FF2B5EF4-FFF2-40B4-BE49-F238E27FC236}">
                <a16:creationId xmlns:a16="http://schemas.microsoft.com/office/drawing/2014/main" id="{A89F4450-07EF-157C-AA31-AB02D54CDF0C}"/>
              </a:ext>
            </a:extLst>
          </p:cNvPr>
          <p:cNvSpPr txBox="1"/>
          <p:nvPr/>
        </p:nvSpPr>
        <p:spPr>
          <a:xfrm>
            <a:off x="5623727" y="5563441"/>
            <a:ext cx="4147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https://www.youtube.com/watch?v=aBkDfAkJJnw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FCC92D-8601-8AC5-6AD9-09319B825E41}"/>
              </a:ext>
            </a:extLst>
          </p:cNvPr>
          <p:cNvSpPr txBox="1"/>
          <p:nvPr/>
        </p:nvSpPr>
        <p:spPr>
          <a:xfrm>
            <a:off x="5623727" y="4721561"/>
            <a:ext cx="5876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 연출 구상 </a:t>
            </a:r>
            <a:r>
              <a:rPr lang="en-US" altLang="ko-KR" sz="1400" dirty="0"/>
              <a:t>&gt;</a:t>
            </a:r>
          </a:p>
          <a:p>
            <a:r>
              <a:rPr lang="ko-KR" altLang="en-US" sz="1400" dirty="0"/>
              <a:t>무기가 벽에 꽂힌 상태에서 </a:t>
            </a:r>
            <a:r>
              <a:rPr lang="ko-KR" altLang="en-US" sz="1400" dirty="0" err="1"/>
              <a:t>기믹을</a:t>
            </a:r>
            <a:r>
              <a:rPr lang="ko-KR" altLang="en-US" sz="1400" dirty="0"/>
              <a:t> 발동하면 여러 개의 고리가 회전함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회전 후 모든 고리가 꽂힌 벽과 수평을 이루며 일렬로 정렬되어 멈춤</a:t>
            </a:r>
            <a:endParaRPr lang="en-US" altLang="ko-KR" sz="1400" dirty="0"/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▼ 무기 애니메이션 예시 영상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하이퍼링크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걸어두었음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EDBAF5-0FF6-5EB9-5493-72BC849FF749}"/>
              </a:ext>
            </a:extLst>
          </p:cNvPr>
          <p:cNvSpPr txBox="1"/>
          <p:nvPr/>
        </p:nvSpPr>
        <p:spPr>
          <a:xfrm>
            <a:off x="602568" y="4727492"/>
            <a:ext cx="48381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 형태 구상 </a:t>
            </a:r>
            <a:r>
              <a:rPr lang="en-US" altLang="ko-KR" sz="1400" dirty="0"/>
              <a:t>&gt;</a:t>
            </a:r>
          </a:p>
          <a:p>
            <a:r>
              <a:rPr lang="ko-KR" altLang="en-US" sz="1400" dirty="0"/>
              <a:t>가운데에 카인이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카인을 부품</a:t>
            </a:r>
            <a:r>
              <a:rPr lang="en-US" altLang="ko-KR" sz="1400" dirty="0"/>
              <a:t>(</a:t>
            </a:r>
            <a:r>
              <a:rPr lang="ko-KR" altLang="en-US" sz="1400" dirty="0"/>
              <a:t>고리</a:t>
            </a:r>
            <a:r>
              <a:rPr lang="en-US" altLang="ko-KR" sz="1400" dirty="0"/>
              <a:t>)</a:t>
            </a:r>
            <a:r>
              <a:rPr lang="ko-KR" altLang="en-US" sz="1400" dirty="0"/>
              <a:t>가 감싸는 형태</a:t>
            </a:r>
            <a:endParaRPr lang="en-US" altLang="ko-KR" sz="14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▼ 예시 레퍼런스 링크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하이퍼링크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걸어두었음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endParaRPr lang="en-US" altLang="ko-KR" sz="1400" dirty="0"/>
          </a:p>
        </p:txBody>
      </p:sp>
      <p:sp>
        <p:nvSpPr>
          <p:cNvPr id="14" name="TextBox 13">
            <a:hlinkClick r:id="rId8"/>
            <a:extLst>
              <a:ext uri="{FF2B5EF4-FFF2-40B4-BE49-F238E27FC236}">
                <a16:creationId xmlns:a16="http://schemas.microsoft.com/office/drawing/2014/main" id="{549AC0B6-14B4-C5EF-1B0B-B58A84C421DC}"/>
              </a:ext>
            </a:extLst>
          </p:cNvPr>
          <p:cNvSpPr txBox="1"/>
          <p:nvPr/>
        </p:nvSpPr>
        <p:spPr>
          <a:xfrm>
            <a:off x="602568" y="5329289"/>
            <a:ext cx="3609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https://www.artstation.com/artwork/An2Jy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4958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165</Words>
  <Application>Microsoft Office PowerPoint</Application>
  <PresentationFormat>와이드스크린</PresentationFormat>
  <Paragraphs>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에스코어 드림 4 Regular</vt:lpstr>
      <vt:lpstr>에스코어 드림 5 Medium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윤지성</cp:lastModifiedBy>
  <cp:revision>9</cp:revision>
  <dcterms:created xsi:type="dcterms:W3CDTF">2022-05-17T11:23:32Z</dcterms:created>
  <dcterms:modified xsi:type="dcterms:W3CDTF">2022-05-18T09:57:31Z</dcterms:modified>
</cp:coreProperties>
</file>