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2"/>
    <p:sldId id="265" r:id="rId3"/>
    <p:sldId id="266" r:id="rId4"/>
    <p:sldId id="267" r:id="rId5"/>
    <p:sldId id="268" r:id="rId6"/>
    <p:sldId id="269" r:id="rId7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600CC"/>
    <a:srgbClr val="9999FF"/>
    <a:srgbClr val="CC99FF"/>
    <a:srgbClr val="9966FF"/>
    <a:srgbClr val="FF7C80"/>
    <a:srgbClr val="33CCFF"/>
    <a:srgbClr val="00FFFF"/>
    <a:srgbClr val="33CCCC"/>
    <a:srgbClr val="002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43" autoAdjust="0"/>
    <p:restoredTop sz="95244" autoAdjust="0"/>
  </p:normalViewPr>
  <p:slideViewPr>
    <p:cSldViewPr snapToGrid="0">
      <p:cViewPr>
        <p:scale>
          <a:sx n="75" d="100"/>
          <a:sy n="75" d="100"/>
        </p:scale>
        <p:origin x="1042" y="2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TextBox 8"/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g x 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9AAD7F-81BB-382B-346E-1A33272C7B1E}"/>
              </a:ext>
            </a:extLst>
          </p:cNvPr>
          <p:cNvGrpSpPr/>
          <p:nvPr/>
        </p:nvGrpSpPr>
        <p:grpSpPr>
          <a:xfrm>
            <a:off x="9775182" y="1061708"/>
            <a:ext cx="2037600" cy="1489680"/>
            <a:chOff x="9679320" y="1141608"/>
            <a:chExt cx="2037600" cy="1489680"/>
          </a:xfrm>
        </p:grpSpPr>
        <p:sp>
          <p:nvSpPr>
            <p:cNvPr id="775" name="직사각형 23"/>
            <p:cNvSpPr/>
            <p:nvPr/>
          </p:nvSpPr>
          <p:spPr>
            <a:xfrm>
              <a:off x="10569600" y="2172288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TextBox 6"/>
            <p:cNvSpPr/>
            <p:nvPr/>
          </p:nvSpPr>
          <p:spPr>
            <a:xfrm>
              <a:off x="11066040" y="2305025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87" name="TextBox 12"/>
            <p:cNvSpPr/>
            <p:nvPr/>
          </p:nvSpPr>
          <p:spPr>
            <a:xfrm>
              <a:off x="9679320" y="225927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53" name="직사각형 23">
              <a:extLst>
                <a:ext uri="{FF2B5EF4-FFF2-40B4-BE49-F238E27FC236}">
                  <a16:creationId xmlns:a16="http://schemas.microsoft.com/office/drawing/2014/main" id="{EFDD8A67-4D2C-7960-16AD-179A2F9226EC}"/>
                </a:ext>
              </a:extLst>
            </p:cNvPr>
            <p:cNvSpPr/>
            <p:nvPr/>
          </p:nvSpPr>
          <p:spPr>
            <a:xfrm>
              <a:off x="10569600" y="1656948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TextBox 6">
              <a:extLst>
                <a:ext uri="{FF2B5EF4-FFF2-40B4-BE49-F238E27FC236}">
                  <a16:creationId xmlns:a16="http://schemas.microsoft.com/office/drawing/2014/main" id="{F00B3E43-0CEE-6A80-716B-2E1B31AB8242}"/>
                </a:ext>
              </a:extLst>
            </p:cNvPr>
            <p:cNvSpPr/>
            <p:nvPr/>
          </p:nvSpPr>
          <p:spPr>
            <a:xfrm>
              <a:off x="11066040" y="1734888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1" name="TextBox 12">
              <a:extLst>
                <a:ext uri="{FF2B5EF4-FFF2-40B4-BE49-F238E27FC236}">
                  <a16:creationId xmlns:a16="http://schemas.microsoft.com/office/drawing/2014/main" id="{689D2472-1E17-3F01-B3F8-C37E909EAF60}"/>
                </a:ext>
              </a:extLst>
            </p:cNvPr>
            <p:cNvSpPr/>
            <p:nvPr/>
          </p:nvSpPr>
          <p:spPr>
            <a:xfrm>
              <a:off x="9679320" y="172005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62" name="직사각형 23">
              <a:extLst>
                <a:ext uri="{FF2B5EF4-FFF2-40B4-BE49-F238E27FC236}">
                  <a16:creationId xmlns:a16="http://schemas.microsoft.com/office/drawing/2014/main" id="{B33CD9B6-D9F2-F8DD-E340-615F2C3F1136}"/>
                </a:ext>
              </a:extLst>
            </p:cNvPr>
            <p:cNvSpPr/>
            <p:nvPr/>
          </p:nvSpPr>
          <p:spPr>
            <a:xfrm>
              <a:off x="10569600" y="1141608"/>
              <a:ext cx="459000" cy="459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TextBox 6">
              <a:extLst>
                <a:ext uri="{FF2B5EF4-FFF2-40B4-BE49-F238E27FC236}">
                  <a16:creationId xmlns:a16="http://schemas.microsoft.com/office/drawing/2014/main" id="{C030DDCC-3F05-9B7E-F2F3-9406FEA7B1E5}"/>
                </a:ext>
              </a:extLst>
            </p:cNvPr>
            <p:cNvSpPr/>
            <p:nvPr/>
          </p:nvSpPr>
          <p:spPr>
            <a:xfrm>
              <a:off x="11066040" y="1230522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4" name="TextBox 12">
              <a:extLst>
                <a:ext uri="{FF2B5EF4-FFF2-40B4-BE49-F238E27FC236}">
                  <a16:creationId xmlns:a16="http://schemas.microsoft.com/office/drawing/2014/main" id="{F1690E17-D5DE-92B6-6EED-3E1D30A71CE5}"/>
                </a:ext>
              </a:extLst>
            </p:cNvPr>
            <p:cNvSpPr/>
            <p:nvPr/>
          </p:nvSpPr>
          <p:spPr>
            <a:xfrm>
              <a:off x="9679320" y="1221259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15" name="직사각형 29">
            <a:extLst>
              <a:ext uri="{FF2B5EF4-FFF2-40B4-BE49-F238E27FC236}">
                <a16:creationId xmlns:a16="http://schemas.microsoft.com/office/drawing/2014/main" id="{8F4ED709-890D-AEAE-933D-306C3354A671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5A69D8C-B60D-2143-E494-B175EEC608B1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17" name="직사각형 23">
              <a:extLst>
                <a:ext uri="{FF2B5EF4-FFF2-40B4-BE49-F238E27FC236}">
                  <a16:creationId xmlns:a16="http://schemas.microsoft.com/office/drawing/2014/main" id="{4B71E8D9-88E2-8742-27BD-3D500A5D9BB3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D2695855-CAFF-9505-4ECA-19C0DF177312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9" name="직사각형 23">
              <a:extLst>
                <a:ext uri="{FF2B5EF4-FFF2-40B4-BE49-F238E27FC236}">
                  <a16:creationId xmlns:a16="http://schemas.microsoft.com/office/drawing/2014/main" id="{2C5A3060-9BA9-C7A6-9A0A-63831280F667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FDB514C6-633A-0210-9DE5-98A1BD7C94BA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1134206-4282-0201-635F-0095F6696B0B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19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Lumo_S3</a:t>
            </a:r>
          </a:p>
        </p:txBody>
      </p: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3799C147-DC59-CAE6-4D2C-690C2FBA4152}"/>
              </a:ext>
            </a:extLst>
          </p:cNvPr>
          <p:cNvGrpSpPr/>
          <p:nvPr/>
        </p:nvGrpSpPr>
        <p:grpSpPr>
          <a:xfrm>
            <a:off x="9750342" y="389405"/>
            <a:ext cx="2079360" cy="2365144"/>
            <a:chOff x="9750342" y="526860"/>
            <a:chExt cx="2079360" cy="2365144"/>
          </a:xfrm>
        </p:grpSpPr>
        <p:sp>
          <p:nvSpPr>
            <p:cNvPr id="774" name="직선 연결선 5"/>
            <p:cNvSpPr/>
            <p:nvPr/>
          </p:nvSpPr>
          <p:spPr>
            <a:xfrm>
              <a:off x="9750342" y="877680"/>
              <a:ext cx="207936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3" name="TextBox 8"/>
            <p:cNvSpPr/>
            <p:nvPr/>
          </p:nvSpPr>
          <p:spPr>
            <a:xfrm>
              <a:off x="9775182" y="526860"/>
              <a:ext cx="2012760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g x g x g  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775" name="직사각형 23"/>
            <p:cNvSpPr/>
            <p:nvPr/>
          </p:nvSpPr>
          <p:spPr>
            <a:xfrm>
              <a:off x="10665462" y="2433004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TextBox 6"/>
            <p:cNvSpPr/>
            <p:nvPr/>
          </p:nvSpPr>
          <p:spPr>
            <a:xfrm>
              <a:off x="11161902" y="2509342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87" name="TextBox 12"/>
            <p:cNvSpPr/>
            <p:nvPr/>
          </p:nvSpPr>
          <p:spPr>
            <a:xfrm>
              <a:off x="9775182" y="2509342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53" name="직사각형 23">
              <a:extLst>
                <a:ext uri="{FF2B5EF4-FFF2-40B4-BE49-F238E27FC236}">
                  <a16:creationId xmlns:a16="http://schemas.microsoft.com/office/drawing/2014/main" id="{EFDD8A67-4D2C-7960-16AD-179A2F9226EC}"/>
                </a:ext>
              </a:extLst>
            </p:cNvPr>
            <p:cNvSpPr/>
            <p:nvPr/>
          </p:nvSpPr>
          <p:spPr>
            <a:xfrm>
              <a:off x="10665462" y="1747356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TextBox 6">
              <a:extLst>
                <a:ext uri="{FF2B5EF4-FFF2-40B4-BE49-F238E27FC236}">
                  <a16:creationId xmlns:a16="http://schemas.microsoft.com/office/drawing/2014/main" id="{F00B3E43-0CEE-6A80-716B-2E1B31AB8242}"/>
                </a:ext>
              </a:extLst>
            </p:cNvPr>
            <p:cNvSpPr/>
            <p:nvPr/>
          </p:nvSpPr>
          <p:spPr>
            <a:xfrm>
              <a:off x="11161902" y="1823694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2m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1" name="TextBox 12">
              <a:extLst>
                <a:ext uri="{FF2B5EF4-FFF2-40B4-BE49-F238E27FC236}">
                  <a16:creationId xmlns:a16="http://schemas.microsoft.com/office/drawing/2014/main" id="{689D2472-1E17-3F01-B3F8-C37E909EAF60}"/>
                </a:ext>
              </a:extLst>
            </p:cNvPr>
            <p:cNvSpPr/>
            <p:nvPr/>
          </p:nvSpPr>
          <p:spPr>
            <a:xfrm>
              <a:off x="9775182" y="181046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62" name="직사각형 23">
              <a:extLst>
                <a:ext uri="{FF2B5EF4-FFF2-40B4-BE49-F238E27FC236}">
                  <a16:creationId xmlns:a16="http://schemas.microsoft.com/office/drawing/2014/main" id="{B33CD9B6-D9F2-F8DD-E340-615F2C3F1136}"/>
                </a:ext>
              </a:extLst>
            </p:cNvPr>
            <p:cNvSpPr/>
            <p:nvPr/>
          </p:nvSpPr>
          <p:spPr>
            <a:xfrm>
              <a:off x="10665462" y="1061708"/>
              <a:ext cx="459000" cy="459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TextBox 6">
              <a:extLst>
                <a:ext uri="{FF2B5EF4-FFF2-40B4-BE49-F238E27FC236}">
                  <a16:creationId xmlns:a16="http://schemas.microsoft.com/office/drawing/2014/main" id="{C030DDCC-3F05-9B7E-F2F3-9406FEA7B1E5}"/>
                </a:ext>
              </a:extLst>
            </p:cNvPr>
            <p:cNvSpPr/>
            <p:nvPr/>
          </p:nvSpPr>
          <p:spPr>
            <a:xfrm>
              <a:off x="11161902" y="1156747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4" name="TextBox 12">
              <a:extLst>
                <a:ext uri="{FF2B5EF4-FFF2-40B4-BE49-F238E27FC236}">
                  <a16:creationId xmlns:a16="http://schemas.microsoft.com/office/drawing/2014/main" id="{F1690E17-D5DE-92B6-6EED-3E1D30A71CE5}"/>
                </a:ext>
              </a:extLst>
            </p:cNvPr>
            <p:cNvSpPr/>
            <p:nvPr/>
          </p:nvSpPr>
          <p:spPr>
            <a:xfrm>
              <a:off x="9775182" y="1141359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29FA0B-D8F1-7C8B-427E-B4CB6C76F259}"/>
              </a:ext>
            </a:extLst>
          </p:cNvPr>
          <p:cNvSpPr/>
          <p:nvPr/>
        </p:nvSpPr>
        <p:spPr>
          <a:xfrm>
            <a:off x="2985703" y="1346021"/>
            <a:ext cx="1460064" cy="1758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4660CDA-51D5-6C69-F770-56F9EE956FE7}"/>
              </a:ext>
            </a:extLst>
          </p:cNvPr>
          <p:cNvSpPr/>
          <p:nvPr/>
        </p:nvSpPr>
        <p:spPr>
          <a:xfrm>
            <a:off x="4444977" y="1346021"/>
            <a:ext cx="1287905" cy="1758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8A5AA38-0BBB-98A3-E7FC-4CE070BDFD89}"/>
              </a:ext>
            </a:extLst>
          </p:cNvPr>
          <p:cNvSpPr/>
          <p:nvPr/>
        </p:nvSpPr>
        <p:spPr>
          <a:xfrm>
            <a:off x="5732091" y="1346021"/>
            <a:ext cx="1460064" cy="1758208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B4C411A-4896-2EC1-93FE-B9D87B6AEFA1}"/>
              </a:ext>
            </a:extLst>
          </p:cNvPr>
          <p:cNvSpPr/>
          <p:nvPr/>
        </p:nvSpPr>
        <p:spPr>
          <a:xfrm>
            <a:off x="6091910" y="2100986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535081-D2AE-302A-EFDB-2041ECDE7A07}"/>
              </a:ext>
            </a:extLst>
          </p:cNvPr>
          <p:cNvSpPr/>
          <p:nvPr/>
        </p:nvSpPr>
        <p:spPr>
          <a:xfrm>
            <a:off x="7192155" y="2015193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8AF59BF-EE97-10D0-E068-B91073F53E6B}"/>
              </a:ext>
            </a:extLst>
          </p:cNvPr>
          <p:cNvSpPr/>
          <p:nvPr/>
        </p:nvSpPr>
        <p:spPr>
          <a:xfrm>
            <a:off x="2927303" y="2015193"/>
            <a:ext cx="58400" cy="4221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6E6B4D7-2E7A-2B92-29C9-824B6E997972}"/>
              </a:ext>
            </a:extLst>
          </p:cNvPr>
          <p:cNvCxnSpPr>
            <a:cxnSpLocks/>
          </p:cNvCxnSpPr>
          <p:nvPr/>
        </p:nvCxnSpPr>
        <p:spPr>
          <a:xfrm>
            <a:off x="7250555" y="2217169"/>
            <a:ext cx="322099" cy="0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531BC092-5846-E4FA-E751-5CEE834DFD80}"/>
              </a:ext>
            </a:extLst>
          </p:cNvPr>
          <p:cNvCxnSpPr>
            <a:cxnSpLocks/>
          </p:cNvCxnSpPr>
          <p:nvPr/>
        </p:nvCxnSpPr>
        <p:spPr>
          <a:xfrm>
            <a:off x="2605204" y="2217169"/>
            <a:ext cx="322099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29">
            <a:extLst>
              <a:ext uri="{FF2B5EF4-FFF2-40B4-BE49-F238E27FC236}">
                <a16:creationId xmlns:a16="http://schemas.microsoft.com/office/drawing/2014/main" id="{AF4FFB6A-09C4-77B1-38B9-F52DA9E31F5D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8ACC78A6-E07C-EE1E-3C32-81D6FCE11B58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94" name="직사각형 23">
              <a:extLst>
                <a:ext uri="{FF2B5EF4-FFF2-40B4-BE49-F238E27FC236}">
                  <a16:creationId xmlns:a16="http://schemas.microsoft.com/office/drawing/2014/main" id="{F1BFC14F-C0A0-1BE6-5EFD-1E9159A52798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TextBox 12">
              <a:extLst>
                <a:ext uri="{FF2B5EF4-FFF2-40B4-BE49-F238E27FC236}">
                  <a16:creationId xmlns:a16="http://schemas.microsoft.com/office/drawing/2014/main" id="{00AF8EC0-40D6-1B24-02BF-BFF91844A715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97" name="직사각형 23">
              <a:extLst>
                <a:ext uri="{FF2B5EF4-FFF2-40B4-BE49-F238E27FC236}">
                  <a16:creationId xmlns:a16="http://schemas.microsoft.com/office/drawing/2014/main" id="{D9CC6EF9-7E07-34F4-8471-C014AB1DE209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TextBox 12">
              <a:extLst>
                <a:ext uri="{FF2B5EF4-FFF2-40B4-BE49-F238E27FC236}">
                  <a16:creationId xmlns:a16="http://schemas.microsoft.com/office/drawing/2014/main" id="{EF7BF4EA-15CE-C67C-4AC2-F939F83EBDE8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19ED48E-5F8C-6158-58FF-732D90368C81}"/>
              </a:ext>
            </a:extLst>
          </p:cNvPr>
          <p:cNvSpPr/>
          <p:nvPr/>
        </p:nvSpPr>
        <p:spPr>
          <a:xfrm>
            <a:off x="2985703" y="4574893"/>
            <a:ext cx="1460064" cy="175820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9C002F9-BC1B-B6F2-B0A5-4BA4A372BE8B}"/>
              </a:ext>
            </a:extLst>
          </p:cNvPr>
          <p:cNvSpPr/>
          <p:nvPr/>
        </p:nvSpPr>
        <p:spPr>
          <a:xfrm>
            <a:off x="4444977" y="4574893"/>
            <a:ext cx="1287905" cy="1758208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4F198B5-F897-B551-0B6E-2C2ECA516DCB}"/>
              </a:ext>
            </a:extLst>
          </p:cNvPr>
          <p:cNvSpPr/>
          <p:nvPr/>
        </p:nvSpPr>
        <p:spPr>
          <a:xfrm>
            <a:off x="5732091" y="4574893"/>
            <a:ext cx="1460064" cy="175820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647CCE0-5653-0125-5386-1CB95B373A3D}"/>
              </a:ext>
            </a:extLst>
          </p:cNvPr>
          <p:cNvSpPr/>
          <p:nvPr/>
        </p:nvSpPr>
        <p:spPr>
          <a:xfrm>
            <a:off x="4043678" y="5329858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E1DABA9-800B-5DC5-5AD5-51800A84B2BA}"/>
              </a:ext>
            </a:extLst>
          </p:cNvPr>
          <p:cNvSpPr/>
          <p:nvPr/>
        </p:nvSpPr>
        <p:spPr>
          <a:xfrm>
            <a:off x="6091910" y="5329858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988EA90-D822-E1A2-F230-A71888C17742}"/>
              </a:ext>
            </a:extLst>
          </p:cNvPr>
          <p:cNvSpPr/>
          <p:nvPr/>
        </p:nvSpPr>
        <p:spPr>
          <a:xfrm>
            <a:off x="7192155" y="5244065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3BF60D6-AE49-96DA-F7B0-81B61649F1B3}"/>
              </a:ext>
            </a:extLst>
          </p:cNvPr>
          <p:cNvSpPr/>
          <p:nvPr/>
        </p:nvSpPr>
        <p:spPr>
          <a:xfrm>
            <a:off x="2927303" y="5244065"/>
            <a:ext cx="58400" cy="4221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3FE0B2F4-0BD0-B9A2-C796-E4BB71967EAA}"/>
              </a:ext>
            </a:extLst>
          </p:cNvPr>
          <p:cNvCxnSpPr>
            <a:cxnSpLocks/>
          </p:cNvCxnSpPr>
          <p:nvPr/>
        </p:nvCxnSpPr>
        <p:spPr>
          <a:xfrm>
            <a:off x="7250555" y="5446041"/>
            <a:ext cx="322099" cy="0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C6F9C17-EFAE-C6BD-3892-DD70C5D165DA}"/>
              </a:ext>
            </a:extLst>
          </p:cNvPr>
          <p:cNvCxnSpPr>
            <a:cxnSpLocks/>
          </p:cNvCxnSpPr>
          <p:nvPr/>
        </p:nvCxnSpPr>
        <p:spPr>
          <a:xfrm>
            <a:off x="2605204" y="5446041"/>
            <a:ext cx="322099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E80BCAD1-96C5-CB89-069B-830DE38CAAB1}"/>
              </a:ext>
            </a:extLst>
          </p:cNvPr>
          <p:cNvSpPr txBox="1"/>
          <p:nvPr/>
        </p:nvSpPr>
        <p:spPr>
          <a:xfrm>
            <a:off x="2537619" y="62805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72502C2-E46C-4C7C-CF00-3F6928DE326F}"/>
              </a:ext>
            </a:extLst>
          </p:cNvPr>
          <p:cNvCxnSpPr>
            <a:cxnSpLocks/>
          </p:cNvCxnSpPr>
          <p:nvPr/>
        </p:nvCxnSpPr>
        <p:spPr>
          <a:xfrm>
            <a:off x="4444977" y="4501254"/>
            <a:ext cx="1287114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0C941815-2EA3-55AC-2649-363E6FAC7027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EE821F7D-86E9-4690-F6DC-12F4BE3777DE}"/>
              </a:ext>
            </a:extLst>
          </p:cNvPr>
          <p:cNvCxnSpPr/>
          <p:nvPr/>
        </p:nvCxnSpPr>
        <p:spPr>
          <a:xfrm flipV="1">
            <a:off x="2985703" y="924253"/>
            <a:ext cx="0" cy="4167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5B8AC176-2311-D7B9-95DD-C6AD1D6BDB6C}"/>
              </a:ext>
            </a:extLst>
          </p:cNvPr>
          <p:cNvCxnSpPr/>
          <p:nvPr/>
        </p:nvCxnSpPr>
        <p:spPr>
          <a:xfrm flipV="1">
            <a:off x="4444977" y="924253"/>
            <a:ext cx="0" cy="4167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7B536564-895C-8C6B-1AA3-FB7FAD8FC2FF}"/>
              </a:ext>
            </a:extLst>
          </p:cNvPr>
          <p:cNvCxnSpPr/>
          <p:nvPr/>
        </p:nvCxnSpPr>
        <p:spPr>
          <a:xfrm flipV="1">
            <a:off x="5732091" y="924253"/>
            <a:ext cx="0" cy="4167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C5ECC71B-4437-2EFA-697B-93807ABD19DC}"/>
              </a:ext>
            </a:extLst>
          </p:cNvPr>
          <p:cNvCxnSpPr/>
          <p:nvPr/>
        </p:nvCxnSpPr>
        <p:spPr>
          <a:xfrm flipV="1">
            <a:off x="7192726" y="924253"/>
            <a:ext cx="0" cy="4167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85D8A3B9-FBBC-0B9E-D8B7-24912A9A3CD3}"/>
              </a:ext>
            </a:extLst>
          </p:cNvPr>
          <p:cNvSpPr txBox="1"/>
          <p:nvPr/>
        </p:nvSpPr>
        <p:spPr>
          <a:xfrm>
            <a:off x="3998253" y="62805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AF4DFDA-87FB-8591-5570-00E273420C79}"/>
              </a:ext>
            </a:extLst>
          </p:cNvPr>
          <p:cNvSpPr txBox="1"/>
          <p:nvPr/>
        </p:nvSpPr>
        <p:spPr>
          <a:xfrm>
            <a:off x="5285367" y="62805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ACD7C96-125F-5B77-B996-D232D6A3F78A}"/>
              </a:ext>
            </a:extLst>
          </p:cNvPr>
          <p:cNvSpPr txBox="1"/>
          <p:nvPr/>
        </p:nvSpPr>
        <p:spPr>
          <a:xfrm>
            <a:off x="6745431" y="62805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21m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32BDBA92-68CD-C5D6-8117-9EA9E1884BF9}"/>
              </a:ext>
            </a:extLst>
          </p:cNvPr>
          <p:cNvCxnSpPr>
            <a:cxnSpLocks/>
          </p:cNvCxnSpPr>
          <p:nvPr/>
        </p:nvCxnSpPr>
        <p:spPr>
          <a:xfrm flipV="1">
            <a:off x="4120443" y="924253"/>
            <a:ext cx="0" cy="11767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5370425C-749B-30CC-D62C-F1B7182930FC}"/>
              </a:ext>
            </a:extLst>
          </p:cNvPr>
          <p:cNvSpPr txBox="1"/>
          <p:nvPr/>
        </p:nvSpPr>
        <p:spPr>
          <a:xfrm>
            <a:off x="647135" y="1160412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출구와 연결</a:t>
            </a:r>
          </a:p>
        </p:txBody>
      </p: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160F50A4-2CD7-4AD4-D92F-36FB6841C21F}"/>
              </a:ext>
            </a:extLst>
          </p:cNvPr>
          <p:cNvCxnSpPr>
            <a:cxnSpLocks/>
          </p:cNvCxnSpPr>
          <p:nvPr/>
        </p:nvCxnSpPr>
        <p:spPr>
          <a:xfrm flipH="1">
            <a:off x="2537619" y="1342083"/>
            <a:ext cx="4467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9FF3C1F7-4D1C-FCD7-EA7D-1C77647994F7}"/>
              </a:ext>
            </a:extLst>
          </p:cNvPr>
          <p:cNvSpPr txBox="1"/>
          <p:nvPr/>
        </p:nvSpPr>
        <p:spPr>
          <a:xfrm>
            <a:off x="1646838" y="1214046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D1251BE0-D5E9-D8F1-CF6A-C357DFBC9616}"/>
              </a:ext>
            </a:extLst>
          </p:cNvPr>
          <p:cNvCxnSpPr>
            <a:cxnSpLocks/>
          </p:cNvCxnSpPr>
          <p:nvPr/>
        </p:nvCxnSpPr>
        <p:spPr>
          <a:xfrm flipH="1">
            <a:off x="2605204" y="2217783"/>
            <a:ext cx="458695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6EA693FD-CD6F-AAFB-4FB1-A0D88C789DF3}"/>
              </a:ext>
            </a:extLst>
          </p:cNvPr>
          <p:cNvSpPr txBox="1"/>
          <p:nvPr/>
        </p:nvSpPr>
        <p:spPr>
          <a:xfrm>
            <a:off x="1646838" y="2070420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48DFED06-7A50-ED10-70B7-C73F39C7D18D}"/>
              </a:ext>
            </a:extLst>
          </p:cNvPr>
          <p:cNvCxnSpPr>
            <a:cxnSpLocks/>
          </p:cNvCxnSpPr>
          <p:nvPr/>
        </p:nvCxnSpPr>
        <p:spPr>
          <a:xfrm flipH="1">
            <a:off x="2537619" y="3104229"/>
            <a:ext cx="4467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6AE67511-30A8-9DF2-B2BD-2BC01C48DAD7}"/>
              </a:ext>
            </a:extLst>
          </p:cNvPr>
          <p:cNvSpPr txBox="1"/>
          <p:nvPr/>
        </p:nvSpPr>
        <p:spPr>
          <a:xfrm>
            <a:off x="1646838" y="297727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1FFE97-B4E8-E4E8-953F-87DB1A34C76F}"/>
              </a:ext>
            </a:extLst>
          </p:cNvPr>
          <p:cNvSpPr/>
          <p:nvPr/>
        </p:nvSpPr>
        <p:spPr>
          <a:xfrm>
            <a:off x="4043678" y="2100986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E887F2C8-C7CC-CDBF-F6D9-41B2C1C39FDA}"/>
              </a:ext>
            </a:extLst>
          </p:cNvPr>
          <p:cNvCxnSpPr>
            <a:cxnSpLocks/>
          </p:cNvCxnSpPr>
          <p:nvPr/>
        </p:nvCxnSpPr>
        <p:spPr>
          <a:xfrm flipV="1">
            <a:off x="6178815" y="924253"/>
            <a:ext cx="0" cy="11767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AACE9030-7C92-35A2-88A8-AA79FD626B13}"/>
              </a:ext>
            </a:extLst>
          </p:cNvPr>
          <p:cNvSpPr txBox="1"/>
          <p:nvPr/>
        </p:nvSpPr>
        <p:spPr>
          <a:xfrm>
            <a:off x="5756931" y="62805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46B1C21-19F2-583E-8548-E3B9B5C7447F}"/>
              </a:ext>
            </a:extLst>
          </p:cNvPr>
          <p:cNvSpPr/>
          <p:nvPr/>
        </p:nvSpPr>
        <p:spPr>
          <a:xfrm>
            <a:off x="427685" y="1190469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B099B6A-25A3-498C-5A4C-C02DC9219841}"/>
              </a:ext>
            </a:extLst>
          </p:cNvPr>
          <p:cNvGrpSpPr/>
          <p:nvPr/>
        </p:nvGrpSpPr>
        <p:grpSpPr>
          <a:xfrm>
            <a:off x="198533" y="982093"/>
            <a:ext cx="341504" cy="261610"/>
            <a:chOff x="6308937" y="4301132"/>
            <a:chExt cx="341504" cy="261610"/>
          </a:xfrm>
        </p:grpSpPr>
        <p:sp>
          <p:nvSpPr>
            <p:cNvPr id="149" name="타원 366">
              <a:extLst>
                <a:ext uri="{FF2B5EF4-FFF2-40B4-BE49-F238E27FC236}">
                  <a16:creationId xmlns:a16="http://schemas.microsoft.com/office/drawing/2014/main" id="{E4345FCD-8262-3C05-86A4-69A189E611F0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84DC456-840F-4095-910A-689E6789BA27}"/>
                </a:ext>
              </a:extLst>
            </p:cNvPr>
            <p:cNvSpPr txBox="1"/>
            <p:nvPr/>
          </p:nvSpPr>
          <p:spPr>
            <a:xfrm>
              <a:off x="6308937" y="4301132"/>
              <a:ext cx="341504" cy="2616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15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D5F4ECC-FBCB-606A-0BCD-F6FC7837FFD8}"/>
              </a:ext>
            </a:extLst>
          </p:cNvPr>
          <p:cNvSpPr txBox="1"/>
          <p:nvPr/>
        </p:nvSpPr>
        <p:spPr>
          <a:xfrm>
            <a:off x="647135" y="1619447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Cube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9DEF0035-FA44-CCEA-B433-AD1D5FB9BCAF}"/>
              </a:ext>
            </a:extLst>
          </p:cNvPr>
          <p:cNvSpPr/>
          <p:nvPr/>
        </p:nvSpPr>
        <p:spPr>
          <a:xfrm>
            <a:off x="430592" y="1632511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A09D0998-C513-0230-7EA2-A7AE4BA1C051}"/>
              </a:ext>
            </a:extLst>
          </p:cNvPr>
          <p:cNvGrpSpPr/>
          <p:nvPr/>
        </p:nvGrpSpPr>
        <p:grpSpPr>
          <a:xfrm>
            <a:off x="201739" y="1441128"/>
            <a:ext cx="335093" cy="253916"/>
            <a:chOff x="6312143" y="4301132"/>
            <a:chExt cx="335093" cy="253916"/>
          </a:xfrm>
        </p:grpSpPr>
        <p:sp>
          <p:nvSpPr>
            <p:cNvPr id="177" name="타원 366">
              <a:extLst>
                <a:ext uri="{FF2B5EF4-FFF2-40B4-BE49-F238E27FC236}">
                  <a16:creationId xmlns:a16="http://schemas.microsoft.com/office/drawing/2014/main" id="{B7C3D82C-BCD7-26E3-D923-EF4FF00F6A1D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6FCCE62F-6350-E38C-AAC5-DE6E4262D17A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16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95BC9FFB-0CAC-A137-3188-67EAF4667FC2}"/>
              </a:ext>
            </a:extLst>
          </p:cNvPr>
          <p:cNvSpPr txBox="1"/>
          <p:nvPr/>
        </p:nvSpPr>
        <p:spPr>
          <a:xfrm>
            <a:off x="647135" y="2104529"/>
            <a:ext cx="14473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트리거 도어 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버튼과 연결</a:t>
            </a:r>
          </a:p>
        </p:txBody>
      </p: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7C838696-ADF8-867E-9498-EC0209CACDAD}"/>
              </a:ext>
            </a:extLst>
          </p:cNvPr>
          <p:cNvGrpSpPr/>
          <p:nvPr/>
        </p:nvGrpSpPr>
        <p:grpSpPr>
          <a:xfrm>
            <a:off x="201739" y="1926210"/>
            <a:ext cx="335093" cy="253916"/>
            <a:chOff x="6312143" y="4301132"/>
            <a:chExt cx="335093" cy="253916"/>
          </a:xfrm>
        </p:grpSpPr>
        <p:sp>
          <p:nvSpPr>
            <p:cNvPr id="188" name="타원 366">
              <a:extLst>
                <a:ext uri="{FF2B5EF4-FFF2-40B4-BE49-F238E27FC236}">
                  <a16:creationId xmlns:a16="http://schemas.microsoft.com/office/drawing/2014/main" id="{1D66D21D-076D-43FA-23B9-CE337CB6104D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CAF7E105-410B-05BE-4430-6ED0A4EB4587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11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92D88E21-E8D2-B271-AD57-F209C3E94B7D}"/>
              </a:ext>
            </a:extLst>
          </p:cNvPr>
          <p:cNvSpPr/>
          <p:nvPr/>
        </p:nvSpPr>
        <p:spPr>
          <a:xfrm>
            <a:off x="499451" y="2036038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68A6956-4800-0DF2-E56E-AA0CA7C89244}"/>
              </a:ext>
            </a:extLst>
          </p:cNvPr>
          <p:cNvSpPr txBox="1"/>
          <p:nvPr/>
        </p:nvSpPr>
        <p:spPr>
          <a:xfrm>
            <a:off x="4277443" y="4209879"/>
            <a:ext cx="1615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벽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 모두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12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Lumo_S3</a:t>
            </a:r>
          </a:p>
        </p:txBody>
      </p:sp>
      <p:sp>
        <p:nvSpPr>
          <p:cNvPr id="81" name="직선 연결선 5">
            <a:extLst>
              <a:ext uri="{FF2B5EF4-FFF2-40B4-BE49-F238E27FC236}">
                <a16:creationId xmlns:a16="http://schemas.microsoft.com/office/drawing/2014/main" id="{64A2B104-557B-9B50-E166-E57268D23DDA}"/>
              </a:ext>
            </a:extLst>
          </p:cNvPr>
          <p:cNvSpPr/>
          <p:nvPr/>
        </p:nvSpPr>
        <p:spPr>
          <a:xfrm>
            <a:off x="9750342" y="740225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TextBox 8">
            <a:extLst>
              <a:ext uri="{FF2B5EF4-FFF2-40B4-BE49-F238E27FC236}">
                <a16:creationId xmlns:a16="http://schemas.microsoft.com/office/drawing/2014/main" id="{ED23CD1F-9D1D-B13C-75EE-5992BB44365B}"/>
              </a:ext>
            </a:extLst>
          </p:cNvPr>
          <p:cNvSpPr/>
          <p:nvPr/>
        </p:nvSpPr>
        <p:spPr>
          <a:xfrm>
            <a:off x="9775182" y="389405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16g x 12g x 9g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83" name="직사각형 23">
            <a:extLst>
              <a:ext uri="{FF2B5EF4-FFF2-40B4-BE49-F238E27FC236}">
                <a16:creationId xmlns:a16="http://schemas.microsoft.com/office/drawing/2014/main" id="{6F74E9B0-6272-3E1D-2A5B-1412E49B9A00}"/>
              </a:ext>
            </a:extLst>
          </p:cNvPr>
          <p:cNvSpPr/>
          <p:nvPr/>
        </p:nvSpPr>
        <p:spPr>
          <a:xfrm>
            <a:off x="10665462" y="2563708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TextBox 6">
            <a:extLst>
              <a:ext uri="{FF2B5EF4-FFF2-40B4-BE49-F238E27FC236}">
                <a16:creationId xmlns:a16="http://schemas.microsoft.com/office/drawing/2014/main" id="{BC1CD695-DA37-D39F-00DA-1FAB780FF5E9}"/>
              </a:ext>
            </a:extLst>
          </p:cNvPr>
          <p:cNvSpPr/>
          <p:nvPr/>
        </p:nvSpPr>
        <p:spPr>
          <a:xfrm>
            <a:off x="11161902" y="264004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5" name="TextBox 12">
            <a:extLst>
              <a:ext uri="{FF2B5EF4-FFF2-40B4-BE49-F238E27FC236}">
                <a16:creationId xmlns:a16="http://schemas.microsoft.com/office/drawing/2014/main" id="{5121AE80-15F3-DC81-7B3B-C46B315B7A57}"/>
              </a:ext>
            </a:extLst>
          </p:cNvPr>
          <p:cNvSpPr/>
          <p:nvPr/>
        </p:nvSpPr>
        <p:spPr>
          <a:xfrm>
            <a:off x="9775182" y="2640046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6" name="직사각형 23">
            <a:extLst>
              <a:ext uri="{FF2B5EF4-FFF2-40B4-BE49-F238E27FC236}">
                <a16:creationId xmlns:a16="http://schemas.microsoft.com/office/drawing/2014/main" id="{21D58621-5924-7D81-68D1-236C80137EC3}"/>
              </a:ext>
            </a:extLst>
          </p:cNvPr>
          <p:cNvSpPr/>
          <p:nvPr/>
        </p:nvSpPr>
        <p:spPr>
          <a:xfrm>
            <a:off x="10665462" y="1996498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Box 6">
            <a:extLst>
              <a:ext uri="{FF2B5EF4-FFF2-40B4-BE49-F238E27FC236}">
                <a16:creationId xmlns:a16="http://schemas.microsoft.com/office/drawing/2014/main" id="{59591062-9BEC-B5FF-2A14-1AE505844452}"/>
              </a:ext>
            </a:extLst>
          </p:cNvPr>
          <p:cNvSpPr/>
          <p:nvPr/>
        </p:nvSpPr>
        <p:spPr>
          <a:xfrm>
            <a:off x="11161902" y="207283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8" name="TextBox 12">
            <a:extLst>
              <a:ext uri="{FF2B5EF4-FFF2-40B4-BE49-F238E27FC236}">
                <a16:creationId xmlns:a16="http://schemas.microsoft.com/office/drawing/2014/main" id="{682F49D4-8F40-0023-563C-C3F3A0D15BC7}"/>
              </a:ext>
            </a:extLst>
          </p:cNvPr>
          <p:cNvSpPr/>
          <p:nvPr/>
        </p:nvSpPr>
        <p:spPr>
          <a:xfrm>
            <a:off x="9775182" y="2059607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9" name="직사각형 23">
            <a:extLst>
              <a:ext uri="{FF2B5EF4-FFF2-40B4-BE49-F238E27FC236}">
                <a16:creationId xmlns:a16="http://schemas.microsoft.com/office/drawing/2014/main" id="{88309072-541C-0E63-A002-A6756BA83E31}"/>
              </a:ext>
            </a:extLst>
          </p:cNvPr>
          <p:cNvSpPr/>
          <p:nvPr/>
        </p:nvSpPr>
        <p:spPr>
          <a:xfrm>
            <a:off x="10665462" y="1429288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TextBox 6">
            <a:extLst>
              <a:ext uri="{FF2B5EF4-FFF2-40B4-BE49-F238E27FC236}">
                <a16:creationId xmlns:a16="http://schemas.microsoft.com/office/drawing/2014/main" id="{4E1D433A-EB7D-C482-79A8-7D37E29FFA2E}"/>
              </a:ext>
            </a:extLst>
          </p:cNvPr>
          <p:cNvSpPr/>
          <p:nvPr/>
        </p:nvSpPr>
        <p:spPr>
          <a:xfrm>
            <a:off x="11161902" y="152432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1" name="TextBox 12">
            <a:extLst>
              <a:ext uri="{FF2B5EF4-FFF2-40B4-BE49-F238E27FC236}">
                <a16:creationId xmlns:a16="http://schemas.microsoft.com/office/drawing/2014/main" id="{5F47F54E-EE6D-E112-E635-7AABB30D7C21}"/>
              </a:ext>
            </a:extLst>
          </p:cNvPr>
          <p:cNvSpPr/>
          <p:nvPr/>
        </p:nvSpPr>
        <p:spPr>
          <a:xfrm>
            <a:off x="9775182" y="150893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96C68408-F3D6-FF52-939A-7D0B726755C8}"/>
              </a:ext>
            </a:extLst>
          </p:cNvPr>
          <p:cNvSpPr/>
          <p:nvPr/>
        </p:nvSpPr>
        <p:spPr>
          <a:xfrm>
            <a:off x="10665462" y="862078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6">
            <a:extLst>
              <a:ext uri="{FF2B5EF4-FFF2-40B4-BE49-F238E27FC236}">
                <a16:creationId xmlns:a16="http://schemas.microsoft.com/office/drawing/2014/main" id="{58A829C4-2AE9-452B-EBCD-57354C5A48CF}"/>
              </a:ext>
            </a:extLst>
          </p:cNvPr>
          <p:cNvSpPr/>
          <p:nvPr/>
        </p:nvSpPr>
        <p:spPr>
          <a:xfrm>
            <a:off x="11161902" y="95711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2" name="TextBox 12">
            <a:extLst>
              <a:ext uri="{FF2B5EF4-FFF2-40B4-BE49-F238E27FC236}">
                <a16:creationId xmlns:a16="http://schemas.microsoft.com/office/drawing/2014/main" id="{6818F017-397F-5642-3B85-EEAEC8547B39}"/>
              </a:ext>
            </a:extLst>
          </p:cNvPr>
          <p:cNvSpPr/>
          <p:nvPr/>
        </p:nvSpPr>
        <p:spPr>
          <a:xfrm>
            <a:off x="9775182" y="94172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8BF9B4C-D126-C384-4BAC-019CDF8776D0}"/>
              </a:ext>
            </a:extLst>
          </p:cNvPr>
          <p:cNvSpPr txBox="1"/>
          <p:nvPr/>
        </p:nvSpPr>
        <p:spPr>
          <a:xfrm>
            <a:off x="4835947" y="306274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29436CE-4FC1-D706-3E9E-7B7A72115779}"/>
              </a:ext>
            </a:extLst>
          </p:cNvPr>
          <p:cNvSpPr txBox="1"/>
          <p:nvPr/>
        </p:nvSpPr>
        <p:spPr>
          <a:xfrm>
            <a:off x="2737808" y="226629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1B4D8C0-8D73-03A7-A3CA-BA5CADAC33D1}"/>
              </a:ext>
            </a:extLst>
          </p:cNvPr>
          <p:cNvSpPr txBox="1"/>
          <p:nvPr/>
        </p:nvSpPr>
        <p:spPr>
          <a:xfrm>
            <a:off x="2737808" y="305046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50D55C8-46D1-7D50-39B8-616F25D244E2}"/>
              </a:ext>
            </a:extLst>
          </p:cNvPr>
          <p:cNvSpPr txBox="1"/>
          <p:nvPr/>
        </p:nvSpPr>
        <p:spPr>
          <a:xfrm>
            <a:off x="5705150" y="306274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B006F0D-732D-248F-9546-DAD7701BB943}"/>
              </a:ext>
            </a:extLst>
          </p:cNvPr>
          <p:cNvSpPr txBox="1"/>
          <p:nvPr/>
        </p:nvSpPr>
        <p:spPr>
          <a:xfrm>
            <a:off x="6537467" y="316256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7663027-242B-F8B3-B32D-F93AB4586FCB}"/>
              </a:ext>
            </a:extLst>
          </p:cNvPr>
          <p:cNvSpPr txBox="1"/>
          <p:nvPr/>
        </p:nvSpPr>
        <p:spPr>
          <a:xfrm>
            <a:off x="7095978" y="318600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E3CAF00-C5B7-67F3-3626-16DA89FBE1E8}"/>
              </a:ext>
            </a:extLst>
          </p:cNvPr>
          <p:cNvSpPr txBox="1"/>
          <p:nvPr/>
        </p:nvSpPr>
        <p:spPr>
          <a:xfrm>
            <a:off x="3631127" y="306274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985E54-2B6B-E6C4-AB74-6178C3A3E2BA}"/>
              </a:ext>
            </a:extLst>
          </p:cNvPr>
          <p:cNvSpPr txBox="1"/>
          <p:nvPr/>
        </p:nvSpPr>
        <p:spPr>
          <a:xfrm>
            <a:off x="2737808" y="707112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718E2F8-2626-EC89-B11E-459525874E50}"/>
              </a:ext>
            </a:extLst>
          </p:cNvPr>
          <p:cNvSpPr/>
          <p:nvPr/>
        </p:nvSpPr>
        <p:spPr>
          <a:xfrm>
            <a:off x="5273000" y="834070"/>
            <a:ext cx="1690855" cy="23433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C94CD1D-FF18-521B-CFAD-7E4C2BEDBED4}"/>
              </a:ext>
            </a:extLst>
          </p:cNvPr>
          <p:cNvSpPr/>
          <p:nvPr/>
        </p:nvSpPr>
        <p:spPr>
          <a:xfrm>
            <a:off x="6114988" y="834070"/>
            <a:ext cx="848867" cy="23433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77539A4-D8C7-EB99-BAE0-FCC46C15FFE0}"/>
              </a:ext>
            </a:extLst>
          </p:cNvPr>
          <p:cNvSpPr/>
          <p:nvPr/>
        </p:nvSpPr>
        <p:spPr>
          <a:xfrm>
            <a:off x="4049358" y="834070"/>
            <a:ext cx="1223641" cy="23433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2C0F72-C164-FB0C-3AA1-817D72278E83}"/>
              </a:ext>
            </a:extLst>
          </p:cNvPr>
          <p:cNvSpPr/>
          <p:nvPr/>
        </p:nvSpPr>
        <p:spPr>
          <a:xfrm>
            <a:off x="4049358" y="2401485"/>
            <a:ext cx="1223641" cy="775934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23">
            <a:extLst>
              <a:ext uri="{FF2B5EF4-FFF2-40B4-BE49-F238E27FC236}">
                <a16:creationId xmlns:a16="http://schemas.microsoft.com/office/drawing/2014/main" id="{0CCDC933-35BC-5CA6-B2DC-893686E29698}"/>
              </a:ext>
            </a:extLst>
          </p:cNvPr>
          <p:cNvSpPr/>
          <p:nvPr/>
        </p:nvSpPr>
        <p:spPr>
          <a:xfrm>
            <a:off x="6114988" y="836708"/>
            <a:ext cx="848868" cy="85892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B455383-604C-E101-2AA0-759A82B5A12D}"/>
              </a:ext>
            </a:extLst>
          </p:cNvPr>
          <p:cNvSpPr/>
          <p:nvPr/>
        </p:nvSpPr>
        <p:spPr>
          <a:xfrm>
            <a:off x="6963855" y="2401484"/>
            <a:ext cx="584752" cy="7759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C30904E-89D7-A933-3347-4B70EADADA91}"/>
              </a:ext>
            </a:extLst>
          </p:cNvPr>
          <p:cNvSpPr/>
          <p:nvPr/>
        </p:nvSpPr>
        <p:spPr>
          <a:xfrm>
            <a:off x="3993383" y="1086897"/>
            <a:ext cx="55486" cy="40105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2CEE5492-6AED-E6F7-5DCC-0CE704C012E0}"/>
              </a:ext>
            </a:extLst>
          </p:cNvPr>
          <p:cNvCxnSpPr>
            <a:cxnSpLocks/>
          </p:cNvCxnSpPr>
          <p:nvPr/>
        </p:nvCxnSpPr>
        <p:spPr>
          <a:xfrm>
            <a:off x="3687356" y="1278795"/>
            <a:ext cx="306027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27CB403-097A-3A51-0A33-1305D30E0CE9}"/>
              </a:ext>
            </a:extLst>
          </p:cNvPr>
          <p:cNvSpPr/>
          <p:nvPr/>
        </p:nvSpPr>
        <p:spPr>
          <a:xfrm>
            <a:off x="7546011" y="2593985"/>
            <a:ext cx="55486" cy="401059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E83BE728-5C9A-167C-140B-53C65F5EA71A}"/>
              </a:ext>
            </a:extLst>
          </p:cNvPr>
          <p:cNvCxnSpPr>
            <a:cxnSpLocks/>
          </p:cNvCxnSpPr>
          <p:nvPr/>
        </p:nvCxnSpPr>
        <p:spPr>
          <a:xfrm>
            <a:off x="7601497" y="2801123"/>
            <a:ext cx="306027" cy="0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B813779-F117-EC3D-B0B0-C266FC33C024}"/>
              </a:ext>
            </a:extLst>
          </p:cNvPr>
          <p:cNvSpPr/>
          <p:nvPr/>
        </p:nvSpPr>
        <p:spPr>
          <a:xfrm>
            <a:off x="5062093" y="2676298"/>
            <a:ext cx="183164" cy="18316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E657DF9-017A-D5B6-2A74-21B3D0EBE349}"/>
              </a:ext>
            </a:extLst>
          </p:cNvPr>
          <p:cNvSpPr/>
          <p:nvPr/>
        </p:nvSpPr>
        <p:spPr>
          <a:xfrm>
            <a:off x="6447839" y="1183296"/>
            <a:ext cx="183164" cy="18316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41C6DD74-2999-2553-2D90-B0BBF227A27E}"/>
              </a:ext>
            </a:extLst>
          </p:cNvPr>
          <p:cNvCxnSpPr>
            <a:cxnSpLocks/>
          </p:cNvCxnSpPr>
          <p:nvPr/>
        </p:nvCxnSpPr>
        <p:spPr>
          <a:xfrm flipV="1">
            <a:off x="4048869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01DB8DDB-370C-7966-B29C-F00332A28F83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D8F96C50-7B80-8F93-D13D-0B4DEB094E07}"/>
              </a:ext>
            </a:extLst>
          </p:cNvPr>
          <p:cNvCxnSpPr>
            <a:cxnSpLocks/>
          </p:cNvCxnSpPr>
          <p:nvPr/>
        </p:nvCxnSpPr>
        <p:spPr>
          <a:xfrm flipH="1">
            <a:off x="3413760" y="3177419"/>
            <a:ext cx="6351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0704322-629D-CE40-813F-7DBEDA519624}"/>
              </a:ext>
            </a:extLst>
          </p:cNvPr>
          <p:cNvCxnSpPr>
            <a:cxnSpLocks/>
          </p:cNvCxnSpPr>
          <p:nvPr/>
        </p:nvCxnSpPr>
        <p:spPr>
          <a:xfrm flipH="1">
            <a:off x="3413760" y="2412197"/>
            <a:ext cx="6351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182BEC64-DE65-A4FC-F9DE-1A37336D5567}"/>
              </a:ext>
            </a:extLst>
          </p:cNvPr>
          <p:cNvCxnSpPr>
            <a:cxnSpLocks/>
          </p:cNvCxnSpPr>
          <p:nvPr/>
        </p:nvCxnSpPr>
        <p:spPr>
          <a:xfrm flipH="1">
            <a:off x="3413760" y="834070"/>
            <a:ext cx="6351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8D5DB739-8DB6-0B89-60CA-18341F44820B}"/>
              </a:ext>
            </a:extLst>
          </p:cNvPr>
          <p:cNvCxnSpPr>
            <a:cxnSpLocks/>
          </p:cNvCxnSpPr>
          <p:nvPr/>
        </p:nvCxnSpPr>
        <p:spPr>
          <a:xfrm flipH="1">
            <a:off x="3413760" y="1693018"/>
            <a:ext cx="26822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5026A0D-ED75-EB89-2B84-C20F1F08DEA4}"/>
              </a:ext>
            </a:extLst>
          </p:cNvPr>
          <p:cNvCxnSpPr>
            <a:cxnSpLocks/>
          </p:cNvCxnSpPr>
          <p:nvPr/>
        </p:nvCxnSpPr>
        <p:spPr>
          <a:xfrm flipV="1">
            <a:off x="5272999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847411B0-838D-3598-BB41-36C4A1337A1E}"/>
              </a:ext>
            </a:extLst>
          </p:cNvPr>
          <p:cNvCxnSpPr>
            <a:cxnSpLocks/>
          </p:cNvCxnSpPr>
          <p:nvPr/>
        </p:nvCxnSpPr>
        <p:spPr>
          <a:xfrm flipV="1">
            <a:off x="6114988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7E5F77CA-9C3B-4BDE-0B71-56BD72426A00}"/>
              </a:ext>
            </a:extLst>
          </p:cNvPr>
          <p:cNvCxnSpPr>
            <a:cxnSpLocks/>
          </p:cNvCxnSpPr>
          <p:nvPr/>
        </p:nvCxnSpPr>
        <p:spPr>
          <a:xfrm flipV="1">
            <a:off x="7542702" y="524210"/>
            <a:ext cx="0" cy="18724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0627D5AF-88F5-498C-55F8-1CA2EF2652B7}"/>
              </a:ext>
            </a:extLst>
          </p:cNvPr>
          <p:cNvCxnSpPr>
            <a:cxnSpLocks/>
          </p:cNvCxnSpPr>
          <p:nvPr/>
        </p:nvCxnSpPr>
        <p:spPr>
          <a:xfrm flipV="1">
            <a:off x="6947306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7740AAC6-BF8D-B8B2-BC17-A3A7D4560931}"/>
              </a:ext>
            </a:extLst>
          </p:cNvPr>
          <p:cNvSpPr txBox="1"/>
          <p:nvPr/>
        </p:nvSpPr>
        <p:spPr>
          <a:xfrm>
            <a:off x="2737808" y="1550180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7D9987E-326F-955F-D229-126EFC5A8D99}"/>
              </a:ext>
            </a:extLst>
          </p:cNvPr>
          <p:cNvCxnSpPr/>
          <p:nvPr/>
        </p:nvCxnSpPr>
        <p:spPr>
          <a:xfrm>
            <a:off x="4048869" y="2412197"/>
            <a:ext cx="1224130" cy="0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22A7EB-29EC-29E9-93ED-4E7CAAC52BF4}"/>
              </a:ext>
            </a:extLst>
          </p:cNvPr>
          <p:cNvCxnSpPr>
            <a:cxnSpLocks/>
            <a:stCxn id="139" idx="0"/>
          </p:cNvCxnSpPr>
          <p:nvPr/>
        </p:nvCxnSpPr>
        <p:spPr>
          <a:xfrm flipH="1" flipV="1">
            <a:off x="6537467" y="640080"/>
            <a:ext cx="1954" cy="54321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A83D23EB-B3FA-E2BB-C382-05EFB9D94B2C}"/>
              </a:ext>
            </a:extLst>
          </p:cNvPr>
          <p:cNvSpPr txBox="1"/>
          <p:nvPr/>
        </p:nvSpPr>
        <p:spPr>
          <a:xfrm>
            <a:off x="7210597" y="1155406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2m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AF2DA7E7-4ECA-2D0F-9460-223A4311A60F}"/>
              </a:ext>
            </a:extLst>
          </p:cNvPr>
          <p:cNvCxnSpPr>
            <a:stCxn id="139" idx="3"/>
          </p:cNvCxnSpPr>
          <p:nvPr/>
        </p:nvCxnSpPr>
        <p:spPr>
          <a:xfrm>
            <a:off x="6631003" y="1274878"/>
            <a:ext cx="542154" cy="391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B42506C7-A8E9-28B8-2AEF-E7A8B27F33C8}"/>
              </a:ext>
            </a:extLst>
          </p:cNvPr>
          <p:cNvSpPr txBox="1"/>
          <p:nvPr/>
        </p:nvSpPr>
        <p:spPr>
          <a:xfrm>
            <a:off x="6162971" y="429944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12m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5EAFB784-75D4-B9DF-D5AC-D037A7DB514D}"/>
              </a:ext>
            </a:extLst>
          </p:cNvPr>
          <p:cNvCxnSpPr>
            <a:cxnSpLocks/>
          </p:cNvCxnSpPr>
          <p:nvPr/>
        </p:nvCxnSpPr>
        <p:spPr>
          <a:xfrm flipV="1">
            <a:off x="5153675" y="660776"/>
            <a:ext cx="0" cy="1992896"/>
          </a:xfrm>
          <a:prstGeom prst="line">
            <a:avLst/>
          </a:prstGeom>
          <a:ln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8491BF64-1599-8727-69C5-D23C8FCC3CCB}"/>
              </a:ext>
            </a:extLst>
          </p:cNvPr>
          <p:cNvCxnSpPr>
            <a:cxnSpLocks/>
          </p:cNvCxnSpPr>
          <p:nvPr/>
        </p:nvCxnSpPr>
        <p:spPr>
          <a:xfrm flipH="1">
            <a:off x="3731314" y="2767880"/>
            <a:ext cx="1330779" cy="0"/>
          </a:xfrm>
          <a:prstGeom prst="line">
            <a:avLst/>
          </a:prstGeom>
          <a:ln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D6EE7C95-EA84-C11B-FDF7-C7CAAAA7188B}"/>
              </a:ext>
            </a:extLst>
          </p:cNvPr>
          <p:cNvSpPr txBox="1"/>
          <p:nvPr/>
        </p:nvSpPr>
        <p:spPr>
          <a:xfrm>
            <a:off x="3191380" y="2640734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F7C80"/>
                </a:solidFill>
              </a:rPr>
              <a:t>10m</a:t>
            </a:r>
            <a:endParaRPr lang="ko-KR" altLang="en-US" sz="900" dirty="0">
              <a:solidFill>
                <a:srgbClr val="FF7C80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CDF5447-46F2-2EA8-74C7-412BA3C35E7F}"/>
              </a:ext>
            </a:extLst>
          </p:cNvPr>
          <p:cNvSpPr txBox="1"/>
          <p:nvPr/>
        </p:nvSpPr>
        <p:spPr>
          <a:xfrm>
            <a:off x="4737132" y="476275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F7C80"/>
                </a:solidFill>
              </a:rPr>
              <a:t>5.4m</a:t>
            </a:r>
            <a:endParaRPr lang="ko-KR" altLang="en-US" sz="900" dirty="0">
              <a:solidFill>
                <a:srgbClr val="FF7C80"/>
              </a:solidFill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4B4FFF8F-E4D2-F6DF-DE55-CB7723B74F2C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177" name="직사각형 23">
              <a:extLst>
                <a:ext uri="{FF2B5EF4-FFF2-40B4-BE49-F238E27FC236}">
                  <a16:creationId xmlns:a16="http://schemas.microsoft.com/office/drawing/2014/main" id="{DDF759F8-8FEF-0283-511D-3B6A1390A27B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TextBox 12">
              <a:extLst>
                <a:ext uri="{FF2B5EF4-FFF2-40B4-BE49-F238E27FC236}">
                  <a16:creationId xmlns:a16="http://schemas.microsoft.com/office/drawing/2014/main" id="{22D8C688-37EC-67AF-47F7-47280363E194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79" name="직사각형 23">
              <a:extLst>
                <a:ext uri="{FF2B5EF4-FFF2-40B4-BE49-F238E27FC236}">
                  <a16:creationId xmlns:a16="http://schemas.microsoft.com/office/drawing/2014/main" id="{9812C8E3-D22E-25CD-09FD-D8583F6DE9DF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" name="TextBox 12">
              <a:extLst>
                <a:ext uri="{FF2B5EF4-FFF2-40B4-BE49-F238E27FC236}">
                  <a16:creationId xmlns:a16="http://schemas.microsoft.com/office/drawing/2014/main" id="{89ABACBC-5CDF-A2D6-E742-37207659773A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181" name="직사각형 29">
            <a:extLst>
              <a:ext uri="{FF2B5EF4-FFF2-40B4-BE49-F238E27FC236}">
                <a16:creationId xmlns:a16="http://schemas.microsoft.com/office/drawing/2014/main" id="{7E977264-2666-A309-5EC4-87116E8421D4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1D8B9881-E376-0140-2F7D-DE07ED8EB6A3}"/>
              </a:ext>
            </a:extLst>
          </p:cNvPr>
          <p:cNvSpPr/>
          <p:nvPr/>
        </p:nvSpPr>
        <p:spPr>
          <a:xfrm>
            <a:off x="5273000" y="4112206"/>
            <a:ext cx="1690855" cy="234334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73BAE600-E883-49C0-037B-CCCA8AE6638A}"/>
              </a:ext>
            </a:extLst>
          </p:cNvPr>
          <p:cNvSpPr/>
          <p:nvPr/>
        </p:nvSpPr>
        <p:spPr>
          <a:xfrm>
            <a:off x="6114988" y="4112206"/>
            <a:ext cx="848867" cy="23433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76B290A4-DBD0-E10C-466F-3BDB12035B86}"/>
              </a:ext>
            </a:extLst>
          </p:cNvPr>
          <p:cNvSpPr/>
          <p:nvPr/>
        </p:nvSpPr>
        <p:spPr>
          <a:xfrm>
            <a:off x="4049358" y="4112206"/>
            <a:ext cx="1223641" cy="23433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92E28895-B5A5-2E75-E93C-E0AA37E02343}"/>
              </a:ext>
            </a:extLst>
          </p:cNvPr>
          <p:cNvSpPr/>
          <p:nvPr/>
        </p:nvSpPr>
        <p:spPr>
          <a:xfrm>
            <a:off x="4049358" y="5679621"/>
            <a:ext cx="1223641" cy="77593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직사각형 23">
            <a:extLst>
              <a:ext uri="{FF2B5EF4-FFF2-40B4-BE49-F238E27FC236}">
                <a16:creationId xmlns:a16="http://schemas.microsoft.com/office/drawing/2014/main" id="{F32CA2DA-A442-8119-DC5D-10939601B454}"/>
              </a:ext>
            </a:extLst>
          </p:cNvPr>
          <p:cNvSpPr/>
          <p:nvPr/>
        </p:nvSpPr>
        <p:spPr>
          <a:xfrm>
            <a:off x="6114988" y="4105966"/>
            <a:ext cx="848868" cy="85892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51F79349-90FD-117F-1094-2E29A4F9DABE}"/>
              </a:ext>
            </a:extLst>
          </p:cNvPr>
          <p:cNvSpPr/>
          <p:nvPr/>
        </p:nvSpPr>
        <p:spPr>
          <a:xfrm>
            <a:off x="6963855" y="5679620"/>
            <a:ext cx="584752" cy="7759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E257155E-59C0-B58A-FA1D-5AC806223043}"/>
              </a:ext>
            </a:extLst>
          </p:cNvPr>
          <p:cNvSpPr/>
          <p:nvPr/>
        </p:nvSpPr>
        <p:spPr>
          <a:xfrm>
            <a:off x="3993383" y="4365033"/>
            <a:ext cx="55486" cy="40105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3A51CED7-B086-9B20-07D1-5F7631121718}"/>
              </a:ext>
            </a:extLst>
          </p:cNvPr>
          <p:cNvCxnSpPr>
            <a:cxnSpLocks/>
          </p:cNvCxnSpPr>
          <p:nvPr/>
        </p:nvCxnSpPr>
        <p:spPr>
          <a:xfrm>
            <a:off x="3687356" y="4556931"/>
            <a:ext cx="306027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28F98F1E-C619-607F-8AEC-BCE3869B7207}"/>
              </a:ext>
            </a:extLst>
          </p:cNvPr>
          <p:cNvSpPr/>
          <p:nvPr/>
        </p:nvSpPr>
        <p:spPr>
          <a:xfrm>
            <a:off x="7546011" y="5872121"/>
            <a:ext cx="55486" cy="401059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2C6B8A69-151C-289B-B3F0-2141CC9B5C3D}"/>
              </a:ext>
            </a:extLst>
          </p:cNvPr>
          <p:cNvCxnSpPr>
            <a:cxnSpLocks/>
          </p:cNvCxnSpPr>
          <p:nvPr/>
        </p:nvCxnSpPr>
        <p:spPr>
          <a:xfrm>
            <a:off x="7601497" y="6079259"/>
            <a:ext cx="306027" cy="0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8ED0568D-3F06-907C-09A2-6A7F2AF5378F}"/>
              </a:ext>
            </a:extLst>
          </p:cNvPr>
          <p:cNvSpPr/>
          <p:nvPr/>
        </p:nvSpPr>
        <p:spPr>
          <a:xfrm>
            <a:off x="5062093" y="5954434"/>
            <a:ext cx="183164" cy="18316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311C79A7-C38A-9C1B-B634-7D9615613126}"/>
              </a:ext>
            </a:extLst>
          </p:cNvPr>
          <p:cNvSpPr/>
          <p:nvPr/>
        </p:nvSpPr>
        <p:spPr>
          <a:xfrm>
            <a:off x="6447839" y="4461432"/>
            <a:ext cx="183164" cy="18316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E750EA8E-A694-2AF8-7789-095B1D996CE8}"/>
              </a:ext>
            </a:extLst>
          </p:cNvPr>
          <p:cNvCxnSpPr/>
          <p:nvPr/>
        </p:nvCxnSpPr>
        <p:spPr>
          <a:xfrm>
            <a:off x="4048869" y="5690333"/>
            <a:ext cx="1224130" cy="0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0F7217B7-C38B-21A9-9997-89F280A2015A}"/>
              </a:ext>
            </a:extLst>
          </p:cNvPr>
          <p:cNvCxnSpPr>
            <a:cxnSpLocks/>
          </p:cNvCxnSpPr>
          <p:nvPr/>
        </p:nvCxnSpPr>
        <p:spPr>
          <a:xfrm>
            <a:off x="5264121" y="4008312"/>
            <a:ext cx="86778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10F9B318-600C-E989-499E-9ED741BB9767}"/>
              </a:ext>
            </a:extLst>
          </p:cNvPr>
          <p:cNvSpPr txBox="1"/>
          <p:nvPr/>
        </p:nvSpPr>
        <p:spPr>
          <a:xfrm>
            <a:off x="4897471" y="3696339"/>
            <a:ext cx="1615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벽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 모두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72AE113-15F9-4379-4844-3CBFAB6133DA}"/>
              </a:ext>
            </a:extLst>
          </p:cNvPr>
          <p:cNvSpPr txBox="1"/>
          <p:nvPr/>
        </p:nvSpPr>
        <p:spPr>
          <a:xfrm>
            <a:off x="647135" y="1068399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출구와 연결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ED980FDC-7D2D-FD79-2E38-3ED5A6B0CF50}"/>
              </a:ext>
            </a:extLst>
          </p:cNvPr>
          <p:cNvSpPr/>
          <p:nvPr/>
        </p:nvSpPr>
        <p:spPr>
          <a:xfrm>
            <a:off x="427685" y="1098456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B25AC37E-6AF3-5524-A0AE-2CC059645E86}"/>
              </a:ext>
            </a:extLst>
          </p:cNvPr>
          <p:cNvGrpSpPr/>
          <p:nvPr/>
        </p:nvGrpSpPr>
        <p:grpSpPr>
          <a:xfrm>
            <a:off x="198533" y="890080"/>
            <a:ext cx="341504" cy="261610"/>
            <a:chOff x="6308937" y="4301132"/>
            <a:chExt cx="341504" cy="261610"/>
          </a:xfrm>
        </p:grpSpPr>
        <p:sp>
          <p:nvSpPr>
            <p:cNvPr id="204" name="타원 366">
              <a:extLst>
                <a:ext uri="{FF2B5EF4-FFF2-40B4-BE49-F238E27FC236}">
                  <a16:creationId xmlns:a16="http://schemas.microsoft.com/office/drawing/2014/main" id="{A54D5BD1-CD96-5A90-3EE2-A6D2295593A4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6A8C02EC-7B06-9E29-E66F-1A5870BE9DC7}"/>
                </a:ext>
              </a:extLst>
            </p:cNvPr>
            <p:cNvSpPr txBox="1"/>
            <p:nvPr/>
          </p:nvSpPr>
          <p:spPr>
            <a:xfrm>
              <a:off x="6308937" y="4301132"/>
              <a:ext cx="341504" cy="2616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15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BE5F56CE-B06C-6098-5066-CDD3F14EB9F1}"/>
              </a:ext>
            </a:extLst>
          </p:cNvPr>
          <p:cNvSpPr txBox="1"/>
          <p:nvPr/>
        </p:nvSpPr>
        <p:spPr>
          <a:xfrm>
            <a:off x="647135" y="1527434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Cube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29618CA1-5FB8-8D2D-00A9-381064813F19}"/>
              </a:ext>
            </a:extLst>
          </p:cNvPr>
          <p:cNvSpPr/>
          <p:nvPr/>
        </p:nvSpPr>
        <p:spPr>
          <a:xfrm>
            <a:off x="430592" y="1540498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370C41DB-1DB8-C53C-EE6B-A2C858D4244A}"/>
              </a:ext>
            </a:extLst>
          </p:cNvPr>
          <p:cNvGrpSpPr/>
          <p:nvPr/>
        </p:nvGrpSpPr>
        <p:grpSpPr>
          <a:xfrm>
            <a:off x="201739" y="1349115"/>
            <a:ext cx="335093" cy="253916"/>
            <a:chOff x="6312143" y="4301132"/>
            <a:chExt cx="335093" cy="253916"/>
          </a:xfrm>
        </p:grpSpPr>
        <p:sp>
          <p:nvSpPr>
            <p:cNvPr id="209" name="타원 366">
              <a:extLst>
                <a:ext uri="{FF2B5EF4-FFF2-40B4-BE49-F238E27FC236}">
                  <a16:creationId xmlns:a16="http://schemas.microsoft.com/office/drawing/2014/main" id="{7831E791-F0EE-1D2B-7868-F911076C3836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A1F05F5-FADE-AA87-9BE0-F913F7AEF38B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16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A2C7DFCB-A199-44D8-40D4-3BF84B0049BC}"/>
              </a:ext>
            </a:extLst>
          </p:cNvPr>
          <p:cNvSpPr txBox="1"/>
          <p:nvPr/>
        </p:nvSpPr>
        <p:spPr>
          <a:xfrm>
            <a:off x="647135" y="2012516"/>
            <a:ext cx="14473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트리거 도어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버튼과 연결</a:t>
            </a:r>
          </a:p>
        </p:txBody>
      </p: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8708CE0C-7405-79D0-72E6-11D4AF2BEB4B}"/>
              </a:ext>
            </a:extLst>
          </p:cNvPr>
          <p:cNvGrpSpPr/>
          <p:nvPr/>
        </p:nvGrpSpPr>
        <p:grpSpPr>
          <a:xfrm>
            <a:off x="201739" y="1834197"/>
            <a:ext cx="335093" cy="253916"/>
            <a:chOff x="6312143" y="4301132"/>
            <a:chExt cx="335093" cy="253916"/>
          </a:xfrm>
        </p:grpSpPr>
        <p:sp>
          <p:nvSpPr>
            <p:cNvPr id="213" name="타원 366">
              <a:extLst>
                <a:ext uri="{FF2B5EF4-FFF2-40B4-BE49-F238E27FC236}">
                  <a16:creationId xmlns:a16="http://schemas.microsoft.com/office/drawing/2014/main" id="{0803EE3F-51B2-D54A-9045-5B007C46F0AB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C60CC6E7-7723-53BD-6696-A46BD97C3DB2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11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80FB49C2-0906-6B5F-A1F3-3087A85F7BF4}"/>
              </a:ext>
            </a:extLst>
          </p:cNvPr>
          <p:cNvSpPr/>
          <p:nvPr/>
        </p:nvSpPr>
        <p:spPr>
          <a:xfrm>
            <a:off x="499451" y="1944025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A8E3B55D-CD6E-3261-6256-08210DFA28DB}"/>
              </a:ext>
            </a:extLst>
          </p:cNvPr>
          <p:cNvCxnSpPr>
            <a:cxnSpLocks/>
          </p:cNvCxnSpPr>
          <p:nvPr/>
        </p:nvCxnSpPr>
        <p:spPr>
          <a:xfrm>
            <a:off x="279950" y="2593985"/>
            <a:ext cx="367185" cy="0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29DED662-2793-9A3E-1FF5-D3453427247D}"/>
              </a:ext>
            </a:extLst>
          </p:cNvPr>
          <p:cNvSpPr txBox="1"/>
          <p:nvPr/>
        </p:nvSpPr>
        <p:spPr>
          <a:xfrm>
            <a:off x="647135" y="2453347"/>
            <a:ext cx="1447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유리 벽</a:t>
            </a:r>
          </a:p>
        </p:txBody>
      </p:sp>
    </p:spTree>
    <p:extLst>
      <p:ext uri="{BB962C8B-B14F-4D97-AF65-F5344CB8AC3E}">
        <p14:creationId xmlns:p14="http://schemas.microsoft.com/office/powerpoint/2010/main" val="215997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Lumo_S3</a:t>
            </a:r>
          </a:p>
        </p:txBody>
      </p:sp>
      <p:sp>
        <p:nvSpPr>
          <p:cNvPr id="81" name="직선 연결선 5">
            <a:extLst>
              <a:ext uri="{FF2B5EF4-FFF2-40B4-BE49-F238E27FC236}">
                <a16:creationId xmlns:a16="http://schemas.microsoft.com/office/drawing/2014/main" id="{64A2B104-557B-9B50-E166-E57268D23DDA}"/>
              </a:ext>
            </a:extLst>
          </p:cNvPr>
          <p:cNvSpPr/>
          <p:nvPr/>
        </p:nvSpPr>
        <p:spPr>
          <a:xfrm>
            <a:off x="9750342" y="740225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TextBox 8">
            <a:extLst>
              <a:ext uri="{FF2B5EF4-FFF2-40B4-BE49-F238E27FC236}">
                <a16:creationId xmlns:a16="http://schemas.microsoft.com/office/drawing/2014/main" id="{ED23CD1F-9D1D-B13C-75EE-5992BB44365B}"/>
              </a:ext>
            </a:extLst>
          </p:cNvPr>
          <p:cNvSpPr/>
          <p:nvPr/>
        </p:nvSpPr>
        <p:spPr>
          <a:xfrm>
            <a:off x="9775182" y="389405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16g x 12g x 9g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83" name="직사각형 23">
            <a:extLst>
              <a:ext uri="{FF2B5EF4-FFF2-40B4-BE49-F238E27FC236}">
                <a16:creationId xmlns:a16="http://schemas.microsoft.com/office/drawing/2014/main" id="{6F74E9B0-6272-3E1D-2A5B-1412E49B9A00}"/>
              </a:ext>
            </a:extLst>
          </p:cNvPr>
          <p:cNvSpPr/>
          <p:nvPr/>
        </p:nvSpPr>
        <p:spPr>
          <a:xfrm>
            <a:off x="10665462" y="2563708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TextBox 6">
            <a:extLst>
              <a:ext uri="{FF2B5EF4-FFF2-40B4-BE49-F238E27FC236}">
                <a16:creationId xmlns:a16="http://schemas.microsoft.com/office/drawing/2014/main" id="{BC1CD695-DA37-D39F-00DA-1FAB780FF5E9}"/>
              </a:ext>
            </a:extLst>
          </p:cNvPr>
          <p:cNvSpPr/>
          <p:nvPr/>
        </p:nvSpPr>
        <p:spPr>
          <a:xfrm>
            <a:off x="11161902" y="264004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5" name="TextBox 12">
            <a:extLst>
              <a:ext uri="{FF2B5EF4-FFF2-40B4-BE49-F238E27FC236}">
                <a16:creationId xmlns:a16="http://schemas.microsoft.com/office/drawing/2014/main" id="{5121AE80-15F3-DC81-7B3B-C46B315B7A57}"/>
              </a:ext>
            </a:extLst>
          </p:cNvPr>
          <p:cNvSpPr/>
          <p:nvPr/>
        </p:nvSpPr>
        <p:spPr>
          <a:xfrm>
            <a:off x="9775182" y="2640046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6" name="직사각형 23">
            <a:extLst>
              <a:ext uri="{FF2B5EF4-FFF2-40B4-BE49-F238E27FC236}">
                <a16:creationId xmlns:a16="http://schemas.microsoft.com/office/drawing/2014/main" id="{21D58621-5924-7D81-68D1-236C80137EC3}"/>
              </a:ext>
            </a:extLst>
          </p:cNvPr>
          <p:cNvSpPr/>
          <p:nvPr/>
        </p:nvSpPr>
        <p:spPr>
          <a:xfrm>
            <a:off x="10665462" y="1996498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Box 6">
            <a:extLst>
              <a:ext uri="{FF2B5EF4-FFF2-40B4-BE49-F238E27FC236}">
                <a16:creationId xmlns:a16="http://schemas.microsoft.com/office/drawing/2014/main" id="{59591062-9BEC-B5FF-2A14-1AE505844452}"/>
              </a:ext>
            </a:extLst>
          </p:cNvPr>
          <p:cNvSpPr/>
          <p:nvPr/>
        </p:nvSpPr>
        <p:spPr>
          <a:xfrm>
            <a:off x="11161902" y="207283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8" name="TextBox 12">
            <a:extLst>
              <a:ext uri="{FF2B5EF4-FFF2-40B4-BE49-F238E27FC236}">
                <a16:creationId xmlns:a16="http://schemas.microsoft.com/office/drawing/2014/main" id="{682F49D4-8F40-0023-563C-C3F3A0D15BC7}"/>
              </a:ext>
            </a:extLst>
          </p:cNvPr>
          <p:cNvSpPr/>
          <p:nvPr/>
        </p:nvSpPr>
        <p:spPr>
          <a:xfrm>
            <a:off x="9775182" y="2059607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9" name="직사각형 23">
            <a:extLst>
              <a:ext uri="{FF2B5EF4-FFF2-40B4-BE49-F238E27FC236}">
                <a16:creationId xmlns:a16="http://schemas.microsoft.com/office/drawing/2014/main" id="{88309072-541C-0E63-A002-A6756BA83E31}"/>
              </a:ext>
            </a:extLst>
          </p:cNvPr>
          <p:cNvSpPr/>
          <p:nvPr/>
        </p:nvSpPr>
        <p:spPr>
          <a:xfrm>
            <a:off x="10665462" y="1429288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TextBox 6">
            <a:extLst>
              <a:ext uri="{FF2B5EF4-FFF2-40B4-BE49-F238E27FC236}">
                <a16:creationId xmlns:a16="http://schemas.microsoft.com/office/drawing/2014/main" id="{4E1D433A-EB7D-C482-79A8-7D37E29FFA2E}"/>
              </a:ext>
            </a:extLst>
          </p:cNvPr>
          <p:cNvSpPr/>
          <p:nvPr/>
        </p:nvSpPr>
        <p:spPr>
          <a:xfrm>
            <a:off x="11161902" y="152432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1" name="TextBox 12">
            <a:extLst>
              <a:ext uri="{FF2B5EF4-FFF2-40B4-BE49-F238E27FC236}">
                <a16:creationId xmlns:a16="http://schemas.microsoft.com/office/drawing/2014/main" id="{5F47F54E-EE6D-E112-E635-7AABB30D7C21}"/>
              </a:ext>
            </a:extLst>
          </p:cNvPr>
          <p:cNvSpPr/>
          <p:nvPr/>
        </p:nvSpPr>
        <p:spPr>
          <a:xfrm>
            <a:off x="9775182" y="150893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96C68408-F3D6-FF52-939A-7D0B726755C8}"/>
              </a:ext>
            </a:extLst>
          </p:cNvPr>
          <p:cNvSpPr/>
          <p:nvPr/>
        </p:nvSpPr>
        <p:spPr>
          <a:xfrm>
            <a:off x="10665462" y="862078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6">
            <a:extLst>
              <a:ext uri="{FF2B5EF4-FFF2-40B4-BE49-F238E27FC236}">
                <a16:creationId xmlns:a16="http://schemas.microsoft.com/office/drawing/2014/main" id="{58A829C4-2AE9-452B-EBCD-57354C5A48CF}"/>
              </a:ext>
            </a:extLst>
          </p:cNvPr>
          <p:cNvSpPr/>
          <p:nvPr/>
        </p:nvSpPr>
        <p:spPr>
          <a:xfrm>
            <a:off x="11161902" y="95711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2" name="TextBox 12">
            <a:extLst>
              <a:ext uri="{FF2B5EF4-FFF2-40B4-BE49-F238E27FC236}">
                <a16:creationId xmlns:a16="http://schemas.microsoft.com/office/drawing/2014/main" id="{6818F017-397F-5642-3B85-EEAEC8547B39}"/>
              </a:ext>
            </a:extLst>
          </p:cNvPr>
          <p:cNvSpPr/>
          <p:nvPr/>
        </p:nvSpPr>
        <p:spPr>
          <a:xfrm>
            <a:off x="9775182" y="94172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01DB8DDB-370C-7966-B29C-F00332A28F83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76BDAEE-8482-9629-4151-67E1A230DD63}"/>
              </a:ext>
            </a:extLst>
          </p:cNvPr>
          <p:cNvSpPr txBox="1"/>
          <p:nvPr/>
        </p:nvSpPr>
        <p:spPr>
          <a:xfrm>
            <a:off x="3667953" y="255714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F11685-9221-CEED-3BF3-ED514A248D20}"/>
              </a:ext>
            </a:extLst>
          </p:cNvPr>
          <p:cNvSpPr txBox="1"/>
          <p:nvPr/>
        </p:nvSpPr>
        <p:spPr>
          <a:xfrm>
            <a:off x="4853934" y="254048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1679D00-73C6-063C-E2ED-1B08B071C7E1}"/>
              </a:ext>
            </a:extLst>
          </p:cNvPr>
          <p:cNvSpPr txBox="1"/>
          <p:nvPr/>
        </p:nvSpPr>
        <p:spPr>
          <a:xfrm>
            <a:off x="5684901" y="255714"/>
            <a:ext cx="504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8EF0A9E-04B6-1359-1060-AAF6FD482CB3}"/>
              </a:ext>
            </a:extLst>
          </p:cNvPr>
          <p:cNvSpPr txBox="1"/>
          <p:nvPr/>
        </p:nvSpPr>
        <p:spPr>
          <a:xfrm>
            <a:off x="7691690" y="957116"/>
            <a:ext cx="9132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1.5m(y)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9B9C663-BBE9-3FF5-57A8-C786843432C0}"/>
              </a:ext>
            </a:extLst>
          </p:cNvPr>
          <p:cNvSpPr txBox="1"/>
          <p:nvPr/>
        </p:nvSpPr>
        <p:spPr>
          <a:xfrm>
            <a:off x="3043002" y="695267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D4D583-3372-A99D-4D7A-E3C6BCBFF4E6}"/>
              </a:ext>
            </a:extLst>
          </p:cNvPr>
          <p:cNvSpPr txBox="1"/>
          <p:nvPr/>
        </p:nvSpPr>
        <p:spPr>
          <a:xfrm>
            <a:off x="3050453" y="1818920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6A3FCF3-353C-96CA-3BD1-C484B0ADE38A}"/>
              </a:ext>
            </a:extLst>
          </p:cNvPr>
          <p:cNvSpPr txBox="1"/>
          <p:nvPr/>
        </p:nvSpPr>
        <p:spPr>
          <a:xfrm>
            <a:off x="2990173" y="2642012"/>
            <a:ext cx="4985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718E2F8-2626-EC89-B11E-459525874E50}"/>
              </a:ext>
            </a:extLst>
          </p:cNvPr>
          <p:cNvSpPr/>
          <p:nvPr/>
        </p:nvSpPr>
        <p:spPr>
          <a:xfrm>
            <a:off x="5062480" y="1956793"/>
            <a:ext cx="858236" cy="80306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1ECE929-3344-C3F0-2E44-05B5458F479A}"/>
              </a:ext>
            </a:extLst>
          </p:cNvPr>
          <p:cNvSpPr/>
          <p:nvPr/>
        </p:nvSpPr>
        <p:spPr>
          <a:xfrm>
            <a:off x="3860158" y="838754"/>
            <a:ext cx="1202321" cy="11180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F0DDFDA-58E2-369E-156C-6EB296146A9D}"/>
              </a:ext>
            </a:extLst>
          </p:cNvPr>
          <p:cNvSpPr/>
          <p:nvPr/>
        </p:nvSpPr>
        <p:spPr>
          <a:xfrm>
            <a:off x="5920716" y="838754"/>
            <a:ext cx="1202321" cy="1118039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901FD2B-D1F4-2B3A-11D5-BA011E634702}"/>
              </a:ext>
            </a:extLst>
          </p:cNvPr>
          <p:cNvSpPr/>
          <p:nvPr/>
        </p:nvSpPr>
        <p:spPr>
          <a:xfrm>
            <a:off x="3809420" y="1178104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AD80601F-1DC4-52B7-60A7-AB43DFAC351E}"/>
              </a:ext>
            </a:extLst>
          </p:cNvPr>
          <p:cNvCxnSpPr>
            <a:cxnSpLocks/>
          </p:cNvCxnSpPr>
          <p:nvPr/>
        </p:nvCxnSpPr>
        <p:spPr>
          <a:xfrm>
            <a:off x="3526487" y="1355521"/>
            <a:ext cx="282933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39BD6D9-25E1-377D-6140-968996E4493A}"/>
              </a:ext>
            </a:extLst>
          </p:cNvPr>
          <p:cNvSpPr/>
          <p:nvPr/>
        </p:nvSpPr>
        <p:spPr>
          <a:xfrm rot="16200000">
            <a:off x="5473854" y="2600515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DB6725D-DF05-EC2D-B7AF-15CD400F418B}"/>
              </a:ext>
            </a:extLst>
          </p:cNvPr>
          <p:cNvCxnSpPr>
            <a:cxnSpLocks/>
          </p:cNvCxnSpPr>
          <p:nvPr/>
        </p:nvCxnSpPr>
        <p:spPr>
          <a:xfrm>
            <a:off x="5501411" y="2811562"/>
            <a:ext cx="0" cy="34268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5529E40-616B-BD96-E4CE-F46634CCD9CB}"/>
              </a:ext>
            </a:extLst>
          </p:cNvPr>
          <p:cNvSpPr/>
          <p:nvPr/>
        </p:nvSpPr>
        <p:spPr>
          <a:xfrm>
            <a:off x="5062480" y="838754"/>
            <a:ext cx="858236" cy="1118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B2516E1-6180-A30D-C312-460105210E47}"/>
              </a:ext>
            </a:extLst>
          </p:cNvPr>
          <p:cNvCxnSpPr/>
          <p:nvPr/>
        </p:nvCxnSpPr>
        <p:spPr>
          <a:xfrm>
            <a:off x="5062479" y="838754"/>
            <a:ext cx="0" cy="1118039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A97F7C-041C-5B66-F097-081BE0BD7062}"/>
              </a:ext>
            </a:extLst>
          </p:cNvPr>
          <p:cNvGrpSpPr/>
          <p:nvPr/>
        </p:nvGrpSpPr>
        <p:grpSpPr>
          <a:xfrm>
            <a:off x="6008831" y="1294474"/>
            <a:ext cx="45050" cy="582240"/>
            <a:chOff x="5258400" y="1040292"/>
            <a:chExt cx="51286" cy="662839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F2A6C1B-F9F9-B871-F223-DAE078991A27}"/>
                </a:ext>
              </a:extLst>
            </p:cNvPr>
            <p:cNvSpPr/>
            <p:nvPr/>
          </p:nvSpPr>
          <p:spPr>
            <a:xfrm>
              <a:off x="5258400" y="1651845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149E1002-082E-BDAA-541E-FF1BD464B93D}"/>
                </a:ext>
              </a:extLst>
            </p:cNvPr>
            <p:cNvSpPr/>
            <p:nvPr/>
          </p:nvSpPr>
          <p:spPr>
            <a:xfrm>
              <a:off x="5258400" y="1498684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BEABA6FC-1302-6D03-0A6C-7567B48C44D8}"/>
                </a:ext>
              </a:extLst>
            </p:cNvPr>
            <p:cNvSpPr/>
            <p:nvPr/>
          </p:nvSpPr>
          <p:spPr>
            <a:xfrm>
              <a:off x="5258400" y="1358217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C407CCC2-E880-4ECF-A483-A182D67C8703}"/>
                </a:ext>
              </a:extLst>
            </p:cNvPr>
            <p:cNvSpPr/>
            <p:nvPr/>
          </p:nvSpPr>
          <p:spPr>
            <a:xfrm>
              <a:off x="5258400" y="1205056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3B4A7104-0DA0-A02D-E555-089096C7238C}"/>
                </a:ext>
              </a:extLst>
            </p:cNvPr>
            <p:cNvSpPr/>
            <p:nvPr/>
          </p:nvSpPr>
          <p:spPr>
            <a:xfrm>
              <a:off x="5258400" y="1040292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5677F837-A494-04E3-F288-B8FCAD9CF061}"/>
              </a:ext>
            </a:extLst>
          </p:cNvPr>
          <p:cNvCxnSpPr>
            <a:cxnSpLocks/>
          </p:cNvCxnSpPr>
          <p:nvPr/>
        </p:nvCxnSpPr>
        <p:spPr>
          <a:xfrm flipV="1">
            <a:off x="3860158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702B0AA8-5B36-3AFF-EEB6-AA2741E41358}"/>
              </a:ext>
            </a:extLst>
          </p:cNvPr>
          <p:cNvCxnSpPr>
            <a:cxnSpLocks/>
          </p:cNvCxnSpPr>
          <p:nvPr/>
        </p:nvCxnSpPr>
        <p:spPr>
          <a:xfrm flipV="1">
            <a:off x="5062479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B5C83AFF-7F29-F276-DF2E-722DA3CFFFA1}"/>
              </a:ext>
            </a:extLst>
          </p:cNvPr>
          <p:cNvCxnSpPr>
            <a:cxnSpLocks/>
          </p:cNvCxnSpPr>
          <p:nvPr/>
        </p:nvCxnSpPr>
        <p:spPr>
          <a:xfrm flipV="1">
            <a:off x="5920716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FB6BF61D-5D76-A411-0C39-5BB3DD79A6AC}"/>
              </a:ext>
            </a:extLst>
          </p:cNvPr>
          <p:cNvCxnSpPr>
            <a:cxnSpLocks/>
          </p:cNvCxnSpPr>
          <p:nvPr/>
        </p:nvCxnSpPr>
        <p:spPr>
          <a:xfrm flipV="1">
            <a:off x="7123037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9283D4-19EC-A070-356A-675BA76EBA32}"/>
              </a:ext>
            </a:extLst>
          </p:cNvPr>
          <p:cNvCxnSpPr/>
          <p:nvPr/>
        </p:nvCxnSpPr>
        <p:spPr>
          <a:xfrm flipH="1">
            <a:off x="3391270" y="834070"/>
            <a:ext cx="4852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A49F0AFF-D51A-2C80-E34D-CF4731DA1CC1}"/>
              </a:ext>
            </a:extLst>
          </p:cNvPr>
          <p:cNvCxnSpPr/>
          <p:nvPr/>
        </p:nvCxnSpPr>
        <p:spPr>
          <a:xfrm flipH="1">
            <a:off x="3391270" y="1956793"/>
            <a:ext cx="4852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9D22A749-7A46-B976-A833-50957F717030}"/>
              </a:ext>
            </a:extLst>
          </p:cNvPr>
          <p:cNvCxnSpPr>
            <a:cxnSpLocks/>
          </p:cNvCxnSpPr>
          <p:nvPr/>
        </p:nvCxnSpPr>
        <p:spPr>
          <a:xfrm flipH="1">
            <a:off x="3391270" y="2768970"/>
            <a:ext cx="16712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0AF99FF-FB66-000A-12D6-18F899F04D47}"/>
              </a:ext>
            </a:extLst>
          </p:cNvPr>
          <p:cNvCxnSpPr>
            <a:cxnSpLocks/>
          </p:cNvCxnSpPr>
          <p:nvPr/>
        </p:nvCxnSpPr>
        <p:spPr>
          <a:xfrm>
            <a:off x="5062479" y="1091578"/>
            <a:ext cx="2625583" cy="0"/>
          </a:xfrm>
          <a:prstGeom prst="line">
            <a:avLst/>
          </a:prstGeom>
          <a:ln w="12700">
            <a:solidFill>
              <a:srgbClr val="66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B90D0C24-6A06-8640-A3C5-2FE8B9A526DE}"/>
              </a:ext>
            </a:extLst>
          </p:cNvPr>
          <p:cNvCxnSpPr>
            <a:cxnSpLocks/>
          </p:cNvCxnSpPr>
          <p:nvPr/>
        </p:nvCxnSpPr>
        <p:spPr>
          <a:xfrm>
            <a:off x="6096000" y="1321078"/>
            <a:ext cx="1592062" cy="0"/>
          </a:xfrm>
          <a:prstGeom prst="line">
            <a:avLst/>
          </a:prstGeom>
          <a:ln w="12700">
            <a:solidFill>
              <a:srgbClr val="66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3DE0076F-FD70-041A-961F-111A2D79A34E}"/>
              </a:ext>
            </a:extLst>
          </p:cNvPr>
          <p:cNvSpPr txBox="1"/>
          <p:nvPr/>
        </p:nvSpPr>
        <p:spPr>
          <a:xfrm>
            <a:off x="7691690" y="1167515"/>
            <a:ext cx="14919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3.5m(z) ~ 7.5m(z),</a:t>
            </a: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1m(z)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간격으로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9C3A9C20-9774-49B0-37A9-8AFB3AC3F59C}"/>
              </a:ext>
            </a:extLst>
          </p:cNvPr>
          <p:cNvCxnSpPr>
            <a:cxnSpLocks/>
          </p:cNvCxnSpPr>
          <p:nvPr/>
        </p:nvCxnSpPr>
        <p:spPr>
          <a:xfrm flipH="1">
            <a:off x="3391270" y="1356848"/>
            <a:ext cx="1352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EEDD4296-3388-3414-E577-D1469D652C9B}"/>
              </a:ext>
            </a:extLst>
          </p:cNvPr>
          <p:cNvSpPr txBox="1"/>
          <p:nvPr/>
        </p:nvSpPr>
        <p:spPr>
          <a:xfrm>
            <a:off x="3043002" y="1236543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E929B7E1-AB5D-3250-0F48-51517D7ABC2F}"/>
              </a:ext>
            </a:extLst>
          </p:cNvPr>
          <p:cNvCxnSpPr>
            <a:cxnSpLocks/>
            <a:stCxn id="103" idx="1"/>
          </p:cNvCxnSpPr>
          <p:nvPr/>
        </p:nvCxnSpPr>
        <p:spPr>
          <a:xfrm flipH="1" flipV="1">
            <a:off x="5491598" y="524210"/>
            <a:ext cx="7906" cy="22873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5299D597-F615-8991-2541-9C6A7C606AE1}"/>
              </a:ext>
            </a:extLst>
          </p:cNvPr>
          <p:cNvSpPr txBox="1"/>
          <p:nvPr/>
        </p:nvSpPr>
        <p:spPr>
          <a:xfrm>
            <a:off x="5251151" y="254048"/>
            <a:ext cx="496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B6EA48D-8BAC-06AC-7548-A1A381491334}"/>
              </a:ext>
            </a:extLst>
          </p:cNvPr>
          <p:cNvSpPr txBox="1"/>
          <p:nvPr/>
        </p:nvSpPr>
        <p:spPr>
          <a:xfrm>
            <a:off x="647135" y="1068399"/>
            <a:ext cx="15738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</a:t>
            </a: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ECEF3A58-A9D9-3997-2AD1-376407971E89}"/>
              </a:ext>
            </a:extLst>
          </p:cNvPr>
          <p:cNvCxnSpPr>
            <a:cxnSpLocks/>
          </p:cNvCxnSpPr>
          <p:nvPr/>
        </p:nvCxnSpPr>
        <p:spPr>
          <a:xfrm>
            <a:off x="543354" y="1084074"/>
            <a:ext cx="0" cy="261773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>
            <a:extLst>
              <a:ext uri="{FF2B5EF4-FFF2-40B4-BE49-F238E27FC236}">
                <a16:creationId xmlns:a16="http://schemas.microsoft.com/office/drawing/2014/main" id="{86929E67-6396-D34E-5996-DBAF5C82AAE8}"/>
              </a:ext>
            </a:extLst>
          </p:cNvPr>
          <p:cNvSpPr/>
          <p:nvPr/>
        </p:nvSpPr>
        <p:spPr>
          <a:xfrm>
            <a:off x="520829" y="1560488"/>
            <a:ext cx="45050" cy="45050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12A82AE-6362-EDD2-5000-D3C3CC5F3E9D}"/>
              </a:ext>
            </a:extLst>
          </p:cNvPr>
          <p:cNvSpPr txBox="1"/>
          <p:nvPr/>
        </p:nvSpPr>
        <p:spPr>
          <a:xfrm>
            <a:off x="647135" y="1451085"/>
            <a:ext cx="27331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천장에서 바닥으로 향함</a:t>
            </a:r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F645560E-4C2D-E93D-1796-FB27B35FA94C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197" name="직사각형 23">
              <a:extLst>
                <a:ext uri="{FF2B5EF4-FFF2-40B4-BE49-F238E27FC236}">
                  <a16:creationId xmlns:a16="http://schemas.microsoft.com/office/drawing/2014/main" id="{76199754-ABE3-A811-6447-347FD134ADBC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" name="TextBox 12">
              <a:extLst>
                <a:ext uri="{FF2B5EF4-FFF2-40B4-BE49-F238E27FC236}">
                  <a16:creationId xmlns:a16="http://schemas.microsoft.com/office/drawing/2014/main" id="{CE31B8FB-FF35-8001-0B95-B2C0C80AB18F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17" name="직사각형 23">
              <a:extLst>
                <a:ext uri="{FF2B5EF4-FFF2-40B4-BE49-F238E27FC236}">
                  <a16:creationId xmlns:a16="http://schemas.microsoft.com/office/drawing/2014/main" id="{A0767E45-1A08-1414-5D9D-8646B634E316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TextBox 12">
              <a:extLst>
                <a:ext uri="{FF2B5EF4-FFF2-40B4-BE49-F238E27FC236}">
                  <a16:creationId xmlns:a16="http://schemas.microsoft.com/office/drawing/2014/main" id="{51A3F003-B7A5-4ECB-9A90-77E14BD70B45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220" name="직사각형 29">
            <a:extLst>
              <a:ext uri="{FF2B5EF4-FFF2-40B4-BE49-F238E27FC236}">
                <a16:creationId xmlns:a16="http://schemas.microsoft.com/office/drawing/2014/main" id="{C194C28A-1805-2BF6-6388-E97607052ECB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22036E-66C7-FEB7-3CB0-7C926EE8B28F}"/>
              </a:ext>
            </a:extLst>
          </p:cNvPr>
          <p:cNvSpPr txBox="1"/>
          <p:nvPr/>
        </p:nvSpPr>
        <p:spPr>
          <a:xfrm>
            <a:off x="4683918" y="3787593"/>
            <a:ext cx="1615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방향 벽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ED4D753-DB7E-AA81-5BD7-D17579BE2CE3}"/>
              </a:ext>
            </a:extLst>
          </p:cNvPr>
          <p:cNvSpPr/>
          <p:nvPr/>
        </p:nvSpPr>
        <p:spPr>
          <a:xfrm>
            <a:off x="5062480" y="5280811"/>
            <a:ext cx="858236" cy="8030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9C4FA1D3-078B-2AA9-6F54-26CFC4D1E372}"/>
              </a:ext>
            </a:extLst>
          </p:cNvPr>
          <p:cNvSpPr/>
          <p:nvPr/>
        </p:nvSpPr>
        <p:spPr>
          <a:xfrm>
            <a:off x="3860158" y="4162772"/>
            <a:ext cx="1202321" cy="111803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721EDDAE-59E9-D3FB-9B98-6219640715E4}"/>
              </a:ext>
            </a:extLst>
          </p:cNvPr>
          <p:cNvSpPr/>
          <p:nvPr/>
        </p:nvSpPr>
        <p:spPr>
          <a:xfrm>
            <a:off x="5920716" y="4162772"/>
            <a:ext cx="1202321" cy="111803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B599254F-BBCE-0F60-2E9A-FB1B8CCB22C6}"/>
              </a:ext>
            </a:extLst>
          </p:cNvPr>
          <p:cNvSpPr/>
          <p:nvPr/>
        </p:nvSpPr>
        <p:spPr>
          <a:xfrm>
            <a:off x="3809420" y="4502122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A2588829-744F-0FFC-B038-A90822E368EF}"/>
              </a:ext>
            </a:extLst>
          </p:cNvPr>
          <p:cNvCxnSpPr>
            <a:cxnSpLocks/>
          </p:cNvCxnSpPr>
          <p:nvPr/>
        </p:nvCxnSpPr>
        <p:spPr>
          <a:xfrm>
            <a:off x="3526487" y="4679539"/>
            <a:ext cx="282933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2CB2BA6C-963F-FF2A-466E-73D4BA9DF7FE}"/>
              </a:ext>
            </a:extLst>
          </p:cNvPr>
          <p:cNvSpPr/>
          <p:nvPr/>
        </p:nvSpPr>
        <p:spPr>
          <a:xfrm rot="16200000">
            <a:off x="5473854" y="5924533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30EBE7AD-A1E6-21E2-B109-CB88714CF683}"/>
              </a:ext>
            </a:extLst>
          </p:cNvPr>
          <p:cNvCxnSpPr>
            <a:cxnSpLocks/>
          </p:cNvCxnSpPr>
          <p:nvPr/>
        </p:nvCxnSpPr>
        <p:spPr>
          <a:xfrm>
            <a:off x="5501411" y="6135580"/>
            <a:ext cx="0" cy="34268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C9505FD2-41CC-3D30-828D-9FE68628F517}"/>
              </a:ext>
            </a:extLst>
          </p:cNvPr>
          <p:cNvSpPr/>
          <p:nvPr/>
        </p:nvSpPr>
        <p:spPr>
          <a:xfrm>
            <a:off x="5062480" y="4162772"/>
            <a:ext cx="858236" cy="111804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1" name="직선 화살표 연결선 250">
            <a:extLst>
              <a:ext uri="{FF2B5EF4-FFF2-40B4-BE49-F238E27FC236}">
                <a16:creationId xmlns:a16="http://schemas.microsoft.com/office/drawing/2014/main" id="{F39ABB53-F064-B556-4D4C-2BB489B19527}"/>
              </a:ext>
            </a:extLst>
          </p:cNvPr>
          <p:cNvCxnSpPr/>
          <p:nvPr/>
        </p:nvCxnSpPr>
        <p:spPr>
          <a:xfrm>
            <a:off x="5062479" y="4162772"/>
            <a:ext cx="0" cy="1118039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A3AE5F76-EE42-95DD-C171-EE80F947DA99}"/>
              </a:ext>
            </a:extLst>
          </p:cNvPr>
          <p:cNvGrpSpPr/>
          <p:nvPr/>
        </p:nvGrpSpPr>
        <p:grpSpPr>
          <a:xfrm>
            <a:off x="6008831" y="4618492"/>
            <a:ext cx="45050" cy="582240"/>
            <a:chOff x="5258400" y="1040292"/>
            <a:chExt cx="51286" cy="662839"/>
          </a:xfrm>
        </p:grpSpPr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A98130D3-AA97-99E2-D915-F1049173AC40}"/>
                </a:ext>
              </a:extLst>
            </p:cNvPr>
            <p:cNvSpPr/>
            <p:nvPr/>
          </p:nvSpPr>
          <p:spPr>
            <a:xfrm>
              <a:off x="5258400" y="1651845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821ED874-CA81-7838-F040-E790714F0500}"/>
                </a:ext>
              </a:extLst>
            </p:cNvPr>
            <p:cNvSpPr/>
            <p:nvPr/>
          </p:nvSpPr>
          <p:spPr>
            <a:xfrm>
              <a:off x="5258400" y="1498684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7D1266EF-7A7D-7F8D-D66A-256CBC1227A2}"/>
                </a:ext>
              </a:extLst>
            </p:cNvPr>
            <p:cNvSpPr/>
            <p:nvPr/>
          </p:nvSpPr>
          <p:spPr>
            <a:xfrm>
              <a:off x="5258400" y="1358217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D6BCB9E4-B57D-0D23-54C6-E16A9212B58A}"/>
                </a:ext>
              </a:extLst>
            </p:cNvPr>
            <p:cNvSpPr/>
            <p:nvPr/>
          </p:nvSpPr>
          <p:spPr>
            <a:xfrm>
              <a:off x="5258400" y="1205056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31AA1BA6-5574-0EA4-06B3-C41ECFE8E085}"/>
                </a:ext>
              </a:extLst>
            </p:cNvPr>
            <p:cNvSpPr/>
            <p:nvPr/>
          </p:nvSpPr>
          <p:spPr>
            <a:xfrm>
              <a:off x="5258400" y="1040292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3D55D22-F15C-4D38-0AE9-4F779F6E73EA}"/>
              </a:ext>
            </a:extLst>
          </p:cNvPr>
          <p:cNvCxnSpPr/>
          <p:nvPr/>
        </p:nvCxnSpPr>
        <p:spPr>
          <a:xfrm>
            <a:off x="5062479" y="4061880"/>
            <a:ext cx="85823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63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800" b="0" strike="noStrike" spc="-1" dirty="0">
                <a:solidFill>
                  <a:schemeClr val="bg1"/>
                </a:solidFill>
                <a:latin typeface="Arial"/>
              </a:rPr>
              <a:t>Lumo_S6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7DE7475-52CF-29AA-4E60-411091237478}"/>
              </a:ext>
            </a:extLst>
          </p:cNvPr>
          <p:cNvGrpSpPr/>
          <p:nvPr/>
        </p:nvGrpSpPr>
        <p:grpSpPr>
          <a:xfrm>
            <a:off x="3852104" y="324268"/>
            <a:ext cx="1969279" cy="1444114"/>
            <a:chOff x="9560160" y="491040"/>
            <a:chExt cx="2287440" cy="1677428"/>
          </a:xfrm>
        </p:grpSpPr>
        <p:sp>
          <p:nvSpPr>
            <p:cNvPr id="774" name="직선 연결선 5"/>
            <p:cNvSpPr/>
            <p:nvPr/>
          </p:nvSpPr>
          <p:spPr>
            <a:xfrm>
              <a:off x="9560160" y="877320"/>
              <a:ext cx="2287440" cy="36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5" name="직사각형 23"/>
            <p:cNvSpPr/>
            <p:nvPr/>
          </p:nvSpPr>
          <p:spPr>
            <a:xfrm>
              <a:off x="10569600" y="1126894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TextBox 6"/>
            <p:cNvSpPr/>
            <p:nvPr/>
          </p:nvSpPr>
          <p:spPr>
            <a:xfrm>
              <a:off x="11066040" y="1259631"/>
              <a:ext cx="650880" cy="26015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1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100" b="0" strike="noStrike" spc="-1" dirty="0">
                <a:latin typeface="Arial"/>
              </a:endParaRPr>
            </a:p>
          </p:txBody>
        </p:sp>
        <p:sp>
          <p:nvSpPr>
            <p:cNvPr id="787" name="TextBox 12"/>
            <p:cNvSpPr/>
            <p:nvPr/>
          </p:nvSpPr>
          <p:spPr>
            <a:xfrm>
              <a:off x="9679320" y="1213876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793" name="TextBox 8"/>
            <p:cNvSpPr/>
            <p:nvPr/>
          </p:nvSpPr>
          <p:spPr>
            <a:xfrm>
              <a:off x="9793080" y="491040"/>
              <a:ext cx="201276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24g x 26g x 22g  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53" name="직사각형 23">
              <a:extLst>
                <a:ext uri="{FF2B5EF4-FFF2-40B4-BE49-F238E27FC236}">
                  <a16:creationId xmlns:a16="http://schemas.microsoft.com/office/drawing/2014/main" id="{EFDD8A67-4D2C-7960-16AD-179A2F9226EC}"/>
                </a:ext>
              </a:extLst>
            </p:cNvPr>
            <p:cNvSpPr/>
            <p:nvPr/>
          </p:nvSpPr>
          <p:spPr>
            <a:xfrm>
              <a:off x="10569600" y="1709468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TextBox 6">
              <a:extLst>
                <a:ext uri="{FF2B5EF4-FFF2-40B4-BE49-F238E27FC236}">
                  <a16:creationId xmlns:a16="http://schemas.microsoft.com/office/drawing/2014/main" id="{F00B3E43-0CEE-6A80-716B-2E1B31AB8242}"/>
                </a:ext>
              </a:extLst>
            </p:cNvPr>
            <p:cNvSpPr/>
            <p:nvPr/>
          </p:nvSpPr>
          <p:spPr>
            <a:xfrm>
              <a:off x="11066040" y="1787408"/>
              <a:ext cx="650880" cy="26015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1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16m</a:t>
              </a:r>
              <a:endParaRPr lang="en-US" sz="1100" b="0" strike="noStrike" spc="-1" dirty="0">
                <a:latin typeface="Arial"/>
              </a:endParaRPr>
            </a:p>
          </p:txBody>
        </p:sp>
        <p:sp>
          <p:nvSpPr>
            <p:cNvPr id="261" name="TextBox 12">
              <a:extLst>
                <a:ext uri="{FF2B5EF4-FFF2-40B4-BE49-F238E27FC236}">
                  <a16:creationId xmlns:a16="http://schemas.microsoft.com/office/drawing/2014/main" id="{689D2472-1E17-3F01-B3F8-C37E909EAF60}"/>
                </a:ext>
              </a:extLst>
            </p:cNvPr>
            <p:cNvSpPr/>
            <p:nvPr/>
          </p:nvSpPr>
          <p:spPr>
            <a:xfrm>
              <a:off x="9679320" y="1772577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1754B47-E044-3511-9AA0-692A798FF0B0}"/>
              </a:ext>
            </a:extLst>
          </p:cNvPr>
          <p:cNvGrpSpPr/>
          <p:nvPr/>
        </p:nvGrpSpPr>
        <p:grpSpPr>
          <a:xfrm>
            <a:off x="39919" y="2155444"/>
            <a:ext cx="9756284" cy="4513069"/>
            <a:chOff x="139508" y="1576710"/>
            <a:chExt cx="10066045" cy="465635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F4F7CC3-09C4-2008-BF6F-C4EC1B5AE007}"/>
                </a:ext>
              </a:extLst>
            </p:cNvPr>
            <p:cNvSpPr txBox="1"/>
            <p:nvPr/>
          </p:nvSpPr>
          <p:spPr>
            <a:xfrm>
              <a:off x="2191234" y="5986848"/>
              <a:ext cx="4331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24m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0" name="직사각형 260">
              <a:extLst>
                <a:ext uri="{FF2B5EF4-FFF2-40B4-BE49-F238E27FC236}">
                  <a16:creationId xmlns:a16="http://schemas.microsoft.com/office/drawing/2014/main" id="{89190319-0D20-FF62-6D20-3BC5152E20D2}"/>
                </a:ext>
              </a:extLst>
            </p:cNvPr>
            <p:cNvSpPr/>
            <p:nvPr/>
          </p:nvSpPr>
          <p:spPr>
            <a:xfrm>
              <a:off x="511560" y="4729562"/>
              <a:ext cx="3792481" cy="11130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1" name="직사각형 365">
              <a:extLst>
                <a:ext uri="{FF2B5EF4-FFF2-40B4-BE49-F238E27FC236}">
                  <a16:creationId xmlns:a16="http://schemas.microsoft.com/office/drawing/2014/main" id="{22334D9D-E3C5-D799-13EA-0A96EECA2F72}"/>
                </a:ext>
              </a:extLst>
            </p:cNvPr>
            <p:cNvSpPr/>
            <p:nvPr/>
          </p:nvSpPr>
          <p:spPr>
            <a:xfrm rot="5400000">
              <a:off x="332680" y="5274356"/>
              <a:ext cx="315141" cy="426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303" name="직선 화살표 연결선 302">
              <a:extLst>
                <a:ext uri="{FF2B5EF4-FFF2-40B4-BE49-F238E27FC236}">
                  <a16:creationId xmlns:a16="http://schemas.microsoft.com/office/drawing/2014/main" id="{93B0E100-BBD3-B1CF-60EF-7F8A943428A7}"/>
                </a:ext>
              </a:extLst>
            </p:cNvPr>
            <p:cNvCxnSpPr/>
            <p:nvPr/>
          </p:nvCxnSpPr>
          <p:spPr>
            <a:xfrm>
              <a:off x="139508" y="5288946"/>
              <a:ext cx="281700" cy="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76905F5A-AC00-86D2-D84C-04B5E1878443}"/>
                </a:ext>
              </a:extLst>
            </p:cNvPr>
            <p:cNvCxnSpPr>
              <a:cxnSpLocks/>
            </p:cNvCxnSpPr>
            <p:nvPr/>
          </p:nvCxnSpPr>
          <p:spPr>
            <a:xfrm>
              <a:off x="1495550" y="4729562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01CCAE11-F97A-B252-CDBF-5D0D8991C141}"/>
                </a:ext>
              </a:extLst>
            </p:cNvPr>
            <p:cNvCxnSpPr>
              <a:cxnSpLocks/>
            </p:cNvCxnSpPr>
            <p:nvPr/>
          </p:nvCxnSpPr>
          <p:spPr>
            <a:xfrm>
              <a:off x="2436271" y="4729562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2EEF7D59-6CEB-1498-82CF-7052A787BF63}"/>
                </a:ext>
              </a:extLst>
            </p:cNvPr>
            <p:cNvCxnSpPr>
              <a:cxnSpLocks/>
            </p:cNvCxnSpPr>
            <p:nvPr/>
          </p:nvCxnSpPr>
          <p:spPr>
            <a:xfrm>
              <a:off x="2583942" y="4729562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8BE2783-5295-2C2B-AAC3-F1ADA8BDC707}"/>
                </a:ext>
              </a:extLst>
            </p:cNvPr>
            <p:cNvCxnSpPr>
              <a:cxnSpLocks/>
            </p:cNvCxnSpPr>
            <p:nvPr/>
          </p:nvCxnSpPr>
          <p:spPr>
            <a:xfrm>
              <a:off x="2742552" y="4729562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537065E-7C14-2D02-728B-7BCE0D9958B0}"/>
                </a:ext>
              </a:extLst>
            </p:cNvPr>
            <p:cNvCxnSpPr>
              <a:cxnSpLocks/>
            </p:cNvCxnSpPr>
            <p:nvPr/>
          </p:nvCxnSpPr>
          <p:spPr>
            <a:xfrm>
              <a:off x="2879284" y="4729562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4800C6B-24E2-B678-6439-37BD3DB3086C}"/>
                </a:ext>
              </a:extLst>
            </p:cNvPr>
            <p:cNvCxnSpPr>
              <a:cxnSpLocks/>
            </p:cNvCxnSpPr>
            <p:nvPr/>
          </p:nvCxnSpPr>
          <p:spPr>
            <a:xfrm>
              <a:off x="3016018" y="4729562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260">
              <a:extLst>
                <a:ext uri="{FF2B5EF4-FFF2-40B4-BE49-F238E27FC236}">
                  <a16:creationId xmlns:a16="http://schemas.microsoft.com/office/drawing/2014/main" id="{FFCD7DDE-2214-EFB3-2BE8-3F26B970C6A8}"/>
                </a:ext>
              </a:extLst>
            </p:cNvPr>
            <p:cNvSpPr/>
            <p:nvPr/>
          </p:nvSpPr>
          <p:spPr>
            <a:xfrm>
              <a:off x="3182832" y="2960240"/>
              <a:ext cx="1121207" cy="17704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직사각형 260">
              <a:extLst>
                <a:ext uri="{FF2B5EF4-FFF2-40B4-BE49-F238E27FC236}">
                  <a16:creationId xmlns:a16="http://schemas.microsoft.com/office/drawing/2014/main" id="{32328A8D-BE87-7A4D-DF3B-53010B903F25}"/>
                </a:ext>
              </a:extLst>
            </p:cNvPr>
            <p:cNvSpPr/>
            <p:nvPr/>
          </p:nvSpPr>
          <p:spPr>
            <a:xfrm>
              <a:off x="3182832" y="1892058"/>
              <a:ext cx="1121207" cy="10659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80FCEE6F-12DB-4763-EF6F-3BC5294F5670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4635649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BFCEDF3F-B5AF-B910-515A-639B851385EA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4498916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3B15BAEA-5A6C-022A-CEA7-A078A2BB450F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4340307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F19C718F-D0AE-F4C1-D005-19E4567BBD24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4194003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91100ECA-34DD-2BB8-8F4B-7FE9199B084A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4038734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C224303-2E96-CB89-8135-F80FAED6AD38}"/>
                </a:ext>
              </a:extLst>
            </p:cNvPr>
            <p:cNvCxnSpPr>
              <a:cxnSpLocks/>
            </p:cNvCxnSpPr>
            <p:nvPr/>
          </p:nvCxnSpPr>
          <p:spPr>
            <a:xfrm>
              <a:off x="511561" y="5936510"/>
              <a:ext cx="3792480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07CD69E-0CF2-A86C-2F4F-2F3D71FEC4CB}"/>
                </a:ext>
              </a:extLst>
            </p:cNvPr>
            <p:cNvSpPr txBox="1"/>
            <p:nvPr/>
          </p:nvSpPr>
          <p:spPr>
            <a:xfrm>
              <a:off x="950608" y="4038734"/>
              <a:ext cx="8860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6.5m(x)</a:t>
              </a:r>
            </a:p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16.5m, 17.5m(y)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9D6CB50-E22C-41D0-8867-EF6A09BB2EFF}"/>
                </a:ext>
              </a:extLst>
            </p:cNvPr>
            <p:cNvSpPr txBox="1"/>
            <p:nvPr/>
          </p:nvSpPr>
          <p:spPr>
            <a:xfrm>
              <a:off x="1650156" y="4046297"/>
              <a:ext cx="1607661" cy="523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12.5m(x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), </a:t>
              </a:r>
            </a:p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레이저 간 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(x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간격 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1m</a:t>
              </a:r>
            </a:p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16.5m(y)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6C2EEC67-7428-AEB6-B1C5-FBF163C280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8868" y="1898559"/>
              <a:ext cx="1125173" cy="2243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CD5EC45-03B3-54E7-BFE3-E8B00D74E9DA}"/>
                </a:ext>
              </a:extLst>
            </p:cNvPr>
            <p:cNvSpPr txBox="1"/>
            <p:nvPr/>
          </p:nvSpPr>
          <p:spPr>
            <a:xfrm>
              <a:off x="3091412" y="1601450"/>
              <a:ext cx="6040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8B8E646-B58C-6CD4-D403-88D5CAB3AF6B}"/>
                </a:ext>
              </a:extLst>
            </p:cNvPr>
            <p:cNvCxnSpPr/>
            <p:nvPr/>
          </p:nvCxnSpPr>
          <p:spPr>
            <a:xfrm>
              <a:off x="4392923" y="4729562"/>
              <a:ext cx="0" cy="111303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D6A8B76-257E-A1B2-3CE2-0667FB7AE5D1}"/>
                </a:ext>
              </a:extLst>
            </p:cNvPr>
            <p:cNvSpPr txBox="1"/>
            <p:nvPr/>
          </p:nvSpPr>
          <p:spPr>
            <a:xfrm>
              <a:off x="4452676" y="5188028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8m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834E25E-4A78-1F11-BC3D-F116EE32C8DF}"/>
                </a:ext>
              </a:extLst>
            </p:cNvPr>
            <p:cNvSpPr txBox="1"/>
            <p:nvPr/>
          </p:nvSpPr>
          <p:spPr>
            <a:xfrm>
              <a:off x="4756533" y="4375981"/>
              <a:ext cx="17462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8.5m(z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), 15.5m(y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 </a:t>
              </a:r>
            </a:p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레이저 간 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(z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간격 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1m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D7F124CE-1504-3D92-985F-010407EC1323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3694972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D238C0AA-D8E7-4185-96F6-30B6C7A17668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3558239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0FE52340-F46F-8F1A-70AD-CC02EC3A3B95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3399629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E2664E27-CA18-E847-0D00-77EA5E7F906D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3253325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EA7F1F56-0300-30EE-587B-2FAC5B92B3FE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3098056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03BB8CD-FB2C-6815-7585-3BE834E84BDF}"/>
                </a:ext>
              </a:extLst>
            </p:cNvPr>
            <p:cNvSpPr txBox="1"/>
            <p:nvPr/>
          </p:nvSpPr>
          <p:spPr>
            <a:xfrm>
              <a:off x="4731422" y="3446489"/>
              <a:ext cx="18166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15.5m(z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), 7.5m(y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 </a:t>
              </a:r>
            </a:p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레이저 간 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(z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간격 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1m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7A43D81E-98EF-6290-2AC2-8D14603DFCAD}"/>
                </a:ext>
              </a:extLst>
            </p:cNvPr>
            <p:cNvCxnSpPr>
              <a:cxnSpLocks/>
            </p:cNvCxnSpPr>
            <p:nvPr/>
          </p:nvCxnSpPr>
          <p:spPr>
            <a:xfrm>
              <a:off x="4392923" y="2989952"/>
              <a:ext cx="0" cy="173279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D0395B9-97D7-866E-D7E3-4869018CADAE}"/>
                </a:ext>
              </a:extLst>
            </p:cNvPr>
            <p:cNvSpPr txBox="1"/>
            <p:nvPr/>
          </p:nvSpPr>
          <p:spPr>
            <a:xfrm>
              <a:off x="4427695" y="3804152"/>
              <a:ext cx="4331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12m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588DCAE-A86B-3EB7-E68F-0204D8CEC037}"/>
                </a:ext>
              </a:extLst>
            </p:cNvPr>
            <p:cNvCxnSpPr/>
            <p:nvPr/>
          </p:nvCxnSpPr>
          <p:spPr>
            <a:xfrm>
              <a:off x="4364195" y="3697542"/>
              <a:ext cx="29658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F21B664B-399C-E206-918E-8943501F1218}"/>
                </a:ext>
              </a:extLst>
            </p:cNvPr>
            <p:cNvCxnSpPr/>
            <p:nvPr/>
          </p:nvCxnSpPr>
          <p:spPr>
            <a:xfrm>
              <a:off x="4364195" y="4635649"/>
              <a:ext cx="29658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CD4E88B-1F3C-1721-3B42-8514D40F25DC}"/>
                </a:ext>
              </a:extLst>
            </p:cNvPr>
            <p:cNvSpPr/>
            <p:nvPr/>
          </p:nvSpPr>
          <p:spPr>
            <a:xfrm>
              <a:off x="3178868" y="2938223"/>
              <a:ext cx="1121207" cy="3232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3A5499E5-2FA7-1A92-6CF3-C82EC3BABABE}"/>
                </a:ext>
              </a:extLst>
            </p:cNvPr>
            <p:cNvCxnSpPr/>
            <p:nvPr/>
          </p:nvCxnSpPr>
          <p:spPr>
            <a:xfrm>
              <a:off x="4392923" y="1825188"/>
              <a:ext cx="0" cy="111303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560BFAF-F7A9-6CF7-CB75-C82F44684D75}"/>
                </a:ext>
              </a:extLst>
            </p:cNvPr>
            <p:cNvSpPr txBox="1"/>
            <p:nvPr/>
          </p:nvSpPr>
          <p:spPr>
            <a:xfrm>
              <a:off x="4462961" y="2283770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7167FA0C-3418-C69F-5B20-AD8A3003440C}"/>
                </a:ext>
              </a:extLst>
            </p:cNvPr>
            <p:cNvCxnSpPr/>
            <p:nvPr/>
          </p:nvCxnSpPr>
          <p:spPr>
            <a:xfrm>
              <a:off x="4364195" y="2954387"/>
              <a:ext cx="29658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C8A643C-6146-1720-4E45-5D1199F2F2B2}"/>
                </a:ext>
              </a:extLst>
            </p:cNvPr>
            <p:cNvSpPr txBox="1"/>
            <p:nvPr/>
          </p:nvSpPr>
          <p:spPr>
            <a:xfrm>
              <a:off x="4731423" y="2818713"/>
              <a:ext cx="14101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벽 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| 6m~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천장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(y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199478C5-5EBE-C5DC-7FFC-49AFE2787BB3}"/>
                </a:ext>
              </a:extLst>
            </p:cNvPr>
            <p:cNvCxnSpPr/>
            <p:nvPr/>
          </p:nvCxnSpPr>
          <p:spPr>
            <a:xfrm>
              <a:off x="3062086" y="1825188"/>
              <a:ext cx="0" cy="111303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ED49B51-2E73-5068-9854-3F7992FEB626}"/>
                </a:ext>
              </a:extLst>
            </p:cNvPr>
            <p:cNvSpPr txBox="1"/>
            <p:nvPr/>
          </p:nvSpPr>
          <p:spPr>
            <a:xfrm>
              <a:off x="2354332" y="2244245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천장 높이</a:t>
              </a:r>
              <a:endPara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D35F80-297B-866C-9051-DEB724081DF4}"/>
                </a:ext>
              </a:extLst>
            </p:cNvPr>
            <p:cNvSpPr/>
            <p:nvPr/>
          </p:nvSpPr>
          <p:spPr>
            <a:xfrm>
              <a:off x="3556190" y="1858608"/>
              <a:ext cx="366560" cy="32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08BC491B-07AD-ADAD-BF4F-2E998DA10F0B}"/>
                </a:ext>
              </a:extLst>
            </p:cNvPr>
            <p:cNvCxnSpPr/>
            <p:nvPr/>
          </p:nvCxnSpPr>
          <p:spPr>
            <a:xfrm flipV="1">
              <a:off x="3739470" y="1576710"/>
              <a:ext cx="0" cy="218084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4936C731-E789-2BDC-F162-FD6349551DD1}"/>
                </a:ext>
              </a:extLst>
            </p:cNvPr>
            <p:cNvCxnSpPr/>
            <p:nvPr/>
          </p:nvCxnSpPr>
          <p:spPr>
            <a:xfrm>
              <a:off x="2436271" y="4539206"/>
              <a:ext cx="0" cy="19035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891F6F93-F0E7-13D7-B405-99872DCA78F1}"/>
                </a:ext>
              </a:extLst>
            </p:cNvPr>
            <p:cNvCxnSpPr/>
            <p:nvPr/>
          </p:nvCxnSpPr>
          <p:spPr>
            <a:xfrm>
              <a:off x="1492807" y="4539206"/>
              <a:ext cx="0" cy="19035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7587BF3A-763A-5F7D-7992-C87B7A9A80E7}"/>
                </a:ext>
              </a:extLst>
            </p:cNvPr>
            <p:cNvCxnSpPr/>
            <p:nvPr/>
          </p:nvCxnSpPr>
          <p:spPr>
            <a:xfrm>
              <a:off x="9908972" y="2865849"/>
              <a:ext cx="29658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7E35CE96-007B-79D4-269D-5B68BFB259DB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98C3607B-49BD-6B1A-AA56-82787F5D6A17}"/>
              </a:ext>
            </a:extLst>
          </p:cNvPr>
          <p:cNvSpPr txBox="1"/>
          <p:nvPr/>
        </p:nvSpPr>
        <p:spPr>
          <a:xfrm>
            <a:off x="33568" y="841306"/>
            <a:ext cx="3317892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이미 제작 된 맵에서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아주 조금  수정했으니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스테이지 제작하기 전에 담당자한테 물어보세요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Lumo_S6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담당 윤지성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07B2A37D-D0BF-A5CA-C6D0-312AD6C09D3C}"/>
              </a:ext>
            </a:extLst>
          </p:cNvPr>
          <p:cNvGrpSpPr/>
          <p:nvPr/>
        </p:nvGrpSpPr>
        <p:grpSpPr>
          <a:xfrm>
            <a:off x="10463663" y="587984"/>
            <a:ext cx="1105054" cy="899414"/>
            <a:chOff x="9775182" y="3965997"/>
            <a:chExt cx="1349280" cy="1098192"/>
          </a:xfrm>
        </p:grpSpPr>
        <p:sp>
          <p:nvSpPr>
            <p:cNvPr id="148" name="직사각형 23">
              <a:extLst>
                <a:ext uri="{FF2B5EF4-FFF2-40B4-BE49-F238E27FC236}">
                  <a16:creationId xmlns:a16="http://schemas.microsoft.com/office/drawing/2014/main" id="{76257AD5-C362-0A23-BD25-62CFC34E03B0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TextBox 12">
              <a:extLst>
                <a:ext uri="{FF2B5EF4-FFF2-40B4-BE49-F238E27FC236}">
                  <a16:creationId xmlns:a16="http://schemas.microsoft.com/office/drawing/2014/main" id="{52D1D945-82A0-CB2D-9F50-A3EF6EA2C8E6}"/>
                </a:ext>
              </a:extLst>
            </p:cNvPr>
            <p:cNvSpPr/>
            <p:nvPr/>
          </p:nvSpPr>
          <p:spPr>
            <a:xfrm>
              <a:off x="9775182" y="4042335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2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200" strike="noStrike" spc="-1" dirty="0">
                <a:latin typeface="Arial"/>
              </a:endParaRPr>
            </a:p>
          </p:txBody>
        </p:sp>
        <p:sp>
          <p:nvSpPr>
            <p:cNvPr id="150" name="직사각형 23">
              <a:extLst>
                <a:ext uri="{FF2B5EF4-FFF2-40B4-BE49-F238E27FC236}">
                  <a16:creationId xmlns:a16="http://schemas.microsoft.com/office/drawing/2014/main" id="{1B51AF66-2585-0D6A-BBD9-0134A3206D51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TextBox 12">
              <a:extLst>
                <a:ext uri="{FF2B5EF4-FFF2-40B4-BE49-F238E27FC236}">
                  <a16:creationId xmlns:a16="http://schemas.microsoft.com/office/drawing/2014/main" id="{37A4C1EA-CFFA-C115-564A-906E9D1C31EC}"/>
                </a:ext>
              </a:extLst>
            </p:cNvPr>
            <p:cNvSpPr/>
            <p:nvPr/>
          </p:nvSpPr>
          <p:spPr>
            <a:xfrm>
              <a:off x="9775182" y="4681527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2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2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200" strike="noStrike" spc="-1" dirty="0">
                <a:latin typeface="Arial"/>
              </a:endParaRPr>
            </a:p>
          </p:txBody>
        </p:sp>
      </p:grp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945EDD68-7FCC-5955-5659-CDAACFC4B8C8}"/>
              </a:ext>
            </a:extLst>
          </p:cNvPr>
          <p:cNvGrpSpPr/>
          <p:nvPr/>
        </p:nvGrpSpPr>
        <p:grpSpPr>
          <a:xfrm>
            <a:off x="6559807" y="2012154"/>
            <a:ext cx="5313957" cy="4265887"/>
            <a:chOff x="6756842" y="2012154"/>
            <a:chExt cx="5313957" cy="4265887"/>
          </a:xfrm>
        </p:grpSpPr>
        <p:sp>
          <p:nvSpPr>
            <p:cNvPr id="84" name="직사각형 260">
              <a:extLst>
                <a:ext uri="{FF2B5EF4-FFF2-40B4-BE49-F238E27FC236}">
                  <a16:creationId xmlns:a16="http://schemas.microsoft.com/office/drawing/2014/main" id="{1BFFD1E0-52F4-770F-3648-AFEB7317B75B}"/>
                </a:ext>
              </a:extLst>
            </p:cNvPr>
            <p:cNvSpPr/>
            <p:nvPr/>
          </p:nvSpPr>
          <p:spPr>
            <a:xfrm>
              <a:off x="7128894" y="5165006"/>
              <a:ext cx="3792481" cy="11130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직사각형 260">
              <a:extLst>
                <a:ext uri="{FF2B5EF4-FFF2-40B4-BE49-F238E27FC236}">
                  <a16:creationId xmlns:a16="http://schemas.microsoft.com/office/drawing/2014/main" id="{DA325DA0-1072-A5C1-A329-DD2538432DFE}"/>
                </a:ext>
              </a:extLst>
            </p:cNvPr>
            <p:cNvSpPr/>
            <p:nvPr/>
          </p:nvSpPr>
          <p:spPr>
            <a:xfrm>
              <a:off x="7128893" y="5580039"/>
              <a:ext cx="3792481" cy="31784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직사각형 365">
              <a:extLst>
                <a:ext uri="{FF2B5EF4-FFF2-40B4-BE49-F238E27FC236}">
                  <a16:creationId xmlns:a16="http://schemas.microsoft.com/office/drawing/2014/main" id="{B68D881A-32DB-F9C0-979E-0E666078BD7E}"/>
                </a:ext>
              </a:extLst>
            </p:cNvPr>
            <p:cNvSpPr/>
            <p:nvPr/>
          </p:nvSpPr>
          <p:spPr>
            <a:xfrm rot="5400000">
              <a:off x="6950013" y="5709800"/>
              <a:ext cx="315141" cy="426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605BA087-5CBF-FED7-228D-BB05401C379C}"/>
                </a:ext>
              </a:extLst>
            </p:cNvPr>
            <p:cNvCxnSpPr>
              <a:cxnSpLocks/>
            </p:cNvCxnSpPr>
            <p:nvPr/>
          </p:nvCxnSpPr>
          <p:spPr>
            <a:xfrm>
              <a:off x="6756842" y="5724390"/>
              <a:ext cx="281700" cy="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6899E452-2F30-087D-7F85-A0EBF1424B65}"/>
                </a:ext>
              </a:extLst>
            </p:cNvPr>
            <p:cNvCxnSpPr>
              <a:cxnSpLocks/>
            </p:cNvCxnSpPr>
            <p:nvPr/>
          </p:nvCxnSpPr>
          <p:spPr>
            <a:xfrm>
              <a:off x="8112884" y="5165006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9A69E051-E449-9F6F-E2C5-4ADCA44409F9}"/>
                </a:ext>
              </a:extLst>
            </p:cNvPr>
            <p:cNvCxnSpPr>
              <a:cxnSpLocks/>
            </p:cNvCxnSpPr>
            <p:nvPr/>
          </p:nvCxnSpPr>
          <p:spPr>
            <a:xfrm>
              <a:off x="9053605" y="5165006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F1A9F524-7213-C9A3-41FF-F419579516F5}"/>
                </a:ext>
              </a:extLst>
            </p:cNvPr>
            <p:cNvCxnSpPr>
              <a:cxnSpLocks/>
            </p:cNvCxnSpPr>
            <p:nvPr/>
          </p:nvCxnSpPr>
          <p:spPr>
            <a:xfrm>
              <a:off x="9201276" y="5165006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04D1467-A9BE-52BD-A7A4-AF6B67861E9E}"/>
                </a:ext>
              </a:extLst>
            </p:cNvPr>
            <p:cNvCxnSpPr>
              <a:cxnSpLocks/>
            </p:cNvCxnSpPr>
            <p:nvPr/>
          </p:nvCxnSpPr>
          <p:spPr>
            <a:xfrm>
              <a:off x="9359886" y="5165006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5F9D50E4-DCE8-6CB1-04E3-F87D6B5347C7}"/>
                </a:ext>
              </a:extLst>
            </p:cNvPr>
            <p:cNvCxnSpPr>
              <a:cxnSpLocks/>
            </p:cNvCxnSpPr>
            <p:nvPr/>
          </p:nvCxnSpPr>
          <p:spPr>
            <a:xfrm>
              <a:off x="9496618" y="5165006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F9583A3-E935-9CCD-FB39-588C05E9EEF4}"/>
                </a:ext>
              </a:extLst>
            </p:cNvPr>
            <p:cNvCxnSpPr>
              <a:cxnSpLocks/>
            </p:cNvCxnSpPr>
            <p:nvPr/>
          </p:nvCxnSpPr>
          <p:spPr>
            <a:xfrm>
              <a:off x="9633352" y="5165006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직사각형 260">
              <a:extLst>
                <a:ext uri="{FF2B5EF4-FFF2-40B4-BE49-F238E27FC236}">
                  <a16:creationId xmlns:a16="http://schemas.microsoft.com/office/drawing/2014/main" id="{0DC96472-1CAA-8F83-142D-68FB91696944}"/>
                </a:ext>
              </a:extLst>
            </p:cNvPr>
            <p:cNvSpPr/>
            <p:nvPr/>
          </p:nvSpPr>
          <p:spPr>
            <a:xfrm>
              <a:off x="9800166" y="3395684"/>
              <a:ext cx="1121207" cy="17704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" name="직사각형 260">
              <a:extLst>
                <a:ext uri="{FF2B5EF4-FFF2-40B4-BE49-F238E27FC236}">
                  <a16:creationId xmlns:a16="http://schemas.microsoft.com/office/drawing/2014/main" id="{EE92EDF4-C80C-8FBD-9886-A22DC3E60F2F}"/>
                </a:ext>
              </a:extLst>
            </p:cNvPr>
            <p:cNvSpPr/>
            <p:nvPr/>
          </p:nvSpPr>
          <p:spPr>
            <a:xfrm>
              <a:off x="9800166" y="2327502"/>
              <a:ext cx="1121207" cy="10659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5E23E0B0-0FC1-51A5-508C-D35F4EE95EAD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5071093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3AC0E6E-5ACE-38B0-ECC6-007E6E1AEF80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4934360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0881C3B-676C-8CE4-B034-EF28A15DE8C0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4775751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4E22CFD7-6691-65E0-7048-AA6BC66A5F25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4629447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54C35618-4AD7-284F-42AE-C692F97F56F8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4474178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135093AC-35F6-BF58-A937-7C38D1E0940F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4130416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87992237-7A98-8C33-0B74-091B2114867D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3993683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1DE31A24-3EC7-EF2D-B160-4EDCFD449936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3835073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2371A88D-77CD-5D75-A9FD-1E3A700AFE84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3688769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DCBC7E44-3903-2E83-4B1D-BB03DBD61B17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3533500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7EBB86F-6520-97B5-F213-51F876800DEA}"/>
                </a:ext>
              </a:extLst>
            </p:cNvPr>
            <p:cNvSpPr/>
            <p:nvPr/>
          </p:nvSpPr>
          <p:spPr>
            <a:xfrm>
              <a:off x="9796202" y="3373667"/>
              <a:ext cx="1121207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F7BFB5A6-36FF-194C-F59F-97788E42001F}"/>
                </a:ext>
              </a:extLst>
            </p:cNvPr>
            <p:cNvCxnSpPr/>
            <p:nvPr/>
          </p:nvCxnSpPr>
          <p:spPr>
            <a:xfrm flipV="1">
              <a:off x="10372945" y="2012154"/>
              <a:ext cx="0" cy="218084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F5D1FA22-8039-B72B-B79A-BDCA7FF20064}"/>
                </a:ext>
              </a:extLst>
            </p:cNvPr>
            <p:cNvSpPr/>
            <p:nvPr/>
          </p:nvSpPr>
          <p:spPr>
            <a:xfrm>
              <a:off x="10189665" y="2302710"/>
              <a:ext cx="366560" cy="32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7848D72F-D3C3-DED0-351D-8801C3E24297}"/>
                </a:ext>
              </a:extLst>
            </p:cNvPr>
            <p:cNvCxnSpPr>
              <a:cxnSpLocks/>
            </p:cNvCxnSpPr>
            <p:nvPr/>
          </p:nvCxnSpPr>
          <p:spPr>
            <a:xfrm>
              <a:off x="11048320" y="5594746"/>
              <a:ext cx="0" cy="3031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FB8E675-0B0B-A39E-1EDF-79166DAC6ED5}"/>
                </a:ext>
              </a:extLst>
            </p:cNvPr>
            <p:cNvSpPr txBox="1"/>
            <p:nvPr/>
          </p:nvSpPr>
          <p:spPr>
            <a:xfrm>
              <a:off x="11079983" y="5557890"/>
              <a:ext cx="99081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3~5m(z)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구간</a:t>
              </a:r>
              <a:endPara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바닥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 type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4CC59D7C-B514-98D2-8652-B27A16E6F02C}"/>
                </a:ext>
              </a:extLst>
            </p:cNvPr>
            <p:cNvSpPr txBox="1"/>
            <p:nvPr/>
          </p:nvSpPr>
          <p:spPr>
            <a:xfrm>
              <a:off x="7755225" y="3277954"/>
              <a:ext cx="17515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해당 벽 부분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 type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08" name="직사각형 29">
            <a:extLst>
              <a:ext uri="{FF2B5EF4-FFF2-40B4-BE49-F238E27FC236}">
                <a16:creationId xmlns:a16="http://schemas.microsoft.com/office/drawing/2014/main" id="{3830C5A9-2015-A2CF-77E7-50DAA2F1F353}"/>
              </a:ext>
            </a:extLst>
          </p:cNvPr>
          <p:cNvSpPr/>
          <p:nvPr/>
        </p:nvSpPr>
        <p:spPr>
          <a:xfrm>
            <a:off x="6099405" y="30789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930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TextBox 8"/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g x 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9AAD7F-81BB-382B-346E-1A33272C7B1E}"/>
              </a:ext>
            </a:extLst>
          </p:cNvPr>
          <p:cNvGrpSpPr/>
          <p:nvPr/>
        </p:nvGrpSpPr>
        <p:grpSpPr>
          <a:xfrm>
            <a:off x="9775182" y="1061708"/>
            <a:ext cx="2037600" cy="1489680"/>
            <a:chOff x="9679320" y="1141608"/>
            <a:chExt cx="2037600" cy="1489680"/>
          </a:xfrm>
        </p:grpSpPr>
        <p:sp>
          <p:nvSpPr>
            <p:cNvPr id="775" name="직사각형 23"/>
            <p:cNvSpPr/>
            <p:nvPr/>
          </p:nvSpPr>
          <p:spPr>
            <a:xfrm>
              <a:off x="10569600" y="2172288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TextBox 6"/>
            <p:cNvSpPr/>
            <p:nvPr/>
          </p:nvSpPr>
          <p:spPr>
            <a:xfrm>
              <a:off x="11066040" y="2305025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87" name="TextBox 12"/>
            <p:cNvSpPr/>
            <p:nvPr/>
          </p:nvSpPr>
          <p:spPr>
            <a:xfrm>
              <a:off x="9679320" y="225927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53" name="직사각형 23">
              <a:extLst>
                <a:ext uri="{FF2B5EF4-FFF2-40B4-BE49-F238E27FC236}">
                  <a16:creationId xmlns:a16="http://schemas.microsoft.com/office/drawing/2014/main" id="{EFDD8A67-4D2C-7960-16AD-179A2F9226EC}"/>
                </a:ext>
              </a:extLst>
            </p:cNvPr>
            <p:cNvSpPr/>
            <p:nvPr/>
          </p:nvSpPr>
          <p:spPr>
            <a:xfrm>
              <a:off x="10569600" y="1656948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TextBox 6">
              <a:extLst>
                <a:ext uri="{FF2B5EF4-FFF2-40B4-BE49-F238E27FC236}">
                  <a16:creationId xmlns:a16="http://schemas.microsoft.com/office/drawing/2014/main" id="{F00B3E43-0CEE-6A80-716B-2E1B31AB8242}"/>
                </a:ext>
              </a:extLst>
            </p:cNvPr>
            <p:cNvSpPr/>
            <p:nvPr/>
          </p:nvSpPr>
          <p:spPr>
            <a:xfrm>
              <a:off x="11066040" y="1734888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1" name="TextBox 12">
              <a:extLst>
                <a:ext uri="{FF2B5EF4-FFF2-40B4-BE49-F238E27FC236}">
                  <a16:creationId xmlns:a16="http://schemas.microsoft.com/office/drawing/2014/main" id="{689D2472-1E17-3F01-B3F8-C37E909EAF60}"/>
                </a:ext>
              </a:extLst>
            </p:cNvPr>
            <p:cNvSpPr/>
            <p:nvPr/>
          </p:nvSpPr>
          <p:spPr>
            <a:xfrm>
              <a:off x="9679320" y="172005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62" name="직사각형 23">
              <a:extLst>
                <a:ext uri="{FF2B5EF4-FFF2-40B4-BE49-F238E27FC236}">
                  <a16:creationId xmlns:a16="http://schemas.microsoft.com/office/drawing/2014/main" id="{B33CD9B6-D9F2-F8DD-E340-615F2C3F1136}"/>
                </a:ext>
              </a:extLst>
            </p:cNvPr>
            <p:cNvSpPr/>
            <p:nvPr/>
          </p:nvSpPr>
          <p:spPr>
            <a:xfrm>
              <a:off x="10569600" y="1141608"/>
              <a:ext cx="459000" cy="459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TextBox 6">
              <a:extLst>
                <a:ext uri="{FF2B5EF4-FFF2-40B4-BE49-F238E27FC236}">
                  <a16:creationId xmlns:a16="http://schemas.microsoft.com/office/drawing/2014/main" id="{C030DDCC-3F05-9B7E-F2F3-9406FEA7B1E5}"/>
                </a:ext>
              </a:extLst>
            </p:cNvPr>
            <p:cNvSpPr/>
            <p:nvPr/>
          </p:nvSpPr>
          <p:spPr>
            <a:xfrm>
              <a:off x="11066040" y="1230522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4" name="TextBox 12">
              <a:extLst>
                <a:ext uri="{FF2B5EF4-FFF2-40B4-BE49-F238E27FC236}">
                  <a16:creationId xmlns:a16="http://schemas.microsoft.com/office/drawing/2014/main" id="{F1690E17-D5DE-92B6-6EED-3E1D30A71CE5}"/>
                </a:ext>
              </a:extLst>
            </p:cNvPr>
            <p:cNvSpPr/>
            <p:nvPr/>
          </p:nvSpPr>
          <p:spPr>
            <a:xfrm>
              <a:off x="9679320" y="1221259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15" name="직사각형 29">
            <a:extLst>
              <a:ext uri="{FF2B5EF4-FFF2-40B4-BE49-F238E27FC236}">
                <a16:creationId xmlns:a16="http://schemas.microsoft.com/office/drawing/2014/main" id="{8F4ED709-890D-AEAE-933D-306C3354A671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5A69D8C-B60D-2143-E494-B175EEC608B1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17" name="직사각형 23">
              <a:extLst>
                <a:ext uri="{FF2B5EF4-FFF2-40B4-BE49-F238E27FC236}">
                  <a16:creationId xmlns:a16="http://schemas.microsoft.com/office/drawing/2014/main" id="{4B71E8D9-88E2-8742-27BD-3D500A5D9BB3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D2695855-CAFF-9505-4ECA-19C0DF177312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9" name="직사각형 23">
              <a:extLst>
                <a:ext uri="{FF2B5EF4-FFF2-40B4-BE49-F238E27FC236}">
                  <a16:creationId xmlns:a16="http://schemas.microsoft.com/office/drawing/2014/main" id="{2C5A3060-9BA9-C7A6-9A0A-63831280F667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FDB514C6-633A-0210-9DE5-98A1BD7C94BA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1134206-4282-0201-635F-0095F6696B0B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542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2473</TotalTime>
  <Words>388</Words>
  <Application>Microsoft Office PowerPoint</Application>
  <PresentationFormat>와이드스크린</PresentationFormat>
  <Paragraphs>147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윤지성</dc:creator>
  <dc:description/>
  <cp:lastModifiedBy>윤지성</cp:lastModifiedBy>
  <cp:revision>133</cp:revision>
  <dcterms:created xsi:type="dcterms:W3CDTF">2022-04-14T06:34:29Z</dcterms:created>
  <dcterms:modified xsi:type="dcterms:W3CDTF">2022-05-20T05:23:42Z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11</vt:i4>
  </property>
</Properties>
</file>