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65" r:id="rId2"/>
    <p:sldId id="283" r:id="rId3"/>
    <p:sldId id="282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80" r:id="rId16"/>
    <p:sldId id="281" r:id="rId17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지성" initials="윤" lastIdx="1" clrIdx="0">
    <p:extLst>
      <p:ext uri="{19B8F6BF-5375-455C-9EA6-DF929625EA0E}">
        <p15:presenceInfo xmlns:p15="http://schemas.microsoft.com/office/powerpoint/2012/main" userId="S::ggm10215@ggth.goe.go.kr::e14e4858-0f3b-4d61-b6e8-45e5af07dd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3366FF"/>
    <a:srgbClr val="FF9999"/>
    <a:srgbClr val="FF9900"/>
    <a:srgbClr val="E2AC00"/>
    <a:srgbClr val="FF6699"/>
    <a:srgbClr val="FF0066"/>
    <a:srgbClr val="9966FF"/>
    <a:srgbClr val="6699FF"/>
    <a:srgbClr val="00C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5244" autoAdjust="0"/>
  </p:normalViewPr>
  <p:slideViewPr>
    <p:cSldViewPr snapToGrid="0">
      <p:cViewPr>
        <p:scale>
          <a:sx n="75" d="100"/>
          <a:sy n="75" d="100"/>
        </p:scale>
        <p:origin x="994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37878-FE34-48B2-9274-1E09C40A746C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57760-059B-485F-8113-BB7CD7D88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16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57760-059B-485F-8113-BB7CD7D888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6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chemeClr val="bg1"/>
                </a:solidFill>
                <a:latin typeface="Arial"/>
              </a:rPr>
              <a:t>Lumo_T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74" name="직선 연결선 5"/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36g x 14g x 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8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 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F8BD7F9-2DCE-B41D-B28F-85F8F56D2E53}"/>
              </a:ext>
            </a:extLst>
          </p:cNvPr>
          <p:cNvGrpSpPr/>
          <p:nvPr/>
        </p:nvGrpSpPr>
        <p:grpSpPr>
          <a:xfrm>
            <a:off x="9775182" y="1048466"/>
            <a:ext cx="2037600" cy="1144648"/>
            <a:chOff x="9775182" y="1048466"/>
            <a:chExt cx="2037600" cy="1144648"/>
          </a:xfrm>
        </p:grpSpPr>
        <p:sp>
          <p:nvSpPr>
            <p:cNvPr id="775" name="직사각형 23"/>
            <p:cNvSpPr/>
            <p:nvPr/>
          </p:nvSpPr>
          <p:spPr>
            <a:xfrm>
              <a:off x="10665462" y="173411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181045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1810452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048466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124804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11157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2" name="직사각형 29">
            <a:extLst>
              <a:ext uri="{FF2B5EF4-FFF2-40B4-BE49-F238E27FC236}">
                <a16:creationId xmlns:a16="http://schemas.microsoft.com/office/drawing/2014/main" id="{AF4FFB6A-09C4-77B1-38B9-F52DA9E31F5D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8ACC78A6-E07C-EE1E-3C32-81D6FCE11B58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94" name="직사각형 23">
              <a:extLst>
                <a:ext uri="{FF2B5EF4-FFF2-40B4-BE49-F238E27FC236}">
                  <a16:creationId xmlns:a16="http://schemas.microsoft.com/office/drawing/2014/main" id="{F1BFC14F-C0A0-1BE6-5EFD-1E9159A52798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00AF8EC0-40D6-1B24-02BF-BFF91844A715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7" name="직사각형 23">
              <a:extLst>
                <a:ext uri="{FF2B5EF4-FFF2-40B4-BE49-F238E27FC236}">
                  <a16:creationId xmlns:a16="http://schemas.microsoft.com/office/drawing/2014/main" id="{D9CC6EF9-7E07-34F4-8471-C014AB1DE20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TextBox 12">
              <a:extLst>
                <a:ext uri="{FF2B5EF4-FFF2-40B4-BE49-F238E27FC236}">
                  <a16:creationId xmlns:a16="http://schemas.microsoft.com/office/drawing/2014/main" id="{EF7BF4EA-15CE-C67C-4AC2-F939F83EBDE8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0C941815-2EA3-55AC-2649-363E6FAC7027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82D927-BA8F-88CF-3A00-F949D7256962}"/>
              </a:ext>
            </a:extLst>
          </p:cNvPr>
          <p:cNvSpPr/>
          <p:nvPr/>
        </p:nvSpPr>
        <p:spPr>
          <a:xfrm>
            <a:off x="3340806" y="1078053"/>
            <a:ext cx="1200429" cy="61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93BA405-8923-45E2-1703-20086D223B35}"/>
              </a:ext>
            </a:extLst>
          </p:cNvPr>
          <p:cNvSpPr/>
          <p:nvPr/>
        </p:nvSpPr>
        <p:spPr>
          <a:xfrm>
            <a:off x="4541234" y="1078052"/>
            <a:ext cx="765228" cy="1630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6513A48-81B8-A88A-BE53-6D6992B3F85C}"/>
              </a:ext>
            </a:extLst>
          </p:cNvPr>
          <p:cNvSpPr/>
          <p:nvPr/>
        </p:nvSpPr>
        <p:spPr>
          <a:xfrm>
            <a:off x="5743091" y="2097257"/>
            <a:ext cx="1900379" cy="61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5A7C91-EADA-CD2E-5D5C-26D8F35E4CE2}"/>
              </a:ext>
            </a:extLst>
          </p:cNvPr>
          <p:cNvSpPr/>
          <p:nvPr/>
        </p:nvSpPr>
        <p:spPr>
          <a:xfrm>
            <a:off x="5306461" y="2097257"/>
            <a:ext cx="436629" cy="61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1D3DCCE-B5B9-1914-2C22-7A6DD9520E7E}"/>
              </a:ext>
            </a:extLst>
          </p:cNvPr>
          <p:cNvSpPr/>
          <p:nvPr/>
        </p:nvSpPr>
        <p:spPr>
          <a:xfrm>
            <a:off x="3295087" y="1272384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BA97066-AD6A-8763-5836-944A81AF4C77}"/>
              </a:ext>
            </a:extLst>
          </p:cNvPr>
          <p:cNvCxnSpPr>
            <a:cxnSpLocks/>
          </p:cNvCxnSpPr>
          <p:nvPr/>
        </p:nvCxnSpPr>
        <p:spPr>
          <a:xfrm>
            <a:off x="2881921" y="1383253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291A79-B681-FD0F-616B-1071EEF1A8AB}"/>
              </a:ext>
            </a:extLst>
          </p:cNvPr>
          <p:cNvSpPr/>
          <p:nvPr/>
        </p:nvSpPr>
        <p:spPr>
          <a:xfrm>
            <a:off x="4258962" y="1290140"/>
            <a:ext cx="201269" cy="2012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FD7B69E-7B2D-3AE7-A251-88484B1420AE}"/>
              </a:ext>
            </a:extLst>
          </p:cNvPr>
          <p:cNvCxnSpPr>
            <a:cxnSpLocks/>
          </p:cNvCxnSpPr>
          <p:nvPr/>
        </p:nvCxnSpPr>
        <p:spPr>
          <a:xfrm>
            <a:off x="8019064" y="2834866"/>
            <a:ext cx="0" cy="26596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FBF698A-4CBD-56AA-337A-E60A98ADF4A1}"/>
              </a:ext>
            </a:extLst>
          </p:cNvPr>
          <p:cNvSpPr/>
          <p:nvPr/>
        </p:nvSpPr>
        <p:spPr>
          <a:xfrm>
            <a:off x="7643469" y="2097257"/>
            <a:ext cx="754805" cy="6117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233459E-8DD2-A32B-F070-5280D24497C0}"/>
              </a:ext>
            </a:extLst>
          </p:cNvPr>
          <p:cNvCxnSpPr>
            <a:cxnSpLocks/>
          </p:cNvCxnSpPr>
          <p:nvPr/>
        </p:nvCxnSpPr>
        <p:spPr>
          <a:xfrm flipH="1">
            <a:off x="2879254" y="1079131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77AE56E-01A7-1060-64F0-E5BA6E31DE17}"/>
              </a:ext>
            </a:extLst>
          </p:cNvPr>
          <p:cNvSpPr txBox="1"/>
          <p:nvPr/>
        </p:nvSpPr>
        <p:spPr>
          <a:xfrm>
            <a:off x="1988473" y="95109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7DBE936-9FBF-60C4-E284-B810F1D0BF29}"/>
              </a:ext>
            </a:extLst>
          </p:cNvPr>
          <p:cNvCxnSpPr>
            <a:cxnSpLocks/>
          </p:cNvCxnSpPr>
          <p:nvPr/>
        </p:nvCxnSpPr>
        <p:spPr>
          <a:xfrm flipH="1">
            <a:off x="2879254" y="2708987"/>
            <a:ext cx="166198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C30F3F8-3097-F412-F622-9A63570DEFB3}"/>
              </a:ext>
            </a:extLst>
          </p:cNvPr>
          <p:cNvSpPr txBox="1"/>
          <p:nvPr/>
        </p:nvSpPr>
        <p:spPr>
          <a:xfrm>
            <a:off x="1988473" y="258095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502B707-4E8C-4535-5AF4-64AC731A0403}"/>
              </a:ext>
            </a:extLst>
          </p:cNvPr>
          <p:cNvCxnSpPr>
            <a:cxnSpLocks/>
          </p:cNvCxnSpPr>
          <p:nvPr/>
        </p:nvCxnSpPr>
        <p:spPr>
          <a:xfrm flipH="1">
            <a:off x="2879254" y="1673010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29CE1D6-6123-063C-29F2-DEB9498B0AE1}"/>
              </a:ext>
            </a:extLst>
          </p:cNvPr>
          <p:cNvSpPr txBox="1"/>
          <p:nvPr/>
        </p:nvSpPr>
        <p:spPr>
          <a:xfrm>
            <a:off x="1988473" y="154497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E75DC07-C616-16B8-D381-B5DBC478A92B}"/>
              </a:ext>
            </a:extLst>
          </p:cNvPr>
          <p:cNvSpPr txBox="1"/>
          <p:nvPr/>
        </p:nvSpPr>
        <p:spPr>
          <a:xfrm>
            <a:off x="2892722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FFCA1CD1-5A0D-C044-E14E-753C8C6CFF0E}"/>
              </a:ext>
            </a:extLst>
          </p:cNvPr>
          <p:cNvCxnSpPr>
            <a:cxnSpLocks/>
          </p:cNvCxnSpPr>
          <p:nvPr/>
        </p:nvCxnSpPr>
        <p:spPr>
          <a:xfrm flipV="1">
            <a:off x="3340806" y="757283"/>
            <a:ext cx="0" cy="2909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14CC799-D6A8-4076-C0A7-95B4C9227C01}"/>
              </a:ext>
            </a:extLst>
          </p:cNvPr>
          <p:cNvSpPr txBox="1"/>
          <p:nvPr/>
        </p:nvSpPr>
        <p:spPr>
          <a:xfrm>
            <a:off x="4093150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A572C61F-5AB8-C6FB-7950-07F7D45E7C75}"/>
              </a:ext>
            </a:extLst>
          </p:cNvPr>
          <p:cNvCxnSpPr>
            <a:cxnSpLocks/>
          </p:cNvCxnSpPr>
          <p:nvPr/>
        </p:nvCxnSpPr>
        <p:spPr>
          <a:xfrm flipV="1">
            <a:off x="4541234" y="757283"/>
            <a:ext cx="0" cy="2909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879C4D2-3BC2-6122-0005-AE2E4DDD9D0F}"/>
              </a:ext>
            </a:extLst>
          </p:cNvPr>
          <p:cNvSpPr txBox="1"/>
          <p:nvPr/>
        </p:nvSpPr>
        <p:spPr>
          <a:xfrm>
            <a:off x="4858377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8CD574C-69D6-C4DD-D211-DE1ED21B046B}"/>
              </a:ext>
            </a:extLst>
          </p:cNvPr>
          <p:cNvCxnSpPr>
            <a:cxnSpLocks/>
          </p:cNvCxnSpPr>
          <p:nvPr/>
        </p:nvCxnSpPr>
        <p:spPr>
          <a:xfrm flipV="1">
            <a:off x="5306461" y="757283"/>
            <a:ext cx="0" cy="3207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FB1D4262-0B3A-76B9-F8FB-BB81D7A9093A}"/>
              </a:ext>
            </a:extLst>
          </p:cNvPr>
          <p:cNvSpPr txBox="1"/>
          <p:nvPr/>
        </p:nvSpPr>
        <p:spPr>
          <a:xfrm>
            <a:off x="5293578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E57EAF4-E073-53B1-D0D2-7FAE4176B2F7}"/>
              </a:ext>
            </a:extLst>
          </p:cNvPr>
          <p:cNvCxnSpPr>
            <a:cxnSpLocks/>
          </p:cNvCxnSpPr>
          <p:nvPr/>
        </p:nvCxnSpPr>
        <p:spPr>
          <a:xfrm flipV="1">
            <a:off x="5741662" y="757283"/>
            <a:ext cx="0" cy="13116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BFACA7DF-7A71-399F-FA9B-0866411B7179}"/>
              </a:ext>
            </a:extLst>
          </p:cNvPr>
          <p:cNvSpPr txBox="1"/>
          <p:nvPr/>
        </p:nvSpPr>
        <p:spPr>
          <a:xfrm>
            <a:off x="7199527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2F3AAAB7-C006-02CE-45B6-103840689795}"/>
              </a:ext>
            </a:extLst>
          </p:cNvPr>
          <p:cNvCxnSpPr>
            <a:cxnSpLocks/>
          </p:cNvCxnSpPr>
          <p:nvPr/>
        </p:nvCxnSpPr>
        <p:spPr>
          <a:xfrm flipV="1">
            <a:off x="7647611" y="757283"/>
            <a:ext cx="0" cy="13116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9CE70A67-742D-2E91-05B0-FDDCB284C899}"/>
              </a:ext>
            </a:extLst>
          </p:cNvPr>
          <p:cNvSpPr txBox="1"/>
          <p:nvPr/>
        </p:nvSpPr>
        <p:spPr>
          <a:xfrm>
            <a:off x="7950190" y="5346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47360709-7DA4-B178-B929-E8048269F18D}"/>
              </a:ext>
            </a:extLst>
          </p:cNvPr>
          <p:cNvCxnSpPr>
            <a:cxnSpLocks/>
          </p:cNvCxnSpPr>
          <p:nvPr/>
        </p:nvCxnSpPr>
        <p:spPr>
          <a:xfrm flipV="1">
            <a:off x="8398274" y="757283"/>
            <a:ext cx="0" cy="131161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3174DCD3-4B2F-3E63-9DF5-1FFD26D99A9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460231" y="951094"/>
            <a:ext cx="0" cy="4396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D43837D-8D25-82C7-F242-9858CE0E454E}"/>
              </a:ext>
            </a:extLst>
          </p:cNvPr>
          <p:cNvSpPr txBox="1"/>
          <p:nvPr/>
        </p:nvSpPr>
        <p:spPr>
          <a:xfrm>
            <a:off x="4233556" y="735120"/>
            <a:ext cx="418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9m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D526BC47-9C9B-A6C4-FF1B-686943BBA125}"/>
              </a:ext>
            </a:extLst>
          </p:cNvPr>
          <p:cNvCxnSpPr>
            <a:cxnSpLocks/>
          </p:cNvCxnSpPr>
          <p:nvPr/>
        </p:nvCxnSpPr>
        <p:spPr>
          <a:xfrm flipV="1">
            <a:off x="4258962" y="951094"/>
            <a:ext cx="0" cy="4396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49F2D97-5B7D-82AE-A7A0-3E5FB731593A}"/>
              </a:ext>
            </a:extLst>
          </p:cNvPr>
          <p:cNvSpPr txBox="1"/>
          <p:nvPr/>
        </p:nvSpPr>
        <p:spPr>
          <a:xfrm>
            <a:off x="4019069" y="735120"/>
            <a:ext cx="418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7m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EE54A9C-CEEF-D735-CB58-7F2C81120694}"/>
              </a:ext>
            </a:extLst>
          </p:cNvPr>
          <p:cNvSpPr/>
          <p:nvPr/>
        </p:nvSpPr>
        <p:spPr>
          <a:xfrm rot="5400000">
            <a:off x="8000632" y="2593917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13EA078-B565-CBB1-801A-676A6440EAE7}"/>
              </a:ext>
            </a:extLst>
          </p:cNvPr>
          <p:cNvSpPr/>
          <p:nvPr/>
        </p:nvSpPr>
        <p:spPr>
          <a:xfrm>
            <a:off x="3340806" y="4337922"/>
            <a:ext cx="1200429" cy="6117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224C66E-354F-EDE7-399C-5E5E18050151}"/>
              </a:ext>
            </a:extLst>
          </p:cNvPr>
          <p:cNvSpPr/>
          <p:nvPr/>
        </p:nvSpPr>
        <p:spPr>
          <a:xfrm>
            <a:off x="4541234" y="4337921"/>
            <a:ext cx="765228" cy="1630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C00C66A-B8DF-30E1-BFE6-98D19BB3F297}"/>
              </a:ext>
            </a:extLst>
          </p:cNvPr>
          <p:cNvSpPr/>
          <p:nvPr/>
        </p:nvSpPr>
        <p:spPr>
          <a:xfrm>
            <a:off x="5743091" y="5357126"/>
            <a:ext cx="1900379" cy="6117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E30CBEC6-E5E5-727B-5EDF-4A0441D7FF25}"/>
              </a:ext>
            </a:extLst>
          </p:cNvPr>
          <p:cNvSpPr/>
          <p:nvPr/>
        </p:nvSpPr>
        <p:spPr>
          <a:xfrm>
            <a:off x="5306461" y="5357126"/>
            <a:ext cx="436629" cy="61173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5AB8EE8-CBC3-365D-E68E-0FEB35B7F22E}"/>
              </a:ext>
            </a:extLst>
          </p:cNvPr>
          <p:cNvSpPr/>
          <p:nvPr/>
        </p:nvSpPr>
        <p:spPr>
          <a:xfrm>
            <a:off x="3295087" y="4532253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406B19AE-6D80-7D57-21C0-6C818AC3557E}"/>
              </a:ext>
            </a:extLst>
          </p:cNvPr>
          <p:cNvCxnSpPr>
            <a:cxnSpLocks/>
          </p:cNvCxnSpPr>
          <p:nvPr/>
        </p:nvCxnSpPr>
        <p:spPr>
          <a:xfrm>
            <a:off x="2881921" y="4643122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060DEF5-D7EC-B935-2FA7-D3195F54678F}"/>
              </a:ext>
            </a:extLst>
          </p:cNvPr>
          <p:cNvSpPr/>
          <p:nvPr/>
        </p:nvSpPr>
        <p:spPr>
          <a:xfrm>
            <a:off x="4258962" y="4550009"/>
            <a:ext cx="201269" cy="20126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63F44E4C-19D0-2171-A834-6AF15B1CFB9B}"/>
              </a:ext>
            </a:extLst>
          </p:cNvPr>
          <p:cNvCxnSpPr>
            <a:cxnSpLocks/>
          </p:cNvCxnSpPr>
          <p:nvPr/>
        </p:nvCxnSpPr>
        <p:spPr>
          <a:xfrm>
            <a:off x="8019064" y="6094735"/>
            <a:ext cx="0" cy="26596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E1A2383-BB0F-9F53-3838-48FE6F2ABFF6}"/>
              </a:ext>
            </a:extLst>
          </p:cNvPr>
          <p:cNvSpPr/>
          <p:nvPr/>
        </p:nvSpPr>
        <p:spPr>
          <a:xfrm>
            <a:off x="7643469" y="5357126"/>
            <a:ext cx="754805" cy="6117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8CC51AA-5A8A-6491-FE61-2C0C882C84B1}"/>
              </a:ext>
            </a:extLst>
          </p:cNvPr>
          <p:cNvSpPr/>
          <p:nvPr/>
        </p:nvSpPr>
        <p:spPr>
          <a:xfrm rot="5400000">
            <a:off x="8000632" y="5853786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300CC11-DDA6-98F1-4675-3DA8F88ADCB3}"/>
              </a:ext>
            </a:extLst>
          </p:cNvPr>
          <p:cNvSpPr/>
          <p:nvPr/>
        </p:nvSpPr>
        <p:spPr>
          <a:xfrm flipV="1">
            <a:off x="4815675" y="4291117"/>
            <a:ext cx="244598" cy="4572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2EE6C47A-D9EE-5833-328F-626471C994F8}"/>
              </a:ext>
            </a:extLst>
          </p:cNvPr>
          <p:cNvSpPr/>
          <p:nvPr/>
        </p:nvSpPr>
        <p:spPr>
          <a:xfrm rot="5400000" flipV="1">
            <a:off x="8297475" y="5617271"/>
            <a:ext cx="244598" cy="4572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24816661-3FE3-0CB3-AEC2-D2975A6E56DC}"/>
              </a:ext>
            </a:extLst>
          </p:cNvPr>
          <p:cNvCxnSpPr>
            <a:cxnSpLocks/>
          </p:cNvCxnSpPr>
          <p:nvPr/>
        </p:nvCxnSpPr>
        <p:spPr>
          <a:xfrm flipV="1">
            <a:off x="4941813" y="3999737"/>
            <a:ext cx="0" cy="29138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3AEDDCB0-475D-C4F2-4D4A-4DC5AB90926A}"/>
              </a:ext>
            </a:extLst>
          </p:cNvPr>
          <p:cNvSpPr txBox="1"/>
          <p:nvPr/>
        </p:nvSpPr>
        <p:spPr>
          <a:xfrm>
            <a:off x="3537292" y="3646531"/>
            <a:ext cx="28013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 x 2m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정사각형 모양의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벽으로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3.5m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높이에 있음</a:t>
            </a: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87D47A6E-5EFC-6F2C-0D19-09494BBCF5A3}"/>
              </a:ext>
            </a:extLst>
          </p:cNvPr>
          <p:cNvCxnSpPr>
            <a:cxnSpLocks/>
          </p:cNvCxnSpPr>
          <p:nvPr/>
        </p:nvCxnSpPr>
        <p:spPr>
          <a:xfrm flipH="1">
            <a:off x="8442634" y="5635261"/>
            <a:ext cx="22336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16138DD3-28F5-E999-87B8-30DE73FC715D}"/>
              </a:ext>
            </a:extLst>
          </p:cNvPr>
          <p:cNvSpPr txBox="1"/>
          <p:nvPr/>
        </p:nvSpPr>
        <p:spPr>
          <a:xfrm>
            <a:off x="8609180" y="5432086"/>
            <a:ext cx="2730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 x 2m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정사각형 모양의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벽으로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3.5m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높이에 있음</a:t>
            </a:r>
          </a:p>
        </p:txBody>
      </p:sp>
    </p:spTree>
    <p:extLst>
      <p:ext uri="{BB962C8B-B14F-4D97-AF65-F5344CB8AC3E}">
        <p14:creationId xmlns:p14="http://schemas.microsoft.com/office/powerpoint/2010/main" val="375251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52D1B2-7B58-8D31-4B20-5D2C732164B5}"/>
              </a:ext>
            </a:extLst>
          </p:cNvPr>
          <p:cNvGrpSpPr/>
          <p:nvPr/>
        </p:nvGrpSpPr>
        <p:grpSpPr>
          <a:xfrm>
            <a:off x="1676194" y="2210540"/>
            <a:ext cx="6506733" cy="3901042"/>
            <a:chOff x="1067538" y="2007322"/>
            <a:chExt cx="7184646" cy="4307478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119421" y="2013076"/>
              <a:ext cx="4907373" cy="4297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265298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067538" y="3691290"/>
              <a:ext cx="845157" cy="1012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041890" y="4070390"/>
              <a:ext cx="37840" cy="15992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078987" y="3876255"/>
              <a:ext cx="40433" cy="5712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072420" y="2016149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3643301" y="2013076"/>
              <a:ext cx="570880" cy="11814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558937" y="2013077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474573" y="2013077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3988162" y="5745148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4903692" y="5745148"/>
              <a:ext cx="570880" cy="5696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3643301" y="3704168"/>
              <a:ext cx="929806" cy="9138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573107" y="3704168"/>
              <a:ext cx="901466" cy="91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2081728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6248290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072420" y="5745148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474573" y="5745148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827" y="2007322"/>
              <a:ext cx="0" cy="4297598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518" y="2007322"/>
              <a:ext cx="0" cy="4297598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26793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82444" y="4156120"/>
              <a:ext cx="269740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43379" y="4027965"/>
              <a:ext cx="54287" cy="256311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288499" y="2219366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690651" y="5960612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01" y="3691290"/>
              <a:ext cx="0" cy="92670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29">
            <a:extLst>
              <a:ext uri="{FF2B5EF4-FFF2-40B4-BE49-F238E27FC236}">
                <a16:creationId xmlns:a16="http://schemas.microsoft.com/office/drawing/2014/main" id="{9CB02996-1B3D-95D8-9891-9A948D4D461F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 </a:t>
            </a:r>
            <a:r>
              <a:rPr lang="ko-KR" altLang="en-US" sz="1600" spc="-1" dirty="0">
                <a:latin typeface="Arial"/>
              </a:rPr>
              <a:t>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9BAEFB-452D-FF40-28A7-0C956DA8DDE0}"/>
              </a:ext>
            </a:extLst>
          </p:cNvPr>
          <p:cNvSpPr txBox="1"/>
          <p:nvPr/>
        </p:nvSpPr>
        <p:spPr>
          <a:xfrm>
            <a:off x="236675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47BB746-4ADE-92F3-3BB7-428297381377}"/>
              </a:ext>
            </a:extLst>
          </p:cNvPr>
          <p:cNvCxnSpPr>
            <a:cxnSpLocks/>
          </p:cNvCxnSpPr>
          <p:nvPr/>
        </p:nvCxnSpPr>
        <p:spPr>
          <a:xfrm flipV="1">
            <a:off x="2628825" y="1665170"/>
            <a:ext cx="0" cy="55336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2466F1B-1DC3-8AA9-FB43-CEB0B8090FC1}"/>
              </a:ext>
            </a:extLst>
          </p:cNvPr>
          <p:cNvCxnSpPr>
            <a:cxnSpLocks/>
          </p:cNvCxnSpPr>
          <p:nvPr/>
        </p:nvCxnSpPr>
        <p:spPr>
          <a:xfrm>
            <a:off x="2121763" y="2474959"/>
            <a:ext cx="155124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9CA8EC-86E2-A5BB-39A6-F48910E07F9C}"/>
              </a:ext>
            </a:extLst>
          </p:cNvPr>
          <p:cNvSpPr txBox="1"/>
          <p:nvPr/>
        </p:nvSpPr>
        <p:spPr>
          <a:xfrm>
            <a:off x="1600439" y="2329308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53CCDC-B930-3B2A-97D9-C91F9A837AFB}"/>
              </a:ext>
            </a:extLst>
          </p:cNvPr>
          <p:cNvSpPr txBox="1"/>
          <p:nvPr/>
        </p:nvSpPr>
        <p:spPr>
          <a:xfrm>
            <a:off x="3484062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6034FF1-A3CF-DBA8-2812-DFFE517190FA}"/>
              </a:ext>
            </a:extLst>
          </p:cNvPr>
          <p:cNvCxnSpPr>
            <a:cxnSpLocks/>
          </p:cNvCxnSpPr>
          <p:nvPr/>
        </p:nvCxnSpPr>
        <p:spPr>
          <a:xfrm flipV="1">
            <a:off x="3746134" y="1665170"/>
            <a:ext cx="0" cy="55336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563195-EBD1-7A2E-6672-B8E12896A3C1}"/>
              </a:ext>
            </a:extLst>
          </p:cNvPr>
          <p:cNvSpPr txBox="1"/>
          <p:nvPr/>
        </p:nvSpPr>
        <p:spPr>
          <a:xfrm>
            <a:off x="566188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6789C26-4A0F-A180-7023-5418F47EC4FF}"/>
              </a:ext>
            </a:extLst>
          </p:cNvPr>
          <p:cNvCxnSpPr>
            <a:cxnSpLocks/>
          </p:cNvCxnSpPr>
          <p:nvPr/>
        </p:nvCxnSpPr>
        <p:spPr>
          <a:xfrm flipV="1">
            <a:off x="5923955" y="1665170"/>
            <a:ext cx="0" cy="40165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9D0579-D60B-2A37-1181-939906CBFE04}"/>
              </a:ext>
            </a:extLst>
          </p:cNvPr>
          <p:cNvSpPr txBox="1"/>
          <p:nvPr/>
        </p:nvSpPr>
        <p:spPr>
          <a:xfrm>
            <a:off x="754712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C5C4B94-290D-2788-786F-7A7B1B4D6A87}"/>
              </a:ext>
            </a:extLst>
          </p:cNvPr>
          <p:cNvCxnSpPr>
            <a:cxnSpLocks/>
          </p:cNvCxnSpPr>
          <p:nvPr/>
        </p:nvCxnSpPr>
        <p:spPr>
          <a:xfrm flipV="1">
            <a:off x="7809195" y="1665170"/>
            <a:ext cx="0" cy="223795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3CDFD03-BD0E-B473-BA0A-AFDA1C45FC08}"/>
              </a:ext>
            </a:extLst>
          </p:cNvPr>
          <p:cNvCxnSpPr>
            <a:cxnSpLocks/>
          </p:cNvCxnSpPr>
          <p:nvPr/>
        </p:nvCxnSpPr>
        <p:spPr>
          <a:xfrm>
            <a:off x="2121763" y="5858094"/>
            <a:ext cx="374132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4EA893-F322-1B2C-FED7-EA0AB40D29A5}"/>
              </a:ext>
            </a:extLst>
          </p:cNvPr>
          <p:cNvSpPr txBox="1"/>
          <p:nvPr/>
        </p:nvSpPr>
        <p:spPr>
          <a:xfrm>
            <a:off x="1600439" y="571244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4485C5C-112C-FF91-8242-9B36D4711726}"/>
              </a:ext>
            </a:extLst>
          </p:cNvPr>
          <p:cNvCxnSpPr>
            <a:cxnSpLocks/>
          </p:cNvCxnSpPr>
          <p:nvPr/>
        </p:nvCxnSpPr>
        <p:spPr>
          <a:xfrm>
            <a:off x="2121763" y="4156586"/>
            <a:ext cx="470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D819D1A-CE83-D320-76FD-97C7894A3604}"/>
              </a:ext>
            </a:extLst>
          </p:cNvPr>
          <p:cNvSpPr txBox="1"/>
          <p:nvPr/>
        </p:nvSpPr>
        <p:spPr>
          <a:xfrm>
            <a:off x="1600439" y="399002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선 연결선 5">
            <a:extLst>
              <a:ext uri="{FF2B5EF4-FFF2-40B4-BE49-F238E27FC236}">
                <a16:creationId xmlns:a16="http://schemas.microsoft.com/office/drawing/2014/main" id="{4D920317-539C-F120-CD32-99A57FA8761D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id="{8EA2F38F-AA21-9A4F-FC1D-544CEDD75B8D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F6EED6-3451-994C-7D09-E34C7C8C3117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하엔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우엔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 표기하였음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2FF8961-ED76-8E80-F1F5-509B701E33A1}"/>
              </a:ext>
            </a:extLst>
          </p:cNvPr>
          <p:cNvCxnSpPr>
            <a:cxnSpLocks/>
          </p:cNvCxnSpPr>
          <p:nvPr/>
        </p:nvCxnSpPr>
        <p:spPr>
          <a:xfrm>
            <a:off x="1475348" y="2277925"/>
            <a:ext cx="1116859" cy="0"/>
          </a:xfrm>
          <a:prstGeom prst="line">
            <a:avLst/>
          </a:prstGeom>
          <a:ln w="1270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3BA73961-4A9C-1900-EA10-F3F190EF23E6}"/>
              </a:ext>
            </a:extLst>
          </p:cNvPr>
          <p:cNvCxnSpPr>
            <a:cxnSpLocks/>
          </p:cNvCxnSpPr>
          <p:nvPr/>
        </p:nvCxnSpPr>
        <p:spPr>
          <a:xfrm>
            <a:off x="1475348" y="6053842"/>
            <a:ext cx="1116859" cy="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08212EF-4095-0616-E4C7-B9A47D7AF366}"/>
              </a:ext>
            </a:extLst>
          </p:cNvPr>
          <p:cNvSpPr txBox="1"/>
          <p:nvPr/>
        </p:nvSpPr>
        <p:spPr>
          <a:xfrm>
            <a:off x="200510" y="2139426"/>
            <a:ext cx="1286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solidFill>
                  <a:srgbClr val="FF7C80"/>
                </a:solidFill>
              </a:rPr>
              <a:t>초기위치 </a:t>
            </a:r>
            <a:r>
              <a:rPr lang="en-US" altLang="ko-KR" sz="1050" b="1" dirty="0">
                <a:solidFill>
                  <a:srgbClr val="FF7C80"/>
                </a:solidFill>
              </a:rPr>
              <a:t>0.5m</a:t>
            </a:r>
            <a:endParaRPr lang="ko-KR" altLang="en-US" sz="1050" b="1" dirty="0">
              <a:solidFill>
                <a:srgbClr val="FF7C8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6E29603-E097-AFB5-62E5-04F3FCF41181}"/>
              </a:ext>
            </a:extLst>
          </p:cNvPr>
          <p:cNvSpPr txBox="1"/>
          <p:nvPr/>
        </p:nvSpPr>
        <p:spPr>
          <a:xfrm>
            <a:off x="200510" y="5920543"/>
            <a:ext cx="1286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1" dirty="0">
                <a:solidFill>
                  <a:schemeClr val="accent4"/>
                </a:solidFill>
              </a:rPr>
              <a:t>초기위치 </a:t>
            </a:r>
            <a:r>
              <a:rPr lang="en-US" altLang="ko-KR" sz="1050" b="1" dirty="0">
                <a:solidFill>
                  <a:schemeClr val="accent4"/>
                </a:solidFill>
              </a:rPr>
              <a:t>29.5m</a:t>
            </a:r>
            <a:endParaRPr lang="ko-KR" altLang="en-US" sz="105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73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DFCF8B6-DA85-5A3D-FED0-579463EA7225}"/>
              </a:ext>
            </a:extLst>
          </p:cNvPr>
          <p:cNvSpPr/>
          <p:nvPr/>
        </p:nvSpPr>
        <p:spPr>
          <a:xfrm>
            <a:off x="3594368" y="3140367"/>
            <a:ext cx="4387941" cy="2939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A9064A82-CACC-3692-9D26-3A9BF5D361BF}"/>
              </a:ext>
            </a:extLst>
          </p:cNvPr>
          <p:cNvSpPr/>
          <p:nvPr/>
        </p:nvSpPr>
        <p:spPr>
          <a:xfrm>
            <a:off x="1109809" y="4130442"/>
            <a:ext cx="2462767" cy="959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154C69D-E4B2-F3AA-58E3-7B905FEA6C21}"/>
              </a:ext>
            </a:extLst>
          </p:cNvPr>
          <p:cNvSpPr/>
          <p:nvPr/>
        </p:nvSpPr>
        <p:spPr>
          <a:xfrm>
            <a:off x="2492633" y="4074608"/>
            <a:ext cx="331336" cy="56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ADAAB02-0361-82D9-C7B1-511E504C7144}"/>
              </a:ext>
            </a:extLst>
          </p:cNvPr>
          <p:cNvCxnSpPr/>
          <p:nvPr/>
        </p:nvCxnSpPr>
        <p:spPr>
          <a:xfrm>
            <a:off x="1765818" y="4123856"/>
            <a:ext cx="0" cy="95959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F171A4-B7EF-D049-7666-30CBC9C48B63}"/>
              </a:ext>
            </a:extLst>
          </p:cNvPr>
          <p:cNvSpPr/>
          <p:nvPr/>
        </p:nvSpPr>
        <p:spPr>
          <a:xfrm>
            <a:off x="1765818" y="4511542"/>
            <a:ext cx="4358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6E784FF-6ADA-E5ED-D250-45F8BAD54CA7}"/>
              </a:ext>
            </a:extLst>
          </p:cNvPr>
          <p:cNvCxnSpPr>
            <a:cxnSpLocks/>
          </p:cNvCxnSpPr>
          <p:nvPr/>
        </p:nvCxnSpPr>
        <p:spPr>
          <a:xfrm>
            <a:off x="1173094" y="3069491"/>
            <a:ext cx="867017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20BE76E-4C21-90F2-F826-0A1D9455F215}"/>
              </a:ext>
            </a:extLst>
          </p:cNvPr>
          <p:cNvCxnSpPr>
            <a:cxnSpLocks/>
          </p:cNvCxnSpPr>
          <p:nvPr/>
        </p:nvCxnSpPr>
        <p:spPr>
          <a:xfrm>
            <a:off x="2658300" y="3723367"/>
            <a:ext cx="0" cy="2482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93DA0A7-83AE-476D-0D59-FDB1E587F872}"/>
              </a:ext>
            </a:extLst>
          </p:cNvPr>
          <p:cNvSpPr/>
          <p:nvPr/>
        </p:nvSpPr>
        <p:spPr>
          <a:xfrm flipH="1">
            <a:off x="3571508" y="4563490"/>
            <a:ext cx="45720" cy="523416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25A9655-96CB-8C04-4357-FD7C830B986C}"/>
              </a:ext>
            </a:extLst>
          </p:cNvPr>
          <p:cNvSpPr/>
          <p:nvPr/>
        </p:nvSpPr>
        <p:spPr>
          <a:xfrm>
            <a:off x="3572576" y="4097222"/>
            <a:ext cx="43583" cy="51861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260">
            <a:extLst>
              <a:ext uri="{FF2B5EF4-FFF2-40B4-BE49-F238E27FC236}">
                <a16:creationId xmlns:a16="http://schemas.microsoft.com/office/drawing/2014/main" id="{0215F793-070C-BA3C-9A21-DEE981BC64AC}"/>
              </a:ext>
            </a:extLst>
          </p:cNvPr>
          <p:cNvSpPr/>
          <p:nvPr/>
        </p:nvSpPr>
        <p:spPr>
          <a:xfrm>
            <a:off x="4561657" y="3143272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60">
            <a:extLst>
              <a:ext uri="{FF2B5EF4-FFF2-40B4-BE49-F238E27FC236}">
                <a16:creationId xmlns:a16="http://schemas.microsoft.com/office/drawing/2014/main" id="{168762CA-6D86-0392-1002-C12126072540}"/>
              </a:ext>
            </a:extLst>
          </p:cNvPr>
          <p:cNvSpPr/>
          <p:nvPr/>
        </p:nvSpPr>
        <p:spPr>
          <a:xfrm>
            <a:off x="5219263" y="5423919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825AE73-AC59-2DEB-0E49-FA3F424CC03D}"/>
              </a:ext>
            </a:extLst>
          </p:cNvPr>
          <p:cNvGrpSpPr/>
          <p:nvPr/>
        </p:nvGrpSpPr>
        <p:grpSpPr>
          <a:xfrm>
            <a:off x="1173094" y="3197399"/>
            <a:ext cx="45685" cy="2834482"/>
            <a:chOff x="1173094" y="3197399"/>
            <a:chExt cx="45685" cy="2834482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61FD46B-A3C8-3813-86EE-48D3C87BFA99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84A4792-09E0-8CD4-E4DE-9DD422CD1112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0D1E3FC-25B8-FA53-0AC5-444581F7ED22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4C33BDC-5D95-F8A9-B028-4C112E67506B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C018047-5E17-8ADA-BDC3-5FFB27F16CEB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7A48CE4-A140-3D8E-B163-2319ED854B0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E432825-A2D3-8E7A-57F3-3643D2E7F8E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EB47477-C909-9982-AF56-9BED4AE70E81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1B61506-FF7C-CB2B-C508-8E6F2E28C117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F80FF39-0BCE-418C-FC24-266245E713A6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45B1E39-115F-D47B-AD53-3207F90D296E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F811E26-E63F-CC05-1D52-955CBAD1AE8B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6C7F4C5-0809-E38F-9719-381AE2EB6ADC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CD847830-5177-F9E5-811C-253AD8C9AA08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3B5E6BE-248A-AB3C-ECAF-7D121D62253E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31DAC537-0487-D0BF-2F76-57AB8DF931F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C959CBB-D038-B17E-0303-F7E0B67EA57C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D0E798C-CA3C-2AD6-F519-499EFE35DB30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4C183903-01F3-D981-7C4D-2C62BE910141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2053EADC-BCE0-AE30-A369-9C581D4F670A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A960712-0051-74F0-CCE8-C2E8A37CABCD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2D73FEC-BA7F-2DBE-F6C6-2CC605B9AD28}"/>
              </a:ext>
            </a:extLst>
          </p:cNvPr>
          <p:cNvGrpSpPr/>
          <p:nvPr/>
        </p:nvGrpSpPr>
        <p:grpSpPr>
          <a:xfrm>
            <a:off x="6522631" y="3143272"/>
            <a:ext cx="1459677" cy="1953351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9" name="직사각형 260">
              <a:extLst>
                <a:ext uri="{FF2B5EF4-FFF2-40B4-BE49-F238E27FC236}">
                  <a16:creationId xmlns:a16="http://schemas.microsoft.com/office/drawing/2014/main" id="{21D849CC-DD62-06AF-2828-6A7BE920033A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직사각형 260">
              <a:extLst>
                <a:ext uri="{FF2B5EF4-FFF2-40B4-BE49-F238E27FC236}">
                  <a16:creationId xmlns:a16="http://schemas.microsoft.com/office/drawing/2014/main" id="{60502E0E-A856-CBE3-B1CD-8B964D47A403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직사각형 260">
              <a:extLst>
                <a:ext uri="{FF2B5EF4-FFF2-40B4-BE49-F238E27FC236}">
                  <a16:creationId xmlns:a16="http://schemas.microsoft.com/office/drawing/2014/main" id="{0CCC5995-0CB7-E6D7-3122-F50A233A23DE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8A2971B-0150-0168-B95C-3E07C8F030AF}"/>
              </a:ext>
            </a:extLst>
          </p:cNvPr>
          <p:cNvCxnSpPr>
            <a:cxnSpLocks/>
          </p:cNvCxnSpPr>
          <p:nvPr/>
        </p:nvCxnSpPr>
        <p:spPr>
          <a:xfrm>
            <a:off x="3572576" y="3669725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41A9550-B3F4-7B30-5D95-364E87798E44}"/>
              </a:ext>
            </a:extLst>
          </p:cNvPr>
          <p:cNvCxnSpPr>
            <a:cxnSpLocks/>
          </p:cNvCxnSpPr>
          <p:nvPr/>
        </p:nvCxnSpPr>
        <p:spPr>
          <a:xfrm>
            <a:off x="3572576" y="5538443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>
            <a:extLst>
              <a:ext uri="{FF2B5EF4-FFF2-40B4-BE49-F238E27FC236}">
                <a16:creationId xmlns:a16="http://schemas.microsoft.com/office/drawing/2014/main" id="{C2839DC7-3139-C960-B754-2B9F223A9888}"/>
              </a:ext>
            </a:extLst>
          </p:cNvPr>
          <p:cNvSpPr/>
          <p:nvPr/>
        </p:nvSpPr>
        <p:spPr>
          <a:xfrm>
            <a:off x="4643290" y="364688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BCB06B05-8756-926F-F238-EEA4BF918840}"/>
              </a:ext>
            </a:extLst>
          </p:cNvPr>
          <p:cNvSpPr/>
          <p:nvPr/>
        </p:nvSpPr>
        <p:spPr>
          <a:xfrm>
            <a:off x="5111606" y="364688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DA67B4C-9FA2-888A-EE04-F79E6BA7E11F}"/>
              </a:ext>
            </a:extLst>
          </p:cNvPr>
          <p:cNvSpPr/>
          <p:nvPr/>
        </p:nvSpPr>
        <p:spPr>
          <a:xfrm>
            <a:off x="5338200" y="554228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5EDD9D15-AECC-344C-0482-7EC87FC20819}"/>
              </a:ext>
            </a:extLst>
          </p:cNvPr>
          <p:cNvSpPr/>
          <p:nvPr/>
        </p:nvSpPr>
        <p:spPr>
          <a:xfrm>
            <a:off x="5742653" y="554228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63753CDC-A48C-2C5E-5C6B-B1D7E172D620}"/>
              </a:ext>
            </a:extLst>
          </p:cNvPr>
          <p:cNvCxnSpPr/>
          <p:nvPr/>
        </p:nvCxnSpPr>
        <p:spPr>
          <a:xfrm>
            <a:off x="5219263" y="3140367"/>
            <a:ext cx="0" cy="2939745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EAC6986-9E38-83F8-8DD8-F8834AC30880}"/>
              </a:ext>
            </a:extLst>
          </p:cNvPr>
          <p:cNvCxnSpPr/>
          <p:nvPr/>
        </p:nvCxnSpPr>
        <p:spPr>
          <a:xfrm>
            <a:off x="6522631" y="3826099"/>
            <a:ext cx="729838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6EAA632-33C4-4681-AD1C-127D9AA531A9}"/>
              </a:ext>
            </a:extLst>
          </p:cNvPr>
          <p:cNvCxnSpPr/>
          <p:nvPr/>
        </p:nvCxnSpPr>
        <p:spPr>
          <a:xfrm>
            <a:off x="7243591" y="3799465"/>
            <a:ext cx="0" cy="1297158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DD6E4371-4AE3-71E3-ED7A-0B414D016F8F}"/>
              </a:ext>
            </a:extLst>
          </p:cNvPr>
          <p:cNvCxnSpPr>
            <a:cxnSpLocks/>
          </p:cNvCxnSpPr>
          <p:nvPr/>
        </p:nvCxnSpPr>
        <p:spPr>
          <a:xfrm>
            <a:off x="7234713" y="5098914"/>
            <a:ext cx="743024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260">
            <a:extLst>
              <a:ext uri="{FF2B5EF4-FFF2-40B4-BE49-F238E27FC236}">
                <a16:creationId xmlns:a16="http://schemas.microsoft.com/office/drawing/2014/main" id="{0F31238B-3AB0-5D33-C5D9-89F2BE3DE218}"/>
              </a:ext>
            </a:extLst>
          </p:cNvPr>
          <p:cNvSpPr/>
          <p:nvPr/>
        </p:nvSpPr>
        <p:spPr>
          <a:xfrm>
            <a:off x="7977737" y="4289747"/>
            <a:ext cx="940639" cy="65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3F12C66-C278-F517-8533-5B69DAB74179}"/>
              </a:ext>
            </a:extLst>
          </p:cNvPr>
          <p:cNvSpPr/>
          <p:nvPr/>
        </p:nvSpPr>
        <p:spPr>
          <a:xfrm>
            <a:off x="8096673" y="3058077"/>
            <a:ext cx="973551" cy="32001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5000">
                <a:srgbClr val="FFFF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77B0F74-99B7-6189-457D-FE0C2FE302AD}"/>
              </a:ext>
            </a:extLst>
          </p:cNvPr>
          <p:cNvCxnSpPr/>
          <p:nvPr/>
        </p:nvCxnSpPr>
        <p:spPr>
          <a:xfrm flipH="1">
            <a:off x="8833614" y="4631107"/>
            <a:ext cx="674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D3290F5-875C-6991-885A-4ACDFD992DA4}"/>
              </a:ext>
            </a:extLst>
          </p:cNvPr>
          <p:cNvSpPr txBox="1"/>
          <p:nvPr/>
        </p:nvSpPr>
        <p:spPr>
          <a:xfrm>
            <a:off x="1547335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A9EDD87-E708-6FA7-8633-53F4F376D3A6}"/>
              </a:ext>
            </a:extLst>
          </p:cNvPr>
          <p:cNvCxnSpPr>
            <a:cxnSpLocks/>
          </p:cNvCxnSpPr>
          <p:nvPr/>
        </p:nvCxnSpPr>
        <p:spPr>
          <a:xfrm flipV="1">
            <a:off x="1809407" y="2286377"/>
            <a:ext cx="0" cy="222516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0F86C32-AF1F-1F31-8D6B-0FC8ECAE9FEF}"/>
              </a:ext>
            </a:extLst>
          </p:cNvPr>
          <p:cNvSpPr/>
          <p:nvPr/>
        </p:nvSpPr>
        <p:spPr>
          <a:xfrm>
            <a:off x="5504012" y="5958535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CFDB6D6-AC8B-289F-EB4C-FC96A61FD385}"/>
              </a:ext>
            </a:extLst>
          </p:cNvPr>
          <p:cNvSpPr/>
          <p:nvPr/>
        </p:nvSpPr>
        <p:spPr>
          <a:xfrm>
            <a:off x="6521966" y="3140367"/>
            <a:ext cx="45719" cy="70947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F71973FA-C5E9-2158-DA35-5809C4828A3A}"/>
              </a:ext>
            </a:extLst>
          </p:cNvPr>
          <p:cNvSpPr/>
          <p:nvPr/>
        </p:nvSpPr>
        <p:spPr>
          <a:xfrm>
            <a:off x="4836899" y="3393178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229" name="직선 연결선 5">
            <a:extLst>
              <a:ext uri="{FF2B5EF4-FFF2-40B4-BE49-F238E27FC236}">
                <a16:creationId xmlns:a16="http://schemas.microsoft.com/office/drawing/2014/main" id="{C10DA837-7CD1-FB29-FBCD-5A849626C037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TextBox 8">
            <a:extLst>
              <a:ext uri="{FF2B5EF4-FFF2-40B4-BE49-F238E27FC236}">
                <a16:creationId xmlns:a16="http://schemas.microsoft.com/office/drawing/2014/main" id="{B9FCD19D-2DE6-31D5-3485-8DF07F2E8183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9" name="직사각형 29">
            <a:extLst>
              <a:ext uri="{FF2B5EF4-FFF2-40B4-BE49-F238E27FC236}">
                <a16:creationId xmlns:a16="http://schemas.microsoft.com/office/drawing/2014/main" id="{A2C5E2C4-7AC1-59A7-159F-435A3D7B9754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B54410-18B0-6D1D-178E-3BF83229FDA7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따로 표기하지 않은 오브젝트들은 모두 바닥 높이 위에 존재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394786E-E552-FE9F-04B0-E1E1A9D9AC79}"/>
              </a:ext>
            </a:extLst>
          </p:cNvPr>
          <p:cNvCxnSpPr>
            <a:cxnSpLocks/>
          </p:cNvCxnSpPr>
          <p:nvPr/>
        </p:nvCxnSpPr>
        <p:spPr>
          <a:xfrm flipV="1">
            <a:off x="4046580" y="2286377"/>
            <a:ext cx="0" cy="13605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6D90326-106A-E3C2-CE97-D173174C24CC}"/>
              </a:ext>
            </a:extLst>
          </p:cNvPr>
          <p:cNvSpPr txBox="1"/>
          <p:nvPr/>
        </p:nvSpPr>
        <p:spPr>
          <a:xfrm>
            <a:off x="3780259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D5E9A3FB-33C9-A651-8258-65011E901C3E}"/>
              </a:ext>
            </a:extLst>
          </p:cNvPr>
          <p:cNvCxnSpPr>
            <a:cxnSpLocks/>
          </p:cNvCxnSpPr>
          <p:nvPr/>
        </p:nvCxnSpPr>
        <p:spPr>
          <a:xfrm flipV="1">
            <a:off x="5219263" y="2286377"/>
            <a:ext cx="0" cy="85399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D0E2D572-48B4-2689-8D66-A719C89557FE}"/>
              </a:ext>
            </a:extLst>
          </p:cNvPr>
          <p:cNvCxnSpPr>
            <a:cxnSpLocks/>
          </p:cNvCxnSpPr>
          <p:nvPr/>
        </p:nvCxnSpPr>
        <p:spPr>
          <a:xfrm flipV="1">
            <a:off x="4046580" y="5545156"/>
            <a:ext cx="0" cy="7846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94C4ED3-3B16-9B4B-5744-C5F8F7D34970}"/>
              </a:ext>
            </a:extLst>
          </p:cNvPr>
          <p:cNvSpPr txBox="1"/>
          <p:nvPr/>
        </p:nvSpPr>
        <p:spPr>
          <a:xfrm>
            <a:off x="3780259" y="6326458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BE75133-4CA7-AF60-780D-D28204DEBF3F}"/>
              </a:ext>
            </a:extLst>
          </p:cNvPr>
          <p:cNvSpPr txBox="1"/>
          <p:nvPr/>
        </p:nvSpPr>
        <p:spPr>
          <a:xfrm>
            <a:off x="4950956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52F9A77-F208-6E33-0CB7-7608E4D2CDD8}"/>
              </a:ext>
            </a:extLst>
          </p:cNvPr>
          <p:cNvGrpSpPr/>
          <p:nvPr/>
        </p:nvGrpSpPr>
        <p:grpSpPr>
          <a:xfrm>
            <a:off x="9775182" y="1017755"/>
            <a:ext cx="2037600" cy="1481664"/>
            <a:chOff x="9775182" y="1577048"/>
            <a:chExt cx="2037600" cy="1481664"/>
          </a:xfrm>
        </p:grpSpPr>
        <p:sp>
          <p:nvSpPr>
            <p:cNvPr id="170" name="직사각형 23">
              <a:extLst>
                <a:ext uri="{FF2B5EF4-FFF2-40B4-BE49-F238E27FC236}">
                  <a16:creationId xmlns:a16="http://schemas.microsoft.com/office/drawing/2014/main" id="{FFCCF627-5598-6277-C579-597E3C5877A7}"/>
                </a:ext>
              </a:extLst>
            </p:cNvPr>
            <p:cNvSpPr/>
            <p:nvPr/>
          </p:nvSpPr>
          <p:spPr>
            <a:xfrm>
              <a:off x="10665462" y="209238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TextBox 6">
              <a:extLst>
                <a:ext uri="{FF2B5EF4-FFF2-40B4-BE49-F238E27FC236}">
                  <a16:creationId xmlns:a16="http://schemas.microsoft.com/office/drawing/2014/main" id="{7475AB55-9060-E0EE-C947-3DEFAAAD5BE0}"/>
                </a:ext>
              </a:extLst>
            </p:cNvPr>
            <p:cNvSpPr/>
            <p:nvPr/>
          </p:nvSpPr>
          <p:spPr>
            <a:xfrm>
              <a:off x="11161902" y="222512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72" name="TextBox 12">
              <a:extLst>
                <a:ext uri="{FF2B5EF4-FFF2-40B4-BE49-F238E27FC236}">
                  <a16:creationId xmlns:a16="http://schemas.microsoft.com/office/drawing/2014/main" id="{45E81EDB-CDF4-8CB9-699C-EBE09AF440BB}"/>
                </a:ext>
              </a:extLst>
            </p:cNvPr>
            <p:cNvSpPr/>
            <p:nvPr/>
          </p:nvSpPr>
          <p:spPr>
            <a:xfrm>
              <a:off x="9775182" y="217937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3" name="직사각형 23">
              <a:extLst>
                <a:ext uri="{FF2B5EF4-FFF2-40B4-BE49-F238E27FC236}">
                  <a16:creationId xmlns:a16="http://schemas.microsoft.com/office/drawing/2014/main" id="{7723262A-DA03-B4DA-4B38-C0DDE7A35D7D}"/>
                </a:ext>
              </a:extLst>
            </p:cNvPr>
            <p:cNvSpPr/>
            <p:nvPr/>
          </p:nvSpPr>
          <p:spPr>
            <a:xfrm>
              <a:off x="10665462" y="157704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TextBox 6">
              <a:extLst>
                <a:ext uri="{FF2B5EF4-FFF2-40B4-BE49-F238E27FC236}">
                  <a16:creationId xmlns:a16="http://schemas.microsoft.com/office/drawing/2014/main" id="{8EC4808B-D96F-441E-FE40-E56B8BF91BC8}"/>
                </a:ext>
              </a:extLst>
            </p:cNvPr>
            <p:cNvSpPr/>
            <p:nvPr/>
          </p:nvSpPr>
          <p:spPr>
            <a:xfrm>
              <a:off x="11161902" y="165498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75" name="TextBox 12">
              <a:extLst>
                <a:ext uri="{FF2B5EF4-FFF2-40B4-BE49-F238E27FC236}">
                  <a16:creationId xmlns:a16="http://schemas.microsoft.com/office/drawing/2014/main" id="{D3374E88-B3D0-AB24-1B5A-D6E45AF673DC}"/>
                </a:ext>
              </a:extLst>
            </p:cNvPr>
            <p:cNvSpPr/>
            <p:nvPr/>
          </p:nvSpPr>
          <p:spPr>
            <a:xfrm>
              <a:off x="9775182" y="164015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6" name="직사각형 23">
              <a:extLst>
                <a:ext uri="{FF2B5EF4-FFF2-40B4-BE49-F238E27FC236}">
                  <a16:creationId xmlns:a16="http://schemas.microsoft.com/office/drawing/2014/main" id="{FDDA025C-B435-F603-8C06-FE9F01F2CE98}"/>
                </a:ext>
              </a:extLst>
            </p:cNvPr>
            <p:cNvSpPr/>
            <p:nvPr/>
          </p:nvSpPr>
          <p:spPr>
            <a:xfrm>
              <a:off x="10665462" y="259971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TextBox 12">
              <a:extLst>
                <a:ext uri="{FF2B5EF4-FFF2-40B4-BE49-F238E27FC236}">
                  <a16:creationId xmlns:a16="http://schemas.microsoft.com/office/drawing/2014/main" id="{2FC7A459-760B-4D0E-8FFF-50DBFC14070D}"/>
                </a:ext>
              </a:extLst>
            </p:cNvPr>
            <p:cNvSpPr/>
            <p:nvPr/>
          </p:nvSpPr>
          <p:spPr>
            <a:xfrm>
              <a:off x="9775182" y="269112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6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52D1B2-7B58-8D31-4B20-5D2C732164B5}"/>
              </a:ext>
            </a:extLst>
          </p:cNvPr>
          <p:cNvGrpSpPr/>
          <p:nvPr/>
        </p:nvGrpSpPr>
        <p:grpSpPr>
          <a:xfrm>
            <a:off x="1676194" y="2210540"/>
            <a:ext cx="6506733" cy="3901042"/>
            <a:chOff x="1067538" y="2007322"/>
            <a:chExt cx="7184646" cy="4307478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119421" y="2013076"/>
              <a:ext cx="4907373" cy="4297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265298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067538" y="3691290"/>
              <a:ext cx="845157" cy="1012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041890" y="4070390"/>
              <a:ext cx="37840" cy="15992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078987" y="3876255"/>
              <a:ext cx="40433" cy="5712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072420" y="2016149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3643301" y="2013076"/>
              <a:ext cx="570880" cy="11814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558937" y="2013077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474573" y="2013077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3988162" y="5745148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4903692" y="5745148"/>
              <a:ext cx="570880" cy="5696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3643301" y="3704168"/>
              <a:ext cx="929806" cy="9138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573107" y="3704168"/>
              <a:ext cx="901466" cy="91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2081728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6248290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072420" y="5745148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474573" y="5745148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827" y="2007322"/>
              <a:ext cx="0" cy="4297598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518" y="2007322"/>
              <a:ext cx="0" cy="4297598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26793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82444" y="4156120"/>
              <a:ext cx="269740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43379" y="4027965"/>
              <a:ext cx="54287" cy="256311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288499" y="2219366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690651" y="5960612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01" y="3691290"/>
              <a:ext cx="0" cy="92670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C9BAEFB-452D-FF40-28A7-0C956DA8DDE0}"/>
              </a:ext>
            </a:extLst>
          </p:cNvPr>
          <p:cNvSpPr txBox="1"/>
          <p:nvPr/>
        </p:nvSpPr>
        <p:spPr>
          <a:xfrm>
            <a:off x="2406666" y="1328446"/>
            <a:ext cx="1280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3.5m ~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9.5m,</a:t>
            </a: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레이저 간격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1m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47BB746-4ADE-92F3-3BB7-428297381377}"/>
              </a:ext>
            </a:extLst>
          </p:cNvPr>
          <p:cNvCxnSpPr>
            <a:cxnSpLocks/>
          </p:cNvCxnSpPr>
          <p:nvPr/>
        </p:nvCxnSpPr>
        <p:spPr>
          <a:xfrm flipV="1">
            <a:off x="3028320" y="1665170"/>
            <a:ext cx="0" cy="61275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4485C5C-112C-FF91-8242-9B36D4711726}"/>
              </a:ext>
            </a:extLst>
          </p:cNvPr>
          <p:cNvCxnSpPr>
            <a:cxnSpLocks/>
          </p:cNvCxnSpPr>
          <p:nvPr/>
        </p:nvCxnSpPr>
        <p:spPr>
          <a:xfrm>
            <a:off x="2121763" y="4156586"/>
            <a:ext cx="470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D819D1A-CE83-D320-76FD-97C7894A3604}"/>
              </a:ext>
            </a:extLst>
          </p:cNvPr>
          <p:cNvSpPr txBox="1"/>
          <p:nvPr/>
        </p:nvSpPr>
        <p:spPr>
          <a:xfrm>
            <a:off x="834123" y="3990023"/>
            <a:ext cx="1298958" cy="28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 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선 연결선 5">
            <a:extLst>
              <a:ext uri="{FF2B5EF4-FFF2-40B4-BE49-F238E27FC236}">
                <a16:creationId xmlns:a16="http://schemas.microsoft.com/office/drawing/2014/main" id="{4D920317-539C-F120-CD32-99A57FA8761D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id="{8EA2F38F-AA21-9A4F-FC1D-544CEDD75B8D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14BF0E-6ADA-97F8-C6D9-843781C1F756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따로 표기하지 않은 오브젝트들은 모두 바닥 높이 위에 존재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99C02EF-1789-4C25-BF8D-3A58A7E65E27}"/>
              </a:ext>
            </a:extLst>
          </p:cNvPr>
          <p:cNvGrpSpPr/>
          <p:nvPr/>
        </p:nvGrpSpPr>
        <p:grpSpPr>
          <a:xfrm>
            <a:off x="9775182" y="1070397"/>
            <a:ext cx="2037600" cy="2535655"/>
            <a:chOff x="9775182" y="1070397"/>
            <a:chExt cx="2037600" cy="2535655"/>
          </a:xfrm>
        </p:grpSpPr>
        <p:sp>
          <p:nvSpPr>
            <p:cNvPr id="60" name="직사각형 23">
              <a:extLst>
                <a:ext uri="{FF2B5EF4-FFF2-40B4-BE49-F238E27FC236}">
                  <a16:creationId xmlns:a16="http://schemas.microsoft.com/office/drawing/2014/main" id="{56B25397-DFAB-90A2-F901-E88E460DBA32}"/>
                </a:ext>
              </a:extLst>
            </p:cNvPr>
            <p:cNvSpPr/>
            <p:nvPr/>
          </p:nvSpPr>
          <p:spPr>
            <a:xfrm>
              <a:off x="10665462" y="263972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extBox 6">
              <a:extLst>
                <a:ext uri="{FF2B5EF4-FFF2-40B4-BE49-F238E27FC236}">
                  <a16:creationId xmlns:a16="http://schemas.microsoft.com/office/drawing/2014/main" id="{78BF5004-5710-3EA4-4493-AFE808841501}"/>
                </a:ext>
              </a:extLst>
            </p:cNvPr>
            <p:cNvSpPr/>
            <p:nvPr/>
          </p:nvSpPr>
          <p:spPr>
            <a:xfrm>
              <a:off x="11161902" y="2772465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64" name="TextBox 12">
              <a:extLst>
                <a:ext uri="{FF2B5EF4-FFF2-40B4-BE49-F238E27FC236}">
                  <a16:creationId xmlns:a16="http://schemas.microsoft.com/office/drawing/2014/main" id="{5FB1D0D8-2282-157A-BFEF-33D7B8862B46}"/>
                </a:ext>
              </a:extLst>
            </p:cNvPr>
            <p:cNvSpPr/>
            <p:nvPr/>
          </p:nvSpPr>
          <p:spPr>
            <a:xfrm>
              <a:off x="9775182" y="272671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66" name="직사각형 23">
              <a:extLst>
                <a:ext uri="{FF2B5EF4-FFF2-40B4-BE49-F238E27FC236}">
                  <a16:creationId xmlns:a16="http://schemas.microsoft.com/office/drawing/2014/main" id="{82CA4F1E-E617-428B-AADF-25CD96CE92A2}"/>
                </a:ext>
              </a:extLst>
            </p:cNvPr>
            <p:cNvSpPr/>
            <p:nvPr/>
          </p:nvSpPr>
          <p:spPr>
            <a:xfrm>
              <a:off x="10665462" y="212438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TextBox 6">
              <a:extLst>
                <a:ext uri="{FF2B5EF4-FFF2-40B4-BE49-F238E27FC236}">
                  <a16:creationId xmlns:a16="http://schemas.microsoft.com/office/drawing/2014/main" id="{A4521C86-CF85-1D19-4AEE-36AB8E6ACBDA}"/>
                </a:ext>
              </a:extLst>
            </p:cNvPr>
            <p:cNvSpPr/>
            <p:nvPr/>
          </p:nvSpPr>
          <p:spPr>
            <a:xfrm>
              <a:off x="11161902" y="220232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69" name="TextBox 12">
              <a:extLst>
                <a:ext uri="{FF2B5EF4-FFF2-40B4-BE49-F238E27FC236}">
                  <a16:creationId xmlns:a16="http://schemas.microsoft.com/office/drawing/2014/main" id="{F3C6DE98-8081-2D6D-23F4-4216EFDAAF3F}"/>
                </a:ext>
              </a:extLst>
            </p:cNvPr>
            <p:cNvSpPr/>
            <p:nvPr/>
          </p:nvSpPr>
          <p:spPr>
            <a:xfrm>
              <a:off x="9775182" y="218749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0" name="직사각형 23">
              <a:extLst>
                <a:ext uri="{FF2B5EF4-FFF2-40B4-BE49-F238E27FC236}">
                  <a16:creationId xmlns:a16="http://schemas.microsoft.com/office/drawing/2014/main" id="{B39B376F-FFF6-BB98-6F06-459AE6C99ABC}"/>
                </a:ext>
              </a:extLst>
            </p:cNvPr>
            <p:cNvSpPr/>
            <p:nvPr/>
          </p:nvSpPr>
          <p:spPr>
            <a:xfrm>
              <a:off x="10665462" y="160904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TextBox 6">
              <a:extLst>
                <a:ext uri="{FF2B5EF4-FFF2-40B4-BE49-F238E27FC236}">
                  <a16:creationId xmlns:a16="http://schemas.microsoft.com/office/drawing/2014/main" id="{E20A8426-A120-1E1B-35B0-4579E7BFD32A}"/>
                </a:ext>
              </a:extLst>
            </p:cNvPr>
            <p:cNvSpPr/>
            <p:nvPr/>
          </p:nvSpPr>
          <p:spPr>
            <a:xfrm>
              <a:off x="11161902" y="169796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2" name="TextBox 12">
              <a:extLst>
                <a:ext uri="{FF2B5EF4-FFF2-40B4-BE49-F238E27FC236}">
                  <a16:creationId xmlns:a16="http://schemas.microsoft.com/office/drawing/2014/main" id="{A06A60F0-FEDF-7ECA-9FD8-CEF60A0B3A9B}"/>
                </a:ext>
              </a:extLst>
            </p:cNvPr>
            <p:cNvSpPr/>
            <p:nvPr/>
          </p:nvSpPr>
          <p:spPr>
            <a:xfrm>
              <a:off x="9775182" y="168869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5" name="직사각형 23">
              <a:extLst>
                <a:ext uri="{FF2B5EF4-FFF2-40B4-BE49-F238E27FC236}">
                  <a16:creationId xmlns:a16="http://schemas.microsoft.com/office/drawing/2014/main" id="{9D8E1B2C-042D-88C1-BAD9-BB2A1D4D14B8}"/>
                </a:ext>
              </a:extLst>
            </p:cNvPr>
            <p:cNvSpPr/>
            <p:nvPr/>
          </p:nvSpPr>
          <p:spPr>
            <a:xfrm>
              <a:off x="10665462" y="314705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TextBox 12">
              <a:extLst>
                <a:ext uri="{FF2B5EF4-FFF2-40B4-BE49-F238E27FC236}">
                  <a16:creationId xmlns:a16="http://schemas.microsoft.com/office/drawing/2014/main" id="{2194EB7B-447E-5FA2-405E-1BB9FDB1F83D}"/>
                </a:ext>
              </a:extLst>
            </p:cNvPr>
            <p:cNvSpPr/>
            <p:nvPr/>
          </p:nvSpPr>
          <p:spPr>
            <a:xfrm>
              <a:off x="9775182" y="323846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77" name="직사각형 23">
              <a:extLst>
                <a:ext uri="{FF2B5EF4-FFF2-40B4-BE49-F238E27FC236}">
                  <a16:creationId xmlns:a16="http://schemas.microsoft.com/office/drawing/2014/main" id="{7BAB656C-5A7B-6534-E9EF-C524EED16AFB}"/>
                </a:ext>
              </a:extLst>
            </p:cNvPr>
            <p:cNvSpPr/>
            <p:nvPr/>
          </p:nvSpPr>
          <p:spPr>
            <a:xfrm>
              <a:off x="10665462" y="1070397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TextBox 6">
              <a:extLst>
                <a:ext uri="{FF2B5EF4-FFF2-40B4-BE49-F238E27FC236}">
                  <a16:creationId xmlns:a16="http://schemas.microsoft.com/office/drawing/2014/main" id="{853F3FB0-D457-4BEF-1275-51DE7F621E75}"/>
                </a:ext>
              </a:extLst>
            </p:cNvPr>
            <p:cNvSpPr/>
            <p:nvPr/>
          </p:nvSpPr>
          <p:spPr>
            <a:xfrm>
              <a:off x="11161902" y="1165436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9" name="TextBox 12">
              <a:extLst>
                <a:ext uri="{FF2B5EF4-FFF2-40B4-BE49-F238E27FC236}">
                  <a16:creationId xmlns:a16="http://schemas.microsoft.com/office/drawing/2014/main" id="{80C997C5-4DFE-8F0A-099E-AE04CBFFE79F}"/>
                </a:ext>
              </a:extLst>
            </p:cNvPr>
            <p:cNvSpPr/>
            <p:nvPr/>
          </p:nvSpPr>
          <p:spPr>
            <a:xfrm>
              <a:off x="9775182" y="1150048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96C04B0-903C-3D10-FACD-158A54B34AF5}"/>
              </a:ext>
            </a:extLst>
          </p:cNvPr>
          <p:cNvCxnSpPr>
            <a:cxnSpLocks/>
          </p:cNvCxnSpPr>
          <p:nvPr/>
        </p:nvCxnSpPr>
        <p:spPr>
          <a:xfrm flipV="1">
            <a:off x="3028320" y="6102634"/>
            <a:ext cx="0" cy="25377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4C6AC7E-5C5A-1EA9-7722-139E734D3454}"/>
              </a:ext>
            </a:extLst>
          </p:cNvPr>
          <p:cNvSpPr txBox="1"/>
          <p:nvPr/>
        </p:nvSpPr>
        <p:spPr>
          <a:xfrm>
            <a:off x="2406666" y="6340149"/>
            <a:ext cx="1280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-4.5m ~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2.5m,</a:t>
            </a:r>
          </a:p>
          <a:p>
            <a:pPr algn="ctr"/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레이저 간격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1m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6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3EC23B7-B8EF-88BB-4E95-AD471A819A74}"/>
              </a:ext>
            </a:extLst>
          </p:cNvPr>
          <p:cNvGrpSpPr/>
          <p:nvPr/>
        </p:nvGrpSpPr>
        <p:grpSpPr>
          <a:xfrm>
            <a:off x="3180380" y="3207536"/>
            <a:ext cx="8398508" cy="3200106"/>
            <a:chOff x="3042440" y="3207536"/>
            <a:chExt cx="8398508" cy="3200106"/>
          </a:xfrm>
        </p:grpSpPr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DFCF8B6-DA85-5A3D-FED0-579463EA7225}"/>
                </a:ext>
              </a:extLst>
            </p:cNvPr>
            <p:cNvSpPr/>
            <p:nvPr/>
          </p:nvSpPr>
          <p:spPr>
            <a:xfrm>
              <a:off x="5526999" y="3289826"/>
              <a:ext cx="4387941" cy="29397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A9064A82-CACC-3692-9D26-3A9BF5D361BF}"/>
                </a:ext>
              </a:extLst>
            </p:cNvPr>
            <p:cNvSpPr/>
            <p:nvPr/>
          </p:nvSpPr>
          <p:spPr>
            <a:xfrm>
              <a:off x="3042440" y="4279901"/>
              <a:ext cx="2462767" cy="9595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154C69D-E4B2-F3AA-58E3-7B905FEA6C21}"/>
                </a:ext>
              </a:extLst>
            </p:cNvPr>
            <p:cNvSpPr/>
            <p:nvPr/>
          </p:nvSpPr>
          <p:spPr>
            <a:xfrm>
              <a:off x="4425264" y="4224067"/>
              <a:ext cx="331336" cy="565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6ADAAB02-0361-82D9-C7B1-511E504C7144}"/>
                </a:ext>
              </a:extLst>
            </p:cNvPr>
            <p:cNvCxnSpPr/>
            <p:nvPr/>
          </p:nvCxnSpPr>
          <p:spPr>
            <a:xfrm>
              <a:off x="3698449" y="4273315"/>
              <a:ext cx="0" cy="959594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0F171A4-B7EF-D049-7666-30CBC9C48B63}"/>
                </a:ext>
              </a:extLst>
            </p:cNvPr>
            <p:cNvSpPr/>
            <p:nvPr/>
          </p:nvSpPr>
          <p:spPr>
            <a:xfrm>
              <a:off x="3698449" y="4661001"/>
              <a:ext cx="43589" cy="18422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66E784FF-6ADA-E5ED-D250-45F8BAD54CA7}"/>
                </a:ext>
              </a:extLst>
            </p:cNvPr>
            <p:cNvCxnSpPr>
              <a:cxnSpLocks/>
            </p:cNvCxnSpPr>
            <p:nvPr/>
          </p:nvCxnSpPr>
          <p:spPr>
            <a:xfrm>
              <a:off x="3105725" y="3218950"/>
              <a:ext cx="867017" cy="0"/>
            </a:xfrm>
            <a:prstGeom prst="straightConnector1">
              <a:avLst/>
            </a:prstGeom>
            <a:ln w="19050">
              <a:solidFill>
                <a:srgbClr val="FF0066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720BE76E-4C21-90F2-F826-0A1D9455F215}"/>
                </a:ext>
              </a:extLst>
            </p:cNvPr>
            <p:cNvCxnSpPr>
              <a:cxnSpLocks/>
            </p:cNvCxnSpPr>
            <p:nvPr/>
          </p:nvCxnSpPr>
          <p:spPr>
            <a:xfrm>
              <a:off x="4590931" y="3872826"/>
              <a:ext cx="0" cy="24829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93DA0A7-83AE-476D-0D59-FDB1E587F872}"/>
                </a:ext>
              </a:extLst>
            </p:cNvPr>
            <p:cNvSpPr/>
            <p:nvPr/>
          </p:nvSpPr>
          <p:spPr>
            <a:xfrm flipH="1">
              <a:off x="5504139" y="4712949"/>
              <a:ext cx="45720" cy="52341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25A9655-96CB-8C04-4357-FD7C830B986C}"/>
                </a:ext>
              </a:extLst>
            </p:cNvPr>
            <p:cNvSpPr/>
            <p:nvPr/>
          </p:nvSpPr>
          <p:spPr>
            <a:xfrm>
              <a:off x="5505207" y="4246681"/>
              <a:ext cx="43583" cy="518614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직사각형 260">
              <a:extLst>
                <a:ext uri="{FF2B5EF4-FFF2-40B4-BE49-F238E27FC236}">
                  <a16:creationId xmlns:a16="http://schemas.microsoft.com/office/drawing/2014/main" id="{0215F793-070C-BA3C-9A21-DEE981BC64AC}"/>
                </a:ext>
              </a:extLst>
            </p:cNvPr>
            <p:cNvSpPr/>
            <p:nvPr/>
          </p:nvSpPr>
          <p:spPr>
            <a:xfrm>
              <a:off x="6494288" y="3292731"/>
              <a:ext cx="657607" cy="6561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직사각형 260">
              <a:extLst>
                <a:ext uri="{FF2B5EF4-FFF2-40B4-BE49-F238E27FC236}">
                  <a16:creationId xmlns:a16="http://schemas.microsoft.com/office/drawing/2014/main" id="{168762CA-6D86-0392-1002-C12126072540}"/>
                </a:ext>
              </a:extLst>
            </p:cNvPr>
            <p:cNvSpPr/>
            <p:nvPr/>
          </p:nvSpPr>
          <p:spPr>
            <a:xfrm>
              <a:off x="7151894" y="5573378"/>
              <a:ext cx="657607" cy="6561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7825AE73-AC59-2DEB-0E49-FA3F424CC03D}"/>
                </a:ext>
              </a:extLst>
            </p:cNvPr>
            <p:cNvGrpSpPr/>
            <p:nvPr/>
          </p:nvGrpSpPr>
          <p:grpSpPr>
            <a:xfrm>
              <a:off x="3105725" y="3346858"/>
              <a:ext cx="45685" cy="2834482"/>
              <a:chOff x="1173094" y="3197399"/>
              <a:chExt cx="45685" cy="2834482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61FD46B-A3C8-3813-86EE-48D3C87BFA99}"/>
                  </a:ext>
                </a:extLst>
              </p:cNvPr>
              <p:cNvSpPr/>
              <p:nvPr/>
            </p:nvSpPr>
            <p:spPr>
              <a:xfrm>
                <a:off x="1173094" y="473329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A84A4792-09E0-8CD4-E4DE-9DD422CD1112}"/>
                  </a:ext>
                </a:extLst>
              </p:cNvPr>
              <p:cNvSpPr/>
              <p:nvPr/>
            </p:nvSpPr>
            <p:spPr>
              <a:xfrm>
                <a:off x="1173094" y="4596865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60D1E3FC-25B8-FA53-0AC5-444581F7ED22}"/>
                  </a:ext>
                </a:extLst>
              </p:cNvPr>
              <p:cNvSpPr/>
              <p:nvPr/>
            </p:nvSpPr>
            <p:spPr>
              <a:xfrm>
                <a:off x="1173094" y="4471738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24C33BDC-5D95-F8A9-B028-4C112E67506B}"/>
                  </a:ext>
                </a:extLst>
              </p:cNvPr>
              <p:cNvSpPr/>
              <p:nvPr/>
            </p:nvSpPr>
            <p:spPr>
              <a:xfrm>
                <a:off x="1173094" y="433530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5C018047-5E17-8ADA-BDC3-5FFB27F16CEB}"/>
                  </a:ext>
                </a:extLst>
              </p:cNvPr>
              <p:cNvSpPr/>
              <p:nvPr/>
            </p:nvSpPr>
            <p:spPr>
              <a:xfrm>
                <a:off x="1173094" y="418853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87A48CE4-A140-3D8E-B163-2319ED854B0E}"/>
                  </a:ext>
                </a:extLst>
              </p:cNvPr>
              <p:cNvSpPr/>
              <p:nvPr/>
            </p:nvSpPr>
            <p:spPr>
              <a:xfrm>
                <a:off x="1173094" y="5005328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1E432825-A2D3-8E7A-57F3-3643D2E7F8E4}"/>
                  </a:ext>
                </a:extLst>
              </p:cNvPr>
              <p:cNvSpPr/>
              <p:nvPr/>
            </p:nvSpPr>
            <p:spPr>
              <a:xfrm>
                <a:off x="1173094" y="486889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7EB47477-C909-9982-AF56-9BED4AE70E81}"/>
                  </a:ext>
                </a:extLst>
              </p:cNvPr>
              <p:cNvSpPr/>
              <p:nvPr/>
            </p:nvSpPr>
            <p:spPr>
              <a:xfrm>
                <a:off x="1173094" y="5714167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21B61506-FF7C-CB2B-C508-8E6F2E28C117}"/>
                  </a:ext>
                </a:extLst>
              </p:cNvPr>
              <p:cNvSpPr/>
              <p:nvPr/>
            </p:nvSpPr>
            <p:spPr>
              <a:xfrm>
                <a:off x="1173094" y="557773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4F80FF39-0BCE-418C-FC24-266245E713A6}"/>
                  </a:ext>
                </a:extLst>
              </p:cNvPr>
              <p:cNvSpPr/>
              <p:nvPr/>
            </p:nvSpPr>
            <p:spPr>
              <a:xfrm>
                <a:off x="1173094" y="5452606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F45B1E39-115F-D47B-AD53-3207F90D296E}"/>
                  </a:ext>
                </a:extLst>
              </p:cNvPr>
              <p:cNvSpPr/>
              <p:nvPr/>
            </p:nvSpPr>
            <p:spPr>
              <a:xfrm>
                <a:off x="1173094" y="531617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8F811E26-E63F-CC05-1D52-955CBAD1AE8B}"/>
                  </a:ext>
                </a:extLst>
              </p:cNvPr>
              <p:cNvSpPr/>
              <p:nvPr/>
            </p:nvSpPr>
            <p:spPr>
              <a:xfrm>
                <a:off x="1173094" y="516940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A6C7F4C5-0809-E38F-9719-381AE2EB6ADC}"/>
                  </a:ext>
                </a:extLst>
              </p:cNvPr>
              <p:cNvSpPr/>
              <p:nvPr/>
            </p:nvSpPr>
            <p:spPr>
              <a:xfrm>
                <a:off x="1173094" y="5986196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CD847830-5177-F9E5-811C-253AD8C9AA08}"/>
                  </a:ext>
                </a:extLst>
              </p:cNvPr>
              <p:cNvSpPr/>
              <p:nvPr/>
            </p:nvSpPr>
            <p:spPr>
              <a:xfrm>
                <a:off x="1173094" y="584976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F3B5E6BE-248A-AB3C-ECAF-7D121D62253E}"/>
                  </a:ext>
                </a:extLst>
              </p:cNvPr>
              <p:cNvSpPr/>
              <p:nvPr/>
            </p:nvSpPr>
            <p:spPr>
              <a:xfrm>
                <a:off x="1173094" y="374216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31DAC537-0487-D0BF-2F76-57AB8DF931FD}"/>
                  </a:ext>
                </a:extLst>
              </p:cNvPr>
              <p:cNvSpPr/>
              <p:nvPr/>
            </p:nvSpPr>
            <p:spPr>
              <a:xfrm>
                <a:off x="1173094" y="3605730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AC959CBB-D038-B17E-0303-F7E0B67EA57C}"/>
                  </a:ext>
                </a:extLst>
              </p:cNvPr>
              <p:cNvSpPr/>
              <p:nvPr/>
            </p:nvSpPr>
            <p:spPr>
              <a:xfrm>
                <a:off x="1173094" y="348060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D0E798C-CA3C-2AD6-F519-499EFE35DB30}"/>
                  </a:ext>
                </a:extLst>
              </p:cNvPr>
              <p:cNvSpPr/>
              <p:nvPr/>
            </p:nvSpPr>
            <p:spPr>
              <a:xfrm>
                <a:off x="1173094" y="334416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4C183903-01F3-D981-7C4D-2C62BE910141}"/>
                  </a:ext>
                </a:extLst>
              </p:cNvPr>
              <p:cNvSpPr/>
              <p:nvPr/>
            </p:nvSpPr>
            <p:spPr>
              <a:xfrm>
                <a:off x="1173094" y="319739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2053EADC-BCE0-AE30-A369-9C581D4F670A}"/>
                  </a:ext>
                </a:extLst>
              </p:cNvPr>
              <p:cNvSpPr/>
              <p:nvPr/>
            </p:nvSpPr>
            <p:spPr>
              <a:xfrm>
                <a:off x="1173094" y="401419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3A960712-0051-74F0-CCE8-C2E8A37CABCD}"/>
                  </a:ext>
                </a:extLst>
              </p:cNvPr>
              <p:cNvSpPr/>
              <p:nvPr/>
            </p:nvSpPr>
            <p:spPr>
              <a:xfrm>
                <a:off x="1173094" y="387775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92D73FEC-BA7F-2DBE-F6C6-2CC605B9AD28}"/>
                </a:ext>
              </a:extLst>
            </p:cNvPr>
            <p:cNvGrpSpPr/>
            <p:nvPr/>
          </p:nvGrpSpPr>
          <p:grpSpPr>
            <a:xfrm>
              <a:off x="8455262" y="3292731"/>
              <a:ext cx="1459677" cy="1953351"/>
              <a:chOff x="6996273" y="2835528"/>
              <a:chExt cx="1783743" cy="2387018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39" name="직사각형 260">
                <a:extLst>
                  <a:ext uri="{FF2B5EF4-FFF2-40B4-BE49-F238E27FC236}">
                    <a16:creationId xmlns:a16="http://schemas.microsoft.com/office/drawing/2014/main" id="{21D849CC-DD62-06AF-2828-6A7BE920033A}"/>
                  </a:ext>
                </a:extLst>
              </p:cNvPr>
              <p:cNvSpPr/>
              <p:nvPr/>
            </p:nvSpPr>
            <p:spPr>
              <a:xfrm>
                <a:off x="6996273" y="2835528"/>
                <a:ext cx="1783743" cy="801876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1" name="직사각형 260">
                <a:extLst>
                  <a:ext uri="{FF2B5EF4-FFF2-40B4-BE49-F238E27FC236}">
                    <a16:creationId xmlns:a16="http://schemas.microsoft.com/office/drawing/2014/main" id="{60502E0E-A856-CBE3-B1CD-8B964D47A403}"/>
                  </a:ext>
                </a:extLst>
              </p:cNvPr>
              <p:cNvSpPr/>
              <p:nvPr/>
            </p:nvSpPr>
            <p:spPr>
              <a:xfrm>
                <a:off x="7892249" y="3640924"/>
                <a:ext cx="887767" cy="1581622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2" name="직사각형 260">
                <a:extLst>
                  <a:ext uri="{FF2B5EF4-FFF2-40B4-BE49-F238E27FC236}">
                    <a16:creationId xmlns:a16="http://schemas.microsoft.com/office/drawing/2014/main" id="{0CCC5995-0CB7-E6D7-3122-F50A233A23DE}"/>
                  </a:ext>
                </a:extLst>
              </p:cNvPr>
              <p:cNvSpPr/>
              <p:nvPr/>
            </p:nvSpPr>
            <p:spPr>
              <a:xfrm>
                <a:off x="7899400" y="3292730"/>
                <a:ext cx="875030" cy="1581622"/>
              </a:xfrm>
              <a:prstGeom prst="rect">
                <a:avLst/>
              </a:prstGeom>
              <a:grp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28A2971B-0150-0168-B95C-3E07C8F030AF}"/>
                </a:ext>
              </a:extLst>
            </p:cNvPr>
            <p:cNvCxnSpPr>
              <a:cxnSpLocks/>
            </p:cNvCxnSpPr>
            <p:nvPr/>
          </p:nvCxnSpPr>
          <p:spPr>
            <a:xfrm>
              <a:off x="5505207" y="3819184"/>
              <a:ext cx="440516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E41A9550-B3F4-7B30-5D95-364E87798E44}"/>
                </a:ext>
              </a:extLst>
            </p:cNvPr>
            <p:cNvCxnSpPr>
              <a:cxnSpLocks/>
            </p:cNvCxnSpPr>
            <p:nvPr/>
          </p:nvCxnSpPr>
          <p:spPr>
            <a:xfrm>
              <a:off x="5505207" y="5687902"/>
              <a:ext cx="4405161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C2839DC7-3139-C960-B754-2B9F223A9888}"/>
                </a:ext>
              </a:extLst>
            </p:cNvPr>
            <p:cNvSpPr/>
            <p:nvPr/>
          </p:nvSpPr>
          <p:spPr>
            <a:xfrm>
              <a:off x="6575921" y="3796341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BCB06B05-8756-926F-F238-EEA4BF918840}"/>
                </a:ext>
              </a:extLst>
            </p:cNvPr>
            <p:cNvSpPr/>
            <p:nvPr/>
          </p:nvSpPr>
          <p:spPr>
            <a:xfrm>
              <a:off x="7044237" y="3796341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0DA67B4C-9FA2-888A-EE04-F79E6BA7E11F}"/>
                </a:ext>
              </a:extLst>
            </p:cNvPr>
            <p:cNvSpPr/>
            <p:nvPr/>
          </p:nvSpPr>
          <p:spPr>
            <a:xfrm>
              <a:off x="7270831" y="569174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5EDD9D15-AECC-344C-0482-7EC87FC20819}"/>
                </a:ext>
              </a:extLst>
            </p:cNvPr>
            <p:cNvSpPr/>
            <p:nvPr/>
          </p:nvSpPr>
          <p:spPr>
            <a:xfrm>
              <a:off x="7675284" y="569174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63753CDC-A48C-2C5E-5C6B-B1D7E172D620}"/>
                </a:ext>
              </a:extLst>
            </p:cNvPr>
            <p:cNvCxnSpPr/>
            <p:nvPr/>
          </p:nvCxnSpPr>
          <p:spPr>
            <a:xfrm>
              <a:off x="7151894" y="3289826"/>
              <a:ext cx="0" cy="2939745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5EAC6986-9E38-83F8-8DD8-F8834AC30880}"/>
                </a:ext>
              </a:extLst>
            </p:cNvPr>
            <p:cNvCxnSpPr/>
            <p:nvPr/>
          </p:nvCxnSpPr>
          <p:spPr>
            <a:xfrm>
              <a:off x="8455262" y="3975558"/>
              <a:ext cx="729838" cy="0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96EAA632-33C4-4681-AD1C-127D9AA531A9}"/>
                </a:ext>
              </a:extLst>
            </p:cNvPr>
            <p:cNvCxnSpPr/>
            <p:nvPr/>
          </p:nvCxnSpPr>
          <p:spPr>
            <a:xfrm>
              <a:off x="9176222" y="3948924"/>
              <a:ext cx="0" cy="1297158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DD6E4371-4AE3-71E3-ED7A-0B414D016F8F}"/>
                </a:ext>
              </a:extLst>
            </p:cNvPr>
            <p:cNvCxnSpPr>
              <a:cxnSpLocks/>
            </p:cNvCxnSpPr>
            <p:nvPr/>
          </p:nvCxnSpPr>
          <p:spPr>
            <a:xfrm>
              <a:off x="9167344" y="5248373"/>
              <a:ext cx="743024" cy="0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직사각형 260">
              <a:extLst>
                <a:ext uri="{FF2B5EF4-FFF2-40B4-BE49-F238E27FC236}">
                  <a16:creationId xmlns:a16="http://schemas.microsoft.com/office/drawing/2014/main" id="{0F31238B-3AB0-5D33-C5D9-89F2BE3DE218}"/>
                </a:ext>
              </a:extLst>
            </p:cNvPr>
            <p:cNvSpPr/>
            <p:nvPr/>
          </p:nvSpPr>
          <p:spPr>
            <a:xfrm>
              <a:off x="9910368" y="4439206"/>
              <a:ext cx="940639" cy="6561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3F12C66-C278-F517-8533-5B69DAB74179}"/>
                </a:ext>
              </a:extLst>
            </p:cNvPr>
            <p:cNvSpPr/>
            <p:nvPr/>
          </p:nvSpPr>
          <p:spPr>
            <a:xfrm>
              <a:off x="10029304" y="3207536"/>
              <a:ext cx="973551" cy="320010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177B0F74-99B7-6189-457D-FE0C2FE302AD}"/>
                </a:ext>
              </a:extLst>
            </p:cNvPr>
            <p:cNvCxnSpPr/>
            <p:nvPr/>
          </p:nvCxnSpPr>
          <p:spPr>
            <a:xfrm flipH="1">
              <a:off x="10766245" y="4780566"/>
              <a:ext cx="67470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90F86C32-AF1F-1F31-8D6B-0FC8ECAE9FEF}"/>
                </a:ext>
              </a:extLst>
            </p:cNvPr>
            <p:cNvSpPr/>
            <p:nvPr/>
          </p:nvSpPr>
          <p:spPr>
            <a:xfrm>
              <a:off x="7436643" y="6096748"/>
              <a:ext cx="123497" cy="123497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CCFDB6D6-AC8B-289F-EB4C-FC96A61FD385}"/>
                </a:ext>
              </a:extLst>
            </p:cNvPr>
            <p:cNvSpPr/>
            <p:nvPr/>
          </p:nvSpPr>
          <p:spPr>
            <a:xfrm>
              <a:off x="8454597" y="3289826"/>
              <a:ext cx="45719" cy="709479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F71973FA-C5E9-2158-DA35-5809C4828A3A}"/>
                </a:ext>
              </a:extLst>
            </p:cNvPr>
            <p:cNvSpPr/>
            <p:nvPr/>
          </p:nvSpPr>
          <p:spPr>
            <a:xfrm>
              <a:off x="6769530" y="3542637"/>
              <a:ext cx="123497" cy="1234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</a:t>
              </a:r>
              <a:endParaRPr lang="ko-KR" altLang="en-US" sz="1000" dirty="0"/>
            </a:p>
          </p:txBody>
        </p:sp>
      </p:grpSp>
      <p:sp>
        <p:nvSpPr>
          <p:cNvPr id="229" name="직선 연결선 5">
            <a:extLst>
              <a:ext uri="{FF2B5EF4-FFF2-40B4-BE49-F238E27FC236}">
                <a16:creationId xmlns:a16="http://schemas.microsoft.com/office/drawing/2014/main" id="{C10DA837-7CD1-FB29-FBCD-5A849626C037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TextBox 8">
            <a:extLst>
              <a:ext uri="{FF2B5EF4-FFF2-40B4-BE49-F238E27FC236}">
                <a16:creationId xmlns:a16="http://schemas.microsoft.com/office/drawing/2014/main" id="{B9FCD19D-2DE6-31D5-3485-8DF07F2E8183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7" name="직사각형 29">
            <a:extLst>
              <a:ext uri="{FF2B5EF4-FFF2-40B4-BE49-F238E27FC236}">
                <a16:creationId xmlns:a16="http://schemas.microsoft.com/office/drawing/2014/main" id="{8F8905F3-378B-3776-5F1B-574F00780671}"/>
              </a:ext>
            </a:extLst>
          </p:cNvPr>
          <p:cNvSpPr/>
          <p:nvPr/>
        </p:nvSpPr>
        <p:spPr>
          <a:xfrm>
            <a:off x="1475348" y="325751"/>
            <a:ext cx="2497394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 </a:t>
            </a:r>
            <a:r>
              <a:rPr lang="en-US" altLang="ko-KR" sz="1600" spc="-1" dirty="0">
                <a:latin typeface="Arial"/>
              </a:rPr>
              <a:t>/ </a:t>
            </a:r>
            <a:r>
              <a:rPr lang="ko-KR" altLang="en-US" sz="1600" spc="-1" dirty="0">
                <a:latin typeface="Arial"/>
              </a:rPr>
              <a:t>기능 및 연계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EA0E5FE-44D1-8CDD-52AC-343E197E44A3}"/>
              </a:ext>
            </a:extLst>
          </p:cNvPr>
          <p:cNvSpPr/>
          <p:nvPr/>
        </p:nvSpPr>
        <p:spPr>
          <a:xfrm>
            <a:off x="251296" y="99491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FF0066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44C5BB-D15A-758C-2504-E3850DA65993}"/>
              </a:ext>
            </a:extLst>
          </p:cNvPr>
          <p:cNvSpPr txBox="1"/>
          <p:nvPr/>
        </p:nvSpPr>
        <p:spPr>
          <a:xfrm>
            <a:off x="404057" y="894736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천장에서 바닥으로 향하는 레이저 </a:t>
            </a:r>
            <a:r>
              <a:rPr lang="en-US" altLang="ko-KR" sz="1050" dirty="0"/>
              <a:t>| </a:t>
            </a:r>
            <a:r>
              <a:rPr lang="ko-KR" altLang="en-US" sz="1050" dirty="0"/>
              <a:t>         방향으로 전진 </a:t>
            </a:r>
            <a:r>
              <a:rPr lang="en-US" altLang="ko-KR" sz="1050" dirty="0"/>
              <a:t>(</a:t>
            </a:r>
            <a:r>
              <a:rPr lang="ko-KR" altLang="en-US" sz="1050" dirty="0"/>
              <a:t>속도는 직접 보면서 수정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279831A-2DAD-E523-A0C3-FE17F60D10BB}"/>
              </a:ext>
            </a:extLst>
          </p:cNvPr>
          <p:cNvSpPr/>
          <p:nvPr/>
        </p:nvSpPr>
        <p:spPr>
          <a:xfrm>
            <a:off x="251295" y="128563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371B41-6896-5A9E-4870-24289DE19509}"/>
              </a:ext>
            </a:extLst>
          </p:cNvPr>
          <p:cNvSpPr txBox="1"/>
          <p:nvPr/>
        </p:nvSpPr>
        <p:spPr>
          <a:xfrm>
            <a:off x="404057" y="1179506"/>
            <a:ext cx="55526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천장에서 바닥으로 향하는 레이저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46C4223-348B-7208-EC0E-F40578343E03}"/>
              </a:ext>
            </a:extLst>
          </p:cNvPr>
          <p:cNvCxnSpPr>
            <a:cxnSpLocks/>
          </p:cNvCxnSpPr>
          <p:nvPr/>
        </p:nvCxnSpPr>
        <p:spPr>
          <a:xfrm>
            <a:off x="274137" y="1885326"/>
            <a:ext cx="0" cy="29574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8690005-A0D7-1941-BD0D-9653848F96B7}"/>
              </a:ext>
            </a:extLst>
          </p:cNvPr>
          <p:cNvSpPr txBox="1"/>
          <p:nvPr/>
        </p:nvSpPr>
        <p:spPr>
          <a:xfrm>
            <a:off x="404058" y="1905832"/>
            <a:ext cx="7500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유리 벽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073DA09-2F21-2C7A-C456-DA39FA063DED}"/>
              </a:ext>
            </a:extLst>
          </p:cNvPr>
          <p:cNvSpPr/>
          <p:nvPr/>
        </p:nvSpPr>
        <p:spPr>
          <a:xfrm>
            <a:off x="251295" y="2279288"/>
            <a:ext cx="4571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C746CA0-4ACE-E3CB-ED73-FFA4DD83F8DB}"/>
              </a:ext>
            </a:extLst>
          </p:cNvPr>
          <p:cNvSpPr txBox="1"/>
          <p:nvPr/>
        </p:nvSpPr>
        <p:spPr>
          <a:xfrm>
            <a:off x="404057" y="2234551"/>
            <a:ext cx="3161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스위치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노란색 움직이는 벽 활성화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A0951D0-2DF2-1E4D-AAC6-73A86FB71D2E}"/>
              </a:ext>
            </a:extLst>
          </p:cNvPr>
          <p:cNvSpPr/>
          <p:nvPr/>
        </p:nvSpPr>
        <p:spPr>
          <a:xfrm>
            <a:off x="250340" y="2963928"/>
            <a:ext cx="38846" cy="44473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16F2886-DDB7-ABFE-7812-B3B598E1CAB6}"/>
              </a:ext>
            </a:extLst>
          </p:cNvPr>
          <p:cNvSpPr/>
          <p:nvPr/>
        </p:nvSpPr>
        <p:spPr>
          <a:xfrm flipH="1">
            <a:off x="252345" y="2601123"/>
            <a:ext cx="38847" cy="407355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9364265-26A9-0AAA-20FC-896232D10EE7}"/>
              </a:ext>
            </a:extLst>
          </p:cNvPr>
          <p:cNvSpPr txBox="1"/>
          <p:nvPr/>
        </p:nvSpPr>
        <p:spPr>
          <a:xfrm>
            <a:off x="404058" y="2901160"/>
            <a:ext cx="24545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움직이는 벽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좌우로 열림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9C78D18-F26B-532E-1708-89B9CC061169}"/>
              </a:ext>
            </a:extLst>
          </p:cNvPr>
          <p:cNvSpPr/>
          <p:nvPr/>
        </p:nvSpPr>
        <p:spPr>
          <a:xfrm>
            <a:off x="212388" y="3633333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98B1CC2-FD96-45B0-09AC-2D9FBDAD4864}"/>
              </a:ext>
            </a:extLst>
          </p:cNvPr>
          <p:cNvSpPr txBox="1"/>
          <p:nvPr/>
        </p:nvSpPr>
        <p:spPr>
          <a:xfrm>
            <a:off x="404058" y="3582586"/>
            <a:ext cx="30768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버튼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파란색 움직이는 벽 활성화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3E01650-D22F-A32B-AC63-56A575E43E81}"/>
              </a:ext>
            </a:extLst>
          </p:cNvPr>
          <p:cNvSpPr/>
          <p:nvPr/>
        </p:nvSpPr>
        <p:spPr>
          <a:xfrm>
            <a:off x="260434" y="3951746"/>
            <a:ext cx="45719" cy="53133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D66CD02-0AEA-7A46-6FDD-D26125B04C2B}"/>
              </a:ext>
            </a:extLst>
          </p:cNvPr>
          <p:cNvSpPr txBox="1"/>
          <p:nvPr/>
        </p:nvSpPr>
        <p:spPr>
          <a:xfrm>
            <a:off x="420516" y="4097975"/>
            <a:ext cx="25384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움직이는 벽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위로 열림 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FD16B0E-D030-D0E8-991E-76BF3CDD37AD}"/>
              </a:ext>
            </a:extLst>
          </p:cNvPr>
          <p:cNvSpPr/>
          <p:nvPr/>
        </p:nvSpPr>
        <p:spPr>
          <a:xfrm>
            <a:off x="219183" y="4691362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27B3D3A-7594-60AC-BC9E-D7921D8E7A7C}"/>
              </a:ext>
            </a:extLst>
          </p:cNvPr>
          <p:cNvSpPr txBox="1"/>
          <p:nvPr/>
        </p:nvSpPr>
        <p:spPr>
          <a:xfrm>
            <a:off x="420516" y="4644039"/>
            <a:ext cx="15147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ko-KR" sz="1050" dirty="0"/>
              <a:t>A type </a:t>
            </a:r>
            <a:r>
              <a:rPr lang="ko-KR" altLang="en-US" sz="1050" dirty="0"/>
              <a:t>큐브 </a:t>
            </a:r>
            <a:r>
              <a:rPr lang="en-US" altLang="ko-KR" sz="1050" dirty="0"/>
              <a:t>(1x1x1)</a:t>
            </a:r>
            <a:endParaRPr lang="ko-KR" altLang="en-US" sz="1050" dirty="0"/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3C59F3D-DDBB-DAED-B628-0EBDB77CC3CD}"/>
              </a:ext>
            </a:extLst>
          </p:cNvPr>
          <p:cNvCxnSpPr>
            <a:cxnSpLocks/>
          </p:cNvCxnSpPr>
          <p:nvPr/>
        </p:nvCxnSpPr>
        <p:spPr>
          <a:xfrm>
            <a:off x="114826" y="1619002"/>
            <a:ext cx="305690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2A624E74-0D33-DB70-274D-0AB01CF63E53}"/>
              </a:ext>
            </a:extLst>
          </p:cNvPr>
          <p:cNvSpPr txBox="1"/>
          <p:nvPr/>
        </p:nvSpPr>
        <p:spPr>
          <a:xfrm>
            <a:off x="404057" y="1490875"/>
            <a:ext cx="55526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레이저</a:t>
            </a: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4356218E-242C-E612-E5BB-BF9FC0C8C9D9}"/>
              </a:ext>
            </a:extLst>
          </p:cNvPr>
          <p:cNvCxnSpPr>
            <a:cxnSpLocks/>
          </p:cNvCxnSpPr>
          <p:nvPr/>
        </p:nvCxnSpPr>
        <p:spPr>
          <a:xfrm>
            <a:off x="2592300" y="1036523"/>
            <a:ext cx="266310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73" name="직선 연결선 5">
            <a:extLst>
              <a:ext uri="{FF2B5EF4-FFF2-40B4-BE49-F238E27FC236}">
                <a16:creationId xmlns:a16="http://schemas.microsoft.com/office/drawing/2014/main" id="{4D920317-539C-F120-CD32-99A57FA8761D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id="{8EA2F38F-AA21-9A4F-FC1D-544CEDD75B8D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20B705-0E4A-5E1F-C9F3-EED5097483BA}"/>
              </a:ext>
            </a:extLst>
          </p:cNvPr>
          <p:cNvSpPr txBox="1"/>
          <p:nvPr/>
        </p:nvSpPr>
        <p:spPr>
          <a:xfrm>
            <a:off x="404057" y="894736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스위치 </a:t>
            </a:r>
            <a:r>
              <a:rPr lang="en-US" altLang="ko-KR" sz="1050" dirty="0"/>
              <a:t>(</a:t>
            </a:r>
            <a:r>
              <a:rPr lang="ko-KR" altLang="en-US" sz="1050" dirty="0"/>
              <a:t>보라색 움직이는 벽에 붙어있음</a:t>
            </a:r>
            <a:r>
              <a:rPr lang="en-US" altLang="ko-KR" sz="1050" dirty="0"/>
              <a:t>) | </a:t>
            </a:r>
            <a:r>
              <a:rPr lang="ko-KR" altLang="en-US" sz="1050" dirty="0"/>
              <a:t>활성화 시 보라색 움직이는 벽 활성화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DDA158-85D0-AAFA-AFF1-4A81B3A191EF}"/>
              </a:ext>
            </a:extLst>
          </p:cNvPr>
          <p:cNvSpPr/>
          <p:nvPr/>
        </p:nvSpPr>
        <p:spPr>
          <a:xfrm>
            <a:off x="386922" y="949276"/>
            <a:ext cx="34270" cy="144835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FE9397-5E2E-4871-2640-E05E4AAC0B14}"/>
              </a:ext>
            </a:extLst>
          </p:cNvPr>
          <p:cNvSpPr/>
          <p:nvPr/>
        </p:nvSpPr>
        <p:spPr>
          <a:xfrm>
            <a:off x="379218" y="1152417"/>
            <a:ext cx="36618" cy="517341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AFD220-2BA5-0965-04E1-E9E1BE83690B}"/>
              </a:ext>
            </a:extLst>
          </p:cNvPr>
          <p:cNvSpPr txBox="1"/>
          <p:nvPr/>
        </p:nvSpPr>
        <p:spPr>
          <a:xfrm>
            <a:off x="404057" y="1285930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움직이는 벽 </a:t>
            </a:r>
            <a:r>
              <a:rPr lang="en-US" altLang="ko-KR" sz="1050" dirty="0"/>
              <a:t>| </a:t>
            </a:r>
            <a:r>
              <a:rPr lang="ko-KR" altLang="en-US" sz="1050" dirty="0"/>
              <a:t>활성화 시 위로 열림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48AA28B-4B9D-36D9-AF67-28363EF43CD6}"/>
              </a:ext>
            </a:extLst>
          </p:cNvPr>
          <p:cNvCxnSpPr>
            <a:cxnSpLocks/>
          </p:cNvCxnSpPr>
          <p:nvPr/>
        </p:nvCxnSpPr>
        <p:spPr>
          <a:xfrm>
            <a:off x="191812" y="1851123"/>
            <a:ext cx="39846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84F5250-0492-9808-F954-9ED1D9C3C54A}"/>
              </a:ext>
            </a:extLst>
          </p:cNvPr>
          <p:cNvCxnSpPr>
            <a:cxnSpLocks/>
          </p:cNvCxnSpPr>
          <p:nvPr/>
        </p:nvCxnSpPr>
        <p:spPr>
          <a:xfrm>
            <a:off x="179816" y="2124388"/>
            <a:ext cx="419336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4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DA562824-2A26-3F76-0478-EEFE43F84107}"/>
              </a:ext>
            </a:extLst>
          </p:cNvPr>
          <p:cNvCxnSpPr>
            <a:cxnSpLocks/>
          </p:cNvCxnSpPr>
          <p:nvPr/>
        </p:nvCxnSpPr>
        <p:spPr>
          <a:xfrm>
            <a:off x="404057" y="2352832"/>
            <a:ext cx="0" cy="286896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7F5E2B74-80B5-8EDA-4B23-88A33E7CD9F8}"/>
              </a:ext>
            </a:extLst>
          </p:cNvPr>
          <p:cNvSpPr/>
          <p:nvPr/>
        </p:nvSpPr>
        <p:spPr>
          <a:xfrm>
            <a:off x="334710" y="2767756"/>
            <a:ext cx="125634" cy="125634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ED26A2C-0F92-E12A-EE0A-1CA6EF4612B3}"/>
              </a:ext>
            </a:extLst>
          </p:cNvPr>
          <p:cNvSpPr/>
          <p:nvPr/>
        </p:nvSpPr>
        <p:spPr>
          <a:xfrm>
            <a:off x="375407" y="3021418"/>
            <a:ext cx="49165" cy="232127"/>
          </a:xfrm>
          <a:prstGeom prst="rect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5FB039-11C6-682C-6015-FC7AB091F608}"/>
              </a:ext>
            </a:extLst>
          </p:cNvPr>
          <p:cNvSpPr txBox="1"/>
          <p:nvPr/>
        </p:nvSpPr>
        <p:spPr>
          <a:xfrm>
            <a:off x="627714" y="1721947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레이저 </a:t>
            </a:r>
            <a:r>
              <a:rPr lang="en-US" altLang="ko-KR" sz="1050" dirty="0"/>
              <a:t>| </a:t>
            </a:r>
            <a:r>
              <a:rPr lang="ko-KR" altLang="en-US" sz="1050" dirty="0"/>
              <a:t>초기 위치에서부터     위치를 이동 반복 </a:t>
            </a:r>
            <a:r>
              <a:rPr lang="en-US" altLang="ko-KR" sz="1050" dirty="0"/>
              <a:t>(</a:t>
            </a:r>
            <a:r>
              <a:rPr lang="ko-KR" altLang="en-US" sz="1050" dirty="0"/>
              <a:t>속도는 직접 보면서 수정</a:t>
            </a:r>
            <a:r>
              <a:rPr lang="en-US" altLang="ko-KR" sz="1050" dirty="0"/>
              <a:t>) </a:t>
            </a:r>
            <a:endParaRPr lang="ko-KR" altLang="en-US" sz="105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B33E732-9A7D-5551-0BE4-54F19290927A}"/>
              </a:ext>
            </a:extLst>
          </p:cNvPr>
          <p:cNvSpPr txBox="1"/>
          <p:nvPr/>
        </p:nvSpPr>
        <p:spPr>
          <a:xfrm>
            <a:off x="627714" y="1997430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레이저 </a:t>
            </a:r>
            <a:r>
              <a:rPr lang="en-US" altLang="ko-KR" sz="1050" dirty="0"/>
              <a:t>| </a:t>
            </a:r>
            <a:r>
              <a:rPr lang="ko-KR" altLang="en-US" sz="1050" dirty="0"/>
              <a:t>초기 위치에서부터 </a:t>
            </a:r>
            <a:r>
              <a:rPr lang="en-US" altLang="ko-KR" sz="1050" dirty="0"/>
              <a:t>    </a:t>
            </a:r>
            <a:r>
              <a:rPr lang="ko-KR" altLang="en-US" sz="1050" dirty="0"/>
              <a:t>위치를 이동 반복 </a:t>
            </a:r>
            <a:r>
              <a:rPr lang="en-US" altLang="ko-KR" sz="1050" dirty="0"/>
              <a:t>(</a:t>
            </a:r>
            <a:r>
              <a:rPr lang="ko-KR" altLang="en-US" sz="1050" dirty="0"/>
              <a:t>속도는 직접 보면서 수정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C040C11-3FB3-CA47-12EF-DCB5A57A48BB}"/>
              </a:ext>
            </a:extLst>
          </p:cNvPr>
          <p:cNvSpPr txBox="1"/>
          <p:nvPr/>
        </p:nvSpPr>
        <p:spPr>
          <a:xfrm>
            <a:off x="424572" y="2362766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유리 벽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BEA57CF-5D60-D699-8144-7E23603150E7}"/>
              </a:ext>
            </a:extLst>
          </p:cNvPr>
          <p:cNvSpPr txBox="1"/>
          <p:nvPr/>
        </p:nvSpPr>
        <p:spPr>
          <a:xfrm>
            <a:off x="494341" y="2699334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스위치 </a:t>
            </a:r>
            <a:r>
              <a:rPr lang="en-US" altLang="ko-KR" sz="1050" dirty="0"/>
              <a:t>| </a:t>
            </a:r>
            <a:r>
              <a:rPr lang="ko-KR" altLang="en-US" sz="1050" dirty="0"/>
              <a:t>모든 스위치 활성화 시 파란색 문 활성화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1160E0-8ED3-A1D1-A97F-1B73895E4088}"/>
              </a:ext>
            </a:extLst>
          </p:cNvPr>
          <p:cNvSpPr txBox="1"/>
          <p:nvPr/>
        </p:nvSpPr>
        <p:spPr>
          <a:xfrm>
            <a:off x="424572" y="3020094"/>
            <a:ext cx="58312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050" dirty="0"/>
              <a:t>문</a:t>
            </a:r>
            <a:r>
              <a:rPr lang="en-US" altLang="ko-KR" sz="1050" dirty="0"/>
              <a:t>(</a:t>
            </a:r>
            <a:r>
              <a:rPr lang="ko-KR" altLang="en-US" sz="1050" dirty="0"/>
              <a:t>출구</a:t>
            </a:r>
            <a:r>
              <a:rPr lang="en-US" altLang="ko-KR" sz="1050" dirty="0"/>
              <a:t>) | </a:t>
            </a:r>
            <a:r>
              <a:rPr lang="ko-KR" altLang="en-US" sz="1050" dirty="0"/>
              <a:t>활성화 시 열림</a:t>
            </a:r>
          </a:p>
        </p:txBody>
      </p:sp>
      <p:sp>
        <p:nvSpPr>
          <p:cNvPr id="91" name="직사각형 29">
            <a:extLst>
              <a:ext uri="{FF2B5EF4-FFF2-40B4-BE49-F238E27FC236}">
                <a16:creationId xmlns:a16="http://schemas.microsoft.com/office/drawing/2014/main" id="{6DC8CB7B-AE30-105F-9D1E-753AEBC19468}"/>
              </a:ext>
            </a:extLst>
          </p:cNvPr>
          <p:cNvSpPr/>
          <p:nvPr/>
        </p:nvSpPr>
        <p:spPr>
          <a:xfrm>
            <a:off x="1475348" y="325751"/>
            <a:ext cx="2497394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 </a:t>
            </a:r>
            <a:r>
              <a:rPr lang="en-US" altLang="ko-KR" sz="1600" spc="-1" dirty="0">
                <a:latin typeface="Arial"/>
              </a:rPr>
              <a:t>/ </a:t>
            </a:r>
            <a:r>
              <a:rPr lang="ko-KR" altLang="en-US" sz="1600" spc="-1" dirty="0">
                <a:latin typeface="Arial"/>
              </a:rPr>
              <a:t>기능 및 연계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B0F845D-9F72-236C-BFCF-07A31078F313}"/>
              </a:ext>
            </a:extLst>
          </p:cNvPr>
          <p:cNvGrpSpPr/>
          <p:nvPr/>
        </p:nvGrpSpPr>
        <p:grpSpPr>
          <a:xfrm>
            <a:off x="5190926" y="2210540"/>
            <a:ext cx="6506733" cy="3901042"/>
            <a:chOff x="1676194" y="2210540"/>
            <a:chExt cx="6506733" cy="3901042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628826" y="2215751"/>
              <a:ext cx="4444334" cy="38920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855294" y="3904569"/>
              <a:ext cx="739535" cy="5159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676194" y="3735616"/>
              <a:ext cx="765412" cy="91715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558610" y="4078945"/>
              <a:ext cx="34270" cy="14483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592207" y="3903128"/>
              <a:ext cx="36618" cy="5173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491904" y="2218534"/>
              <a:ext cx="517014" cy="515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4008919" y="2215751"/>
              <a:ext cx="517014" cy="10699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838159" y="2215752"/>
              <a:ext cx="517014" cy="515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667400" y="2215752"/>
              <a:ext cx="517014" cy="51590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4321240" y="5595680"/>
              <a:ext cx="517014" cy="5159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5150385" y="5595680"/>
              <a:ext cx="517014" cy="5159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4008919" y="3747279"/>
              <a:ext cx="842073" cy="8276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850992" y="3747279"/>
              <a:ext cx="816407" cy="82760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628826" y="2277925"/>
              <a:ext cx="444433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628826" y="6051348"/>
              <a:ext cx="444433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491904" y="5595680"/>
              <a:ext cx="517014" cy="51590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667400" y="5595680"/>
              <a:ext cx="517014" cy="5159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0468" y="2210540"/>
              <a:ext cx="0" cy="3892094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8794" y="2210540"/>
              <a:ext cx="0" cy="3892094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73159" y="3904569"/>
              <a:ext cx="739535" cy="5159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38639" y="4156586"/>
              <a:ext cx="244288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12695" y="4040523"/>
              <a:ext cx="49165" cy="232127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687594" y="2402576"/>
              <a:ext cx="125634" cy="125634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863089" y="5790814"/>
              <a:ext cx="125634" cy="125634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4008919" y="3735616"/>
              <a:ext cx="0" cy="83926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AD125F9-5EAC-2A98-BECB-2A880F4B5740}"/>
              </a:ext>
            </a:extLst>
          </p:cNvPr>
          <p:cNvCxnSpPr>
            <a:cxnSpLocks/>
          </p:cNvCxnSpPr>
          <p:nvPr/>
        </p:nvCxnSpPr>
        <p:spPr>
          <a:xfrm flipV="1">
            <a:off x="2432965" y="1721947"/>
            <a:ext cx="0" cy="253916"/>
          </a:xfrm>
          <a:prstGeom prst="straightConnector1">
            <a:avLst/>
          </a:prstGeom>
          <a:ln w="19050">
            <a:solidFill>
              <a:srgbClr val="FF7C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7AC9455-B0EA-5A6D-1F19-CEB9B4FB5F1D}"/>
              </a:ext>
            </a:extLst>
          </p:cNvPr>
          <p:cNvCxnSpPr>
            <a:cxnSpLocks/>
          </p:cNvCxnSpPr>
          <p:nvPr/>
        </p:nvCxnSpPr>
        <p:spPr>
          <a:xfrm flipV="1">
            <a:off x="2432965" y="2006598"/>
            <a:ext cx="0" cy="253571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32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260">
            <a:extLst>
              <a:ext uri="{FF2B5EF4-FFF2-40B4-BE49-F238E27FC236}">
                <a16:creationId xmlns:a16="http://schemas.microsoft.com/office/drawing/2014/main" id="{D6796EC4-6A65-A4EC-2B7D-FC363BC99EB5}"/>
              </a:ext>
            </a:extLst>
          </p:cNvPr>
          <p:cNvSpPr/>
          <p:nvPr/>
        </p:nvSpPr>
        <p:spPr>
          <a:xfrm>
            <a:off x="5458574" y="4060198"/>
            <a:ext cx="721871" cy="4230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60">
            <a:extLst>
              <a:ext uri="{FF2B5EF4-FFF2-40B4-BE49-F238E27FC236}">
                <a16:creationId xmlns:a16="http://schemas.microsoft.com/office/drawing/2014/main" id="{EE54F847-5E53-6BD8-50D8-09034EEB8C60}"/>
              </a:ext>
            </a:extLst>
          </p:cNvPr>
          <p:cNvSpPr/>
          <p:nvPr/>
        </p:nvSpPr>
        <p:spPr>
          <a:xfrm>
            <a:off x="5956918" y="4057094"/>
            <a:ext cx="239696" cy="4261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1394226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latin typeface="Arial"/>
              </a:rPr>
              <a:t>Type </a:t>
            </a:r>
            <a:r>
              <a:rPr lang="ko-KR" altLang="en-US" sz="1600" b="0" strike="noStrike" spc="-1" dirty="0">
                <a:latin typeface="Arial"/>
              </a:rPr>
              <a:t>구분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8A5716A-956E-DF44-6AC5-695436C8F6AF}"/>
              </a:ext>
            </a:extLst>
          </p:cNvPr>
          <p:cNvGrpSpPr/>
          <p:nvPr/>
        </p:nvGrpSpPr>
        <p:grpSpPr>
          <a:xfrm>
            <a:off x="10212764" y="727969"/>
            <a:ext cx="1349280" cy="1098192"/>
            <a:chOff x="9775182" y="3965997"/>
            <a:chExt cx="1349280" cy="1098192"/>
          </a:xfrm>
        </p:grpSpPr>
        <p:sp>
          <p:nvSpPr>
            <p:cNvPr id="62" name="직사각형 23">
              <a:extLst>
                <a:ext uri="{FF2B5EF4-FFF2-40B4-BE49-F238E27FC236}">
                  <a16:creationId xmlns:a16="http://schemas.microsoft.com/office/drawing/2014/main" id="{D42C85AB-55B3-928F-565E-D033507B6F33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TextBox 12">
              <a:extLst>
                <a:ext uri="{FF2B5EF4-FFF2-40B4-BE49-F238E27FC236}">
                  <a16:creationId xmlns:a16="http://schemas.microsoft.com/office/drawing/2014/main" id="{1E1DBEEF-B3F2-F5CF-BB49-9F15306F1256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83" name="직사각형 23">
              <a:extLst>
                <a:ext uri="{FF2B5EF4-FFF2-40B4-BE49-F238E27FC236}">
                  <a16:creationId xmlns:a16="http://schemas.microsoft.com/office/drawing/2014/main" id="{D624A324-E50B-77B3-38D9-C621E981229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TextBox 12">
              <a:extLst>
                <a:ext uri="{FF2B5EF4-FFF2-40B4-BE49-F238E27FC236}">
                  <a16:creationId xmlns:a16="http://schemas.microsoft.com/office/drawing/2014/main" id="{9C44693C-B481-61A8-32B2-1401BF3D537D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4" name="직사각형 260">
            <a:extLst>
              <a:ext uri="{FF2B5EF4-FFF2-40B4-BE49-F238E27FC236}">
                <a16:creationId xmlns:a16="http://schemas.microsoft.com/office/drawing/2014/main" id="{9EC5956C-851E-777D-1F15-142D0379871F}"/>
              </a:ext>
            </a:extLst>
          </p:cNvPr>
          <p:cNvSpPr/>
          <p:nvPr/>
        </p:nvSpPr>
        <p:spPr>
          <a:xfrm>
            <a:off x="6208826" y="2650311"/>
            <a:ext cx="3710292" cy="32492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EFE058-4199-2C56-8D88-FAD6CC2ACB2D}"/>
              </a:ext>
            </a:extLst>
          </p:cNvPr>
          <p:cNvSpPr/>
          <p:nvPr/>
        </p:nvSpPr>
        <p:spPr>
          <a:xfrm>
            <a:off x="6150207" y="4205772"/>
            <a:ext cx="28609" cy="120913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30B25B6-4A3B-46CE-6CFF-B35DF7971520}"/>
              </a:ext>
            </a:extLst>
          </p:cNvPr>
          <p:cNvSpPr/>
          <p:nvPr/>
        </p:nvSpPr>
        <p:spPr>
          <a:xfrm>
            <a:off x="6178255" y="4058994"/>
            <a:ext cx="30570" cy="431895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260">
            <a:extLst>
              <a:ext uri="{FF2B5EF4-FFF2-40B4-BE49-F238E27FC236}">
                <a16:creationId xmlns:a16="http://schemas.microsoft.com/office/drawing/2014/main" id="{808FA587-8495-A1F3-D853-84E02909E4DA}"/>
              </a:ext>
            </a:extLst>
          </p:cNvPr>
          <p:cNvSpPr/>
          <p:nvPr/>
        </p:nvSpPr>
        <p:spPr>
          <a:xfrm>
            <a:off x="6929355" y="2652634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60">
            <a:extLst>
              <a:ext uri="{FF2B5EF4-FFF2-40B4-BE49-F238E27FC236}">
                <a16:creationId xmlns:a16="http://schemas.microsoft.com/office/drawing/2014/main" id="{6C3B44AC-DFC5-23B3-20FD-26A7E43990A9}"/>
              </a:ext>
            </a:extLst>
          </p:cNvPr>
          <p:cNvSpPr/>
          <p:nvPr/>
        </p:nvSpPr>
        <p:spPr>
          <a:xfrm>
            <a:off x="7360978" y="2650311"/>
            <a:ext cx="431622" cy="8932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2B9CACA-0415-FF62-079E-5D4EB945E2F3}"/>
              </a:ext>
            </a:extLst>
          </p:cNvPr>
          <p:cNvSpPr/>
          <p:nvPr/>
        </p:nvSpPr>
        <p:spPr>
          <a:xfrm>
            <a:off x="8053258" y="2650312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D9B9D14D-1723-AAA6-D976-95B1348F2DEE}"/>
              </a:ext>
            </a:extLst>
          </p:cNvPr>
          <p:cNvSpPr/>
          <p:nvPr/>
        </p:nvSpPr>
        <p:spPr>
          <a:xfrm>
            <a:off x="8745538" y="2650312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60">
            <a:extLst>
              <a:ext uri="{FF2B5EF4-FFF2-40B4-BE49-F238E27FC236}">
                <a16:creationId xmlns:a16="http://schemas.microsoft.com/office/drawing/2014/main" id="{858C56AD-9223-546C-C293-05C86C0BB8C7}"/>
              </a:ext>
            </a:extLst>
          </p:cNvPr>
          <p:cNvSpPr/>
          <p:nvPr/>
        </p:nvSpPr>
        <p:spPr>
          <a:xfrm>
            <a:off x="7621715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60">
            <a:extLst>
              <a:ext uri="{FF2B5EF4-FFF2-40B4-BE49-F238E27FC236}">
                <a16:creationId xmlns:a16="http://schemas.microsoft.com/office/drawing/2014/main" id="{8D1E143E-DBA1-22F2-0D5C-B63BF8EE3598}"/>
              </a:ext>
            </a:extLst>
          </p:cNvPr>
          <p:cNvSpPr/>
          <p:nvPr/>
        </p:nvSpPr>
        <p:spPr>
          <a:xfrm>
            <a:off x="8313915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60">
            <a:extLst>
              <a:ext uri="{FF2B5EF4-FFF2-40B4-BE49-F238E27FC236}">
                <a16:creationId xmlns:a16="http://schemas.microsoft.com/office/drawing/2014/main" id="{CCDA31EE-C91B-456E-6360-77075135548E}"/>
              </a:ext>
            </a:extLst>
          </p:cNvPr>
          <p:cNvSpPr/>
          <p:nvPr/>
        </p:nvSpPr>
        <p:spPr>
          <a:xfrm>
            <a:off x="7360978" y="3928885"/>
            <a:ext cx="702994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60">
            <a:extLst>
              <a:ext uri="{FF2B5EF4-FFF2-40B4-BE49-F238E27FC236}">
                <a16:creationId xmlns:a16="http://schemas.microsoft.com/office/drawing/2014/main" id="{16E11921-661D-74F3-7E97-E3027D9856B3}"/>
              </a:ext>
            </a:extLst>
          </p:cNvPr>
          <p:cNvSpPr/>
          <p:nvPr/>
        </p:nvSpPr>
        <p:spPr>
          <a:xfrm>
            <a:off x="8063971" y="3928885"/>
            <a:ext cx="681567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22D00E-291B-5D1E-2C09-D06928424460}"/>
              </a:ext>
            </a:extLst>
          </p:cNvPr>
          <p:cNvCxnSpPr>
            <a:cxnSpLocks/>
          </p:cNvCxnSpPr>
          <p:nvPr/>
        </p:nvCxnSpPr>
        <p:spPr>
          <a:xfrm>
            <a:off x="6208826" y="270221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4A7119E-AC49-3C8D-B506-603B67FC301B}"/>
              </a:ext>
            </a:extLst>
          </p:cNvPr>
          <p:cNvCxnSpPr>
            <a:cxnSpLocks/>
          </p:cNvCxnSpPr>
          <p:nvPr/>
        </p:nvCxnSpPr>
        <p:spPr>
          <a:xfrm>
            <a:off x="6208826" y="585240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4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260">
            <a:extLst>
              <a:ext uri="{FF2B5EF4-FFF2-40B4-BE49-F238E27FC236}">
                <a16:creationId xmlns:a16="http://schemas.microsoft.com/office/drawing/2014/main" id="{452241C8-6A16-F37F-07A9-8F408A6AF0B4}"/>
              </a:ext>
            </a:extLst>
          </p:cNvPr>
          <p:cNvSpPr/>
          <p:nvPr/>
        </p:nvSpPr>
        <p:spPr>
          <a:xfrm>
            <a:off x="6929355" y="5471998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60">
            <a:extLst>
              <a:ext uri="{FF2B5EF4-FFF2-40B4-BE49-F238E27FC236}">
                <a16:creationId xmlns:a16="http://schemas.microsoft.com/office/drawing/2014/main" id="{B40435BA-F8A2-2A87-9B0F-D7D2D12610CE}"/>
              </a:ext>
            </a:extLst>
          </p:cNvPr>
          <p:cNvSpPr/>
          <p:nvPr/>
        </p:nvSpPr>
        <p:spPr>
          <a:xfrm>
            <a:off x="8745538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2EAF21-A0BE-FC79-ABBA-44666C5BBA47}"/>
              </a:ext>
            </a:extLst>
          </p:cNvPr>
          <p:cNvCxnSpPr>
            <a:cxnSpLocks/>
          </p:cNvCxnSpPr>
          <p:nvPr/>
        </p:nvCxnSpPr>
        <p:spPr>
          <a:xfrm flipV="1">
            <a:off x="10117231" y="2645960"/>
            <a:ext cx="0" cy="3249262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2D1B66E-7873-17E4-3F34-88C46B1C8289}"/>
              </a:ext>
            </a:extLst>
          </p:cNvPr>
          <p:cNvCxnSpPr>
            <a:cxnSpLocks/>
          </p:cNvCxnSpPr>
          <p:nvPr/>
        </p:nvCxnSpPr>
        <p:spPr>
          <a:xfrm flipV="1">
            <a:off x="10024002" y="2645960"/>
            <a:ext cx="0" cy="3249262"/>
          </a:xfrm>
          <a:prstGeom prst="straightConnector1">
            <a:avLst/>
          </a:prstGeom>
          <a:ln w="19050">
            <a:solidFill>
              <a:srgbClr val="FF7C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260">
            <a:extLst>
              <a:ext uri="{FF2B5EF4-FFF2-40B4-BE49-F238E27FC236}">
                <a16:creationId xmlns:a16="http://schemas.microsoft.com/office/drawing/2014/main" id="{7A06B221-7C9F-8468-1841-25BED1E3A4D6}"/>
              </a:ext>
            </a:extLst>
          </p:cNvPr>
          <p:cNvSpPr/>
          <p:nvPr/>
        </p:nvSpPr>
        <p:spPr>
          <a:xfrm>
            <a:off x="9919117" y="4060198"/>
            <a:ext cx="617391" cy="430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5D12559-DE88-E14A-B61F-80023D8B550B}"/>
              </a:ext>
            </a:extLst>
          </p:cNvPr>
          <p:cNvCxnSpPr>
            <a:cxnSpLocks/>
          </p:cNvCxnSpPr>
          <p:nvPr/>
        </p:nvCxnSpPr>
        <p:spPr>
          <a:xfrm>
            <a:off x="10641651" y="4270591"/>
            <a:ext cx="203941" cy="0"/>
          </a:xfrm>
          <a:prstGeom prst="straightConnector1">
            <a:avLst/>
          </a:prstGeom>
          <a:ln w="19050">
            <a:solidFill>
              <a:srgbClr val="3366FF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53067D-D14C-FED7-8B0E-38A92D80B2F4}"/>
              </a:ext>
            </a:extLst>
          </p:cNvPr>
          <p:cNvSpPr/>
          <p:nvPr/>
        </p:nvSpPr>
        <p:spPr>
          <a:xfrm>
            <a:off x="10536509" y="4173697"/>
            <a:ext cx="41044" cy="193787"/>
          </a:xfrm>
          <a:prstGeom prst="rect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5E6DC3-90B6-4752-8C26-ED5BA3BE3600}"/>
              </a:ext>
            </a:extLst>
          </p:cNvPr>
          <p:cNvSpPr/>
          <p:nvPr/>
        </p:nvSpPr>
        <p:spPr>
          <a:xfrm>
            <a:off x="7092725" y="2806279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6C1A82AC-5C5D-E703-703B-5E5DFD66E661}"/>
              </a:ext>
            </a:extLst>
          </p:cNvPr>
          <p:cNvSpPr/>
          <p:nvPr/>
        </p:nvSpPr>
        <p:spPr>
          <a:xfrm>
            <a:off x="8908907" y="5634903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40B77E4-C4A0-7024-CB9B-5F060C0531EF}"/>
              </a:ext>
            </a:extLst>
          </p:cNvPr>
          <p:cNvCxnSpPr>
            <a:cxnSpLocks/>
          </p:cNvCxnSpPr>
          <p:nvPr/>
        </p:nvCxnSpPr>
        <p:spPr>
          <a:xfrm>
            <a:off x="7360978" y="3919149"/>
            <a:ext cx="0" cy="700649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260">
            <a:extLst>
              <a:ext uri="{FF2B5EF4-FFF2-40B4-BE49-F238E27FC236}">
                <a16:creationId xmlns:a16="http://schemas.microsoft.com/office/drawing/2014/main" id="{95D35CB4-6E5C-D0C5-83DA-A7188DB30440}"/>
              </a:ext>
            </a:extLst>
          </p:cNvPr>
          <p:cNvSpPr/>
          <p:nvPr/>
        </p:nvSpPr>
        <p:spPr>
          <a:xfrm>
            <a:off x="2609738" y="3314584"/>
            <a:ext cx="2845838" cy="19065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직사각형 260">
            <a:extLst>
              <a:ext uri="{FF2B5EF4-FFF2-40B4-BE49-F238E27FC236}">
                <a16:creationId xmlns:a16="http://schemas.microsoft.com/office/drawing/2014/main" id="{069C5934-ABB8-4AD5-5069-42DCBADF9D60}"/>
              </a:ext>
            </a:extLst>
          </p:cNvPr>
          <p:cNvSpPr/>
          <p:nvPr/>
        </p:nvSpPr>
        <p:spPr>
          <a:xfrm>
            <a:off x="998355" y="3956706"/>
            <a:ext cx="1597249" cy="6223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B1110D-CC31-8152-811E-65C913FE72FD}"/>
              </a:ext>
            </a:extLst>
          </p:cNvPr>
          <p:cNvSpPr/>
          <p:nvPr/>
        </p:nvSpPr>
        <p:spPr>
          <a:xfrm>
            <a:off x="1895197" y="3920494"/>
            <a:ext cx="214891" cy="366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23491D-9A1C-D5EF-4841-ADCDB4BBDB63}"/>
              </a:ext>
            </a:extLst>
          </p:cNvPr>
          <p:cNvCxnSpPr/>
          <p:nvPr/>
        </p:nvCxnSpPr>
        <p:spPr>
          <a:xfrm>
            <a:off x="1423815" y="3952434"/>
            <a:ext cx="0" cy="62235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A81C5C-C816-DFEC-6915-072E4880B248}"/>
              </a:ext>
            </a:extLst>
          </p:cNvPr>
          <p:cNvSpPr/>
          <p:nvPr/>
        </p:nvSpPr>
        <p:spPr>
          <a:xfrm>
            <a:off x="1423815" y="4203872"/>
            <a:ext cx="28270" cy="11947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655D0B-57C2-D396-C0C2-4C1B1B1579C5}"/>
              </a:ext>
            </a:extLst>
          </p:cNvPr>
          <p:cNvCxnSpPr>
            <a:cxnSpLocks/>
          </p:cNvCxnSpPr>
          <p:nvPr/>
        </p:nvCxnSpPr>
        <p:spPr>
          <a:xfrm>
            <a:off x="1039399" y="3268617"/>
            <a:ext cx="562312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77B7A3C-A062-3359-89B8-2D4BBA14570A}"/>
              </a:ext>
            </a:extLst>
          </p:cNvPr>
          <p:cNvCxnSpPr>
            <a:cxnSpLocks/>
          </p:cNvCxnSpPr>
          <p:nvPr/>
        </p:nvCxnSpPr>
        <p:spPr>
          <a:xfrm>
            <a:off x="2002643" y="3692694"/>
            <a:ext cx="0" cy="16103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80EDA5-D70F-02A7-3BF5-A4EDF75DBD58}"/>
              </a:ext>
            </a:extLst>
          </p:cNvPr>
          <p:cNvSpPr/>
          <p:nvPr/>
        </p:nvSpPr>
        <p:spPr>
          <a:xfrm flipH="1">
            <a:off x="2594912" y="4237563"/>
            <a:ext cx="29652" cy="33946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40EA7C-1EDA-1574-E4CD-62C0A764A417}"/>
              </a:ext>
            </a:extLst>
          </p:cNvPr>
          <p:cNvSpPr/>
          <p:nvPr/>
        </p:nvSpPr>
        <p:spPr>
          <a:xfrm>
            <a:off x="2595604" y="3935161"/>
            <a:ext cx="28266" cy="336352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260">
            <a:extLst>
              <a:ext uri="{FF2B5EF4-FFF2-40B4-BE49-F238E27FC236}">
                <a16:creationId xmlns:a16="http://schemas.microsoft.com/office/drawing/2014/main" id="{53B4E934-E8F2-8BB7-969D-4BAE9E492634}"/>
              </a:ext>
            </a:extLst>
          </p:cNvPr>
          <p:cNvSpPr/>
          <p:nvPr/>
        </p:nvSpPr>
        <p:spPr>
          <a:xfrm>
            <a:off x="3237082" y="3316468"/>
            <a:ext cx="426497" cy="42558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DAE4E150-901B-3154-2C14-173BBB3B9017}"/>
              </a:ext>
            </a:extLst>
          </p:cNvPr>
          <p:cNvSpPr/>
          <p:nvPr/>
        </p:nvSpPr>
        <p:spPr>
          <a:xfrm>
            <a:off x="3663578" y="4795602"/>
            <a:ext cx="426497" cy="42558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7ED1CB9-B4FC-43C6-9501-2D2365C172A4}"/>
              </a:ext>
            </a:extLst>
          </p:cNvPr>
          <p:cNvGrpSpPr/>
          <p:nvPr/>
        </p:nvGrpSpPr>
        <p:grpSpPr>
          <a:xfrm>
            <a:off x="1039399" y="3351573"/>
            <a:ext cx="29629" cy="1838329"/>
            <a:chOff x="1173094" y="3197399"/>
            <a:chExt cx="45685" cy="283448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FEA3B16-108B-E3C7-135A-C233BF00E923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6F471D6-051F-75AE-C28D-089AE7FF8BA7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29244A8-30C1-3BBC-7345-ACC801BB0087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6DE2BE-44B3-3084-700A-C5C564456D86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AD2364B-507A-F421-6039-283C3D1D73B5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CF4E7AE-BF11-E2BF-697B-147500327C8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25F96C9-2484-68D4-3CB1-0AD226DA8E4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61B3E47-E9CD-66F1-8255-1F311CD4F7CA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16AAA2A-678D-6438-F3F2-280B630488E9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C584AC2-808B-F595-8EC7-A7D90F8E0121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3570820-8B3A-70E8-0AAA-6A88034F36A4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C669C0B-329B-4494-213D-AEF3A55ACF63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1422EBE1-3519-3B8D-77DA-8D0AF14C9C10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5BB3F0B-D452-0D0C-067E-5BE151A6943F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F4F83A0-6457-5891-EA11-646C6456AE7D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E53B58E-317A-134D-CB1B-261C7FEA427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C926A05-A319-72F4-9631-9F23610E1D9B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9AF8C53-D6CC-F2AB-9AF2-0E30EC47138D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A23D244-6523-AAFB-E114-34479E0D542A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76CC923-8A7E-8C2A-A267-8CDE540AE879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5B57F71-BAF4-E4FD-A443-AA1A6846B07C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5400AE3-82E7-23A4-92A9-EC2DA336C0CB}"/>
              </a:ext>
            </a:extLst>
          </p:cNvPr>
          <p:cNvGrpSpPr/>
          <p:nvPr/>
        </p:nvGrpSpPr>
        <p:grpSpPr>
          <a:xfrm>
            <a:off x="4508889" y="3316468"/>
            <a:ext cx="946687" cy="1266863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직사각형 260">
              <a:extLst>
                <a:ext uri="{FF2B5EF4-FFF2-40B4-BE49-F238E27FC236}">
                  <a16:creationId xmlns:a16="http://schemas.microsoft.com/office/drawing/2014/main" id="{06D3F364-C84A-0A93-5A61-15489912E9F5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직사각형 260">
              <a:extLst>
                <a:ext uri="{FF2B5EF4-FFF2-40B4-BE49-F238E27FC236}">
                  <a16:creationId xmlns:a16="http://schemas.microsoft.com/office/drawing/2014/main" id="{513B203D-8008-D6D5-927D-38AA8201DF15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직사각형 260">
              <a:extLst>
                <a:ext uri="{FF2B5EF4-FFF2-40B4-BE49-F238E27FC236}">
                  <a16:creationId xmlns:a16="http://schemas.microsoft.com/office/drawing/2014/main" id="{C8F21610-F033-10C8-194D-D6A8516FEB8D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32E29E3-2D2C-7C13-EF11-CF34E217A9B8}"/>
              </a:ext>
            </a:extLst>
          </p:cNvPr>
          <p:cNvCxnSpPr>
            <a:cxnSpLocks/>
          </p:cNvCxnSpPr>
          <p:nvPr/>
        </p:nvCxnSpPr>
        <p:spPr>
          <a:xfrm>
            <a:off x="2595604" y="3657904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564250C-72CC-027D-3A7B-B992DD82AF7C}"/>
              </a:ext>
            </a:extLst>
          </p:cNvPr>
          <p:cNvCxnSpPr>
            <a:cxnSpLocks/>
          </p:cNvCxnSpPr>
          <p:nvPr/>
        </p:nvCxnSpPr>
        <p:spPr>
          <a:xfrm>
            <a:off x="2595604" y="4869878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C477E301-D13E-B798-6070-412833C56A71}"/>
              </a:ext>
            </a:extLst>
          </p:cNvPr>
          <p:cNvSpPr/>
          <p:nvPr/>
        </p:nvSpPr>
        <p:spPr>
          <a:xfrm>
            <a:off x="3290026" y="3643089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1D845D9-4AD9-2072-13ED-EEC583875C69}"/>
              </a:ext>
            </a:extLst>
          </p:cNvPr>
          <p:cNvSpPr/>
          <p:nvPr/>
        </p:nvSpPr>
        <p:spPr>
          <a:xfrm>
            <a:off x="3593756" y="3643089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C9135A5-99E9-97D4-2C84-916B12FD2449}"/>
              </a:ext>
            </a:extLst>
          </p:cNvPr>
          <p:cNvSpPr/>
          <p:nvPr/>
        </p:nvSpPr>
        <p:spPr>
          <a:xfrm>
            <a:off x="3740716" y="4872370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C0A054C-3A93-6798-0337-86F173B1432C}"/>
              </a:ext>
            </a:extLst>
          </p:cNvPr>
          <p:cNvSpPr/>
          <p:nvPr/>
        </p:nvSpPr>
        <p:spPr>
          <a:xfrm>
            <a:off x="4003027" y="4872370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DF9D65D-833F-0E70-B886-EDD4C36F16DD}"/>
              </a:ext>
            </a:extLst>
          </p:cNvPr>
          <p:cNvCxnSpPr/>
          <p:nvPr/>
        </p:nvCxnSpPr>
        <p:spPr>
          <a:xfrm>
            <a:off x="3663578" y="3314584"/>
            <a:ext cx="0" cy="1906598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973A71-6168-1FE6-68FD-2FEF8534E767}"/>
              </a:ext>
            </a:extLst>
          </p:cNvPr>
          <p:cNvCxnSpPr/>
          <p:nvPr/>
        </p:nvCxnSpPr>
        <p:spPr>
          <a:xfrm>
            <a:off x="4508889" y="3759322"/>
            <a:ext cx="473343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FC1CAD0-F718-2EA4-1EE9-C6C3B7567905}"/>
              </a:ext>
            </a:extLst>
          </p:cNvPr>
          <p:cNvCxnSpPr/>
          <p:nvPr/>
        </p:nvCxnSpPr>
        <p:spPr>
          <a:xfrm>
            <a:off x="4976474" y="3742047"/>
            <a:ext cx="0" cy="841283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FE681F5-7F21-E3A3-35C0-45EE64E39C00}"/>
              </a:ext>
            </a:extLst>
          </p:cNvPr>
          <p:cNvCxnSpPr>
            <a:cxnSpLocks/>
          </p:cNvCxnSpPr>
          <p:nvPr/>
        </p:nvCxnSpPr>
        <p:spPr>
          <a:xfrm>
            <a:off x="4970716" y="4584817"/>
            <a:ext cx="481895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4963F90-259D-E86D-F48C-936656091DCA}"/>
              </a:ext>
            </a:extLst>
          </p:cNvPr>
          <p:cNvSpPr/>
          <p:nvPr/>
        </p:nvSpPr>
        <p:spPr>
          <a:xfrm>
            <a:off x="3848255" y="5137450"/>
            <a:ext cx="80095" cy="80095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353AEC-F423-D07B-0A44-EAD219354E3A}"/>
              </a:ext>
            </a:extLst>
          </p:cNvPr>
          <p:cNvSpPr/>
          <p:nvPr/>
        </p:nvSpPr>
        <p:spPr>
          <a:xfrm>
            <a:off x="4508458" y="3314584"/>
            <a:ext cx="29651" cy="46013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5BA026-F8F1-B175-161F-6F2CD4FBC1A0}"/>
              </a:ext>
            </a:extLst>
          </p:cNvPr>
          <p:cNvSpPr/>
          <p:nvPr/>
        </p:nvSpPr>
        <p:spPr>
          <a:xfrm>
            <a:off x="3415592" y="3478546"/>
            <a:ext cx="80095" cy="80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29B9E0D-4C2A-0BDF-565B-D569A01CC960}"/>
              </a:ext>
            </a:extLst>
          </p:cNvPr>
          <p:cNvCxnSpPr>
            <a:cxnSpLocks/>
          </p:cNvCxnSpPr>
          <p:nvPr/>
        </p:nvCxnSpPr>
        <p:spPr>
          <a:xfrm flipV="1">
            <a:off x="2609738" y="251905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5B4DBA1-356C-A7A3-6931-41C8375B9991}"/>
              </a:ext>
            </a:extLst>
          </p:cNvPr>
          <p:cNvSpPr txBox="1"/>
          <p:nvPr/>
        </p:nvSpPr>
        <p:spPr>
          <a:xfrm>
            <a:off x="2321626" y="224448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직사각형 260">
            <a:extLst>
              <a:ext uri="{FF2B5EF4-FFF2-40B4-BE49-F238E27FC236}">
                <a16:creationId xmlns:a16="http://schemas.microsoft.com/office/drawing/2014/main" id="{E14063E2-B2F5-5AA3-9320-B4C37C8FA209}"/>
              </a:ext>
            </a:extLst>
          </p:cNvPr>
          <p:cNvSpPr/>
          <p:nvPr/>
        </p:nvSpPr>
        <p:spPr>
          <a:xfrm>
            <a:off x="2376165" y="3956706"/>
            <a:ext cx="218540" cy="6223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9BFEC10-1CFB-CD83-965A-88A2F134B3D7}"/>
              </a:ext>
            </a:extLst>
          </p:cNvPr>
          <p:cNvCxnSpPr>
            <a:cxnSpLocks/>
          </p:cNvCxnSpPr>
          <p:nvPr/>
        </p:nvCxnSpPr>
        <p:spPr>
          <a:xfrm flipV="1">
            <a:off x="2376165" y="2806279"/>
            <a:ext cx="0" cy="117254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73C90E8-98D0-F5D0-073D-20B5A11CA398}"/>
              </a:ext>
            </a:extLst>
          </p:cNvPr>
          <p:cNvSpPr txBox="1"/>
          <p:nvPr/>
        </p:nvSpPr>
        <p:spPr>
          <a:xfrm>
            <a:off x="2110088" y="2544858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555509D-5DC9-1DCF-8CA3-36BCFB85AE28}"/>
              </a:ext>
            </a:extLst>
          </p:cNvPr>
          <p:cNvCxnSpPr>
            <a:cxnSpLocks/>
          </p:cNvCxnSpPr>
          <p:nvPr/>
        </p:nvCxnSpPr>
        <p:spPr>
          <a:xfrm flipV="1">
            <a:off x="6208825" y="2269200"/>
            <a:ext cx="0" cy="38343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91A6D42-9CD0-5585-55D3-25F56AB27441}"/>
              </a:ext>
            </a:extLst>
          </p:cNvPr>
          <p:cNvSpPr txBox="1"/>
          <p:nvPr/>
        </p:nvSpPr>
        <p:spPr>
          <a:xfrm>
            <a:off x="5920713" y="199462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B70A2E88-D1AB-F3D7-8D1B-E6B6D1E1387C}"/>
              </a:ext>
            </a:extLst>
          </p:cNvPr>
          <p:cNvCxnSpPr>
            <a:cxnSpLocks/>
          </p:cNvCxnSpPr>
          <p:nvPr/>
        </p:nvCxnSpPr>
        <p:spPr>
          <a:xfrm flipV="1">
            <a:off x="5956918" y="2544858"/>
            <a:ext cx="0" cy="154471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62FE58C-833B-8470-7DD0-28D4738C7B98}"/>
              </a:ext>
            </a:extLst>
          </p:cNvPr>
          <p:cNvSpPr txBox="1"/>
          <p:nvPr/>
        </p:nvSpPr>
        <p:spPr>
          <a:xfrm>
            <a:off x="5689576" y="226907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7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1394226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b="0" strike="noStrike" spc="-1" dirty="0">
                <a:latin typeface="Arial"/>
              </a:rPr>
              <a:t>전체 맵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5BAD275-7658-10F9-134A-1D20AE2A8304}"/>
              </a:ext>
            </a:extLst>
          </p:cNvPr>
          <p:cNvGrpSpPr/>
          <p:nvPr/>
        </p:nvGrpSpPr>
        <p:grpSpPr>
          <a:xfrm>
            <a:off x="1308110" y="665825"/>
            <a:ext cx="9721648" cy="5873575"/>
            <a:chOff x="979636" y="665825"/>
            <a:chExt cx="9721648" cy="587357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1559AF9-9631-2FD7-6BE8-24A777411DB0}"/>
                </a:ext>
              </a:extLst>
            </p:cNvPr>
            <p:cNvCxnSpPr/>
            <p:nvPr/>
          </p:nvCxnSpPr>
          <p:spPr>
            <a:xfrm>
              <a:off x="5752730" y="665825"/>
              <a:ext cx="0" cy="587357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64165B6-B423-35BC-184E-B04FE097FAB5}"/>
                </a:ext>
              </a:extLst>
            </p:cNvPr>
            <p:cNvGrpSpPr/>
            <p:nvPr/>
          </p:nvGrpSpPr>
          <p:grpSpPr>
            <a:xfrm>
              <a:off x="979636" y="2070132"/>
              <a:ext cx="9721648" cy="3450944"/>
              <a:chOff x="759155" y="2567281"/>
              <a:chExt cx="9721648" cy="3450944"/>
            </a:xfrm>
          </p:grpSpPr>
          <p:sp>
            <p:nvSpPr>
              <p:cNvPr id="91" name="직사각형 260">
                <a:extLst>
                  <a:ext uri="{FF2B5EF4-FFF2-40B4-BE49-F238E27FC236}">
                    <a16:creationId xmlns:a16="http://schemas.microsoft.com/office/drawing/2014/main" id="{0981E3BF-4C3A-83E5-5B68-684B728E3544}"/>
                  </a:ext>
                </a:extLst>
              </p:cNvPr>
              <p:cNvSpPr/>
              <p:nvPr/>
            </p:nvSpPr>
            <p:spPr>
              <a:xfrm>
                <a:off x="5213411" y="4060025"/>
                <a:ext cx="610060" cy="42557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4" name="직사각형 260">
                <a:extLst>
                  <a:ext uri="{FF2B5EF4-FFF2-40B4-BE49-F238E27FC236}">
                    <a16:creationId xmlns:a16="http://schemas.microsoft.com/office/drawing/2014/main" id="{9EC5956C-851E-777D-1F15-142D0379871F}"/>
                  </a:ext>
                </a:extLst>
              </p:cNvPr>
              <p:cNvSpPr/>
              <p:nvPr/>
            </p:nvSpPr>
            <p:spPr>
              <a:xfrm>
                <a:off x="5844037" y="2650311"/>
                <a:ext cx="3710292" cy="32492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EEFE058-4199-2C56-8D88-FAD6CC2ACB2D}"/>
                  </a:ext>
                </a:extLst>
              </p:cNvPr>
              <p:cNvSpPr/>
              <p:nvPr/>
            </p:nvSpPr>
            <p:spPr>
              <a:xfrm>
                <a:off x="5785418" y="4205772"/>
                <a:ext cx="28609" cy="120913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30B25B6-4A3B-46CE-6CFF-B35DF7971520}"/>
                  </a:ext>
                </a:extLst>
              </p:cNvPr>
              <p:cNvSpPr/>
              <p:nvPr/>
            </p:nvSpPr>
            <p:spPr>
              <a:xfrm>
                <a:off x="5813466" y="4058994"/>
                <a:ext cx="30570" cy="431895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260">
                <a:extLst>
                  <a:ext uri="{FF2B5EF4-FFF2-40B4-BE49-F238E27FC236}">
                    <a16:creationId xmlns:a16="http://schemas.microsoft.com/office/drawing/2014/main" id="{808FA587-8495-A1F3-D853-84E02909E4DA}"/>
                  </a:ext>
                </a:extLst>
              </p:cNvPr>
              <p:cNvSpPr/>
              <p:nvPr/>
            </p:nvSpPr>
            <p:spPr>
              <a:xfrm>
                <a:off x="6564566" y="2652634"/>
                <a:ext cx="431622" cy="4306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7" name="직사각형 260">
                <a:extLst>
                  <a:ext uri="{FF2B5EF4-FFF2-40B4-BE49-F238E27FC236}">
                    <a16:creationId xmlns:a16="http://schemas.microsoft.com/office/drawing/2014/main" id="{6C3B44AC-DFC5-23B3-20FD-26A7E43990A9}"/>
                  </a:ext>
                </a:extLst>
              </p:cNvPr>
              <p:cNvSpPr/>
              <p:nvPr/>
            </p:nvSpPr>
            <p:spPr>
              <a:xfrm>
                <a:off x="6996189" y="2650311"/>
                <a:ext cx="431622" cy="8932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직사각형 260">
                <a:extLst>
                  <a:ext uri="{FF2B5EF4-FFF2-40B4-BE49-F238E27FC236}">
                    <a16:creationId xmlns:a16="http://schemas.microsoft.com/office/drawing/2014/main" id="{62B9CACA-0415-FF62-079E-5D4EB945E2F3}"/>
                  </a:ext>
                </a:extLst>
              </p:cNvPr>
              <p:cNvSpPr/>
              <p:nvPr/>
            </p:nvSpPr>
            <p:spPr>
              <a:xfrm>
                <a:off x="7688469" y="2650312"/>
                <a:ext cx="431622" cy="4306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0" name="직사각형 260">
                <a:extLst>
                  <a:ext uri="{FF2B5EF4-FFF2-40B4-BE49-F238E27FC236}">
                    <a16:creationId xmlns:a16="http://schemas.microsoft.com/office/drawing/2014/main" id="{D9B9D14D-1723-AAA6-D976-95B1348F2DEE}"/>
                  </a:ext>
                </a:extLst>
              </p:cNvPr>
              <p:cNvSpPr/>
              <p:nvPr/>
            </p:nvSpPr>
            <p:spPr>
              <a:xfrm>
                <a:off x="8380749" y="2650312"/>
                <a:ext cx="431622" cy="43069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직사각형 260">
                <a:extLst>
                  <a:ext uri="{FF2B5EF4-FFF2-40B4-BE49-F238E27FC236}">
                    <a16:creationId xmlns:a16="http://schemas.microsoft.com/office/drawing/2014/main" id="{858C56AD-9223-546C-C293-05C86C0BB8C7}"/>
                  </a:ext>
                </a:extLst>
              </p:cNvPr>
              <p:cNvSpPr/>
              <p:nvPr/>
            </p:nvSpPr>
            <p:spPr>
              <a:xfrm>
                <a:off x="7256926" y="5471998"/>
                <a:ext cx="431622" cy="4306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직사각형 260">
                <a:extLst>
                  <a:ext uri="{FF2B5EF4-FFF2-40B4-BE49-F238E27FC236}">
                    <a16:creationId xmlns:a16="http://schemas.microsoft.com/office/drawing/2014/main" id="{8D1E143E-DBA1-22F2-0D5C-B63BF8EE3598}"/>
                  </a:ext>
                </a:extLst>
              </p:cNvPr>
              <p:cNvSpPr/>
              <p:nvPr/>
            </p:nvSpPr>
            <p:spPr>
              <a:xfrm>
                <a:off x="7949126" y="5471998"/>
                <a:ext cx="431622" cy="4306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직사각형 260">
                <a:extLst>
                  <a:ext uri="{FF2B5EF4-FFF2-40B4-BE49-F238E27FC236}">
                    <a16:creationId xmlns:a16="http://schemas.microsoft.com/office/drawing/2014/main" id="{CCDA31EE-C91B-456E-6360-77075135548E}"/>
                  </a:ext>
                </a:extLst>
              </p:cNvPr>
              <p:cNvSpPr/>
              <p:nvPr/>
            </p:nvSpPr>
            <p:spPr>
              <a:xfrm>
                <a:off x="6996189" y="3928885"/>
                <a:ext cx="702994" cy="69091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직사각형 260">
                <a:extLst>
                  <a:ext uri="{FF2B5EF4-FFF2-40B4-BE49-F238E27FC236}">
                    <a16:creationId xmlns:a16="http://schemas.microsoft.com/office/drawing/2014/main" id="{16E11921-661D-74F3-7E97-E3027D9856B3}"/>
                  </a:ext>
                </a:extLst>
              </p:cNvPr>
              <p:cNvSpPr/>
              <p:nvPr/>
            </p:nvSpPr>
            <p:spPr>
              <a:xfrm>
                <a:off x="7699182" y="3928885"/>
                <a:ext cx="681567" cy="690913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cxnSp>
            <p:nvCxnSpPr>
              <p:cNvPr id="4" name="직선 화살표 연결선 3">
                <a:extLst>
                  <a:ext uri="{FF2B5EF4-FFF2-40B4-BE49-F238E27FC236}">
                    <a16:creationId xmlns:a16="http://schemas.microsoft.com/office/drawing/2014/main" id="{7F22D00E-291B-5D1E-2C09-D06928424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4037" y="2702216"/>
                <a:ext cx="3710292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rgbClr val="FF7C80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F4A7119E-AC49-3C8D-B506-603B67FC30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4037" y="5852406"/>
                <a:ext cx="3710292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4"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직사각형 260">
                <a:extLst>
                  <a:ext uri="{FF2B5EF4-FFF2-40B4-BE49-F238E27FC236}">
                    <a16:creationId xmlns:a16="http://schemas.microsoft.com/office/drawing/2014/main" id="{452241C8-6A16-F37F-07A9-8F408A6AF0B4}"/>
                  </a:ext>
                </a:extLst>
              </p:cNvPr>
              <p:cNvSpPr/>
              <p:nvPr/>
            </p:nvSpPr>
            <p:spPr>
              <a:xfrm>
                <a:off x="6564566" y="5471998"/>
                <a:ext cx="431622" cy="430694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직사각형 260">
                <a:extLst>
                  <a:ext uri="{FF2B5EF4-FFF2-40B4-BE49-F238E27FC236}">
                    <a16:creationId xmlns:a16="http://schemas.microsoft.com/office/drawing/2014/main" id="{B40435BA-F8A2-2A87-9B0F-D7D2D12610CE}"/>
                  </a:ext>
                </a:extLst>
              </p:cNvPr>
              <p:cNvSpPr/>
              <p:nvPr/>
            </p:nvSpPr>
            <p:spPr>
              <a:xfrm>
                <a:off x="8380749" y="5471998"/>
                <a:ext cx="431622" cy="4306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9A2EAF21-A0BE-FC79-ABBA-44666C5BBA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52442" y="2645960"/>
                <a:ext cx="0" cy="3249262"/>
              </a:xfrm>
              <a:prstGeom prst="straightConnector1">
                <a:avLst/>
              </a:prstGeom>
              <a:ln w="19050">
                <a:solidFill>
                  <a:schemeClr val="accent4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52D1B66E-7873-17E4-3F34-88C46B1C82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9213" y="2645960"/>
                <a:ext cx="0" cy="3249262"/>
              </a:xfrm>
              <a:prstGeom prst="straightConnector1">
                <a:avLst/>
              </a:prstGeom>
              <a:ln w="19050">
                <a:solidFill>
                  <a:srgbClr val="FF7C8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직사각형 260">
                <a:extLst>
                  <a:ext uri="{FF2B5EF4-FFF2-40B4-BE49-F238E27FC236}">
                    <a16:creationId xmlns:a16="http://schemas.microsoft.com/office/drawing/2014/main" id="{7A06B221-7C9F-8468-1841-25BED1E3A4D6}"/>
                  </a:ext>
                </a:extLst>
              </p:cNvPr>
              <p:cNvSpPr/>
              <p:nvPr/>
            </p:nvSpPr>
            <p:spPr>
              <a:xfrm>
                <a:off x="9554328" y="4060198"/>
                <a:ext cx="617391" cy="4306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C5D12559-DE88-E14A-B61F-80023D8B5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6862" y="4270591"/>
                <a:ext cx="203941" cy="0"/>
              </a:xfrm>
              <a:prstGeom prst="straightConnector1">
                <a:avLst/>
              </a:prstGeom>
              <a:ln w="19050">
                <a:solidFill>
                  <a:srgbClr val="3366FF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F53067D-D14C-FED7-8B0E-38A92D80B2F4}"/>
                  </a:ext>
                </a:extLst>
              </p:cNvPr>
              <p:cNvSpPr/>
              <p:nvPr/>
            </p:nvSpPr>
            <p:spPr>
              <a:xfrm>
                <a:off x="10171720" y="4173697"/>
                <a:ext cx="41044" cy="193787"/>
              </a:xfrm>
              <a:prstGeom prst="rect">
                <a:avLst/>
              </a:prstGeom>
              <a:solidFill>
                <a:srgbClr val="6699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65E6DC3-90B6-4752-8C26-ED5BA3BE3600}"/>
                  </a:ext>
                </a:extLst>
              </p:cNvPr>
              <p:cNvSpPr/>
              <p:nvPr/>
            </p:nvSpPr>
            <p:spPr>
              <a:xfrm>
                <a:off x="6727936" y="2806279"/>
                <a:ext cx="104883" cy="10488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6C1A82AC-5C5D-E703-703B-5E5DFD66E661}"/>
                  </a:ext>
                </a:extLst>
              </p:cNvPr>
              <p:cNvSpPr/>
              <p:nvPr/>
            </p:nvSpPr>
            <p:spPr>
              <a:xfrm>
                <a:off x="8544118" y="5634903"/>
                <a:ext cx="104883" cy="104883"/>
              </a:xfrm>
              <a:prstGeom prst="ellipse">
                <a:avLst/>
              </a:prstGeom>
              <a:solidFill>
                <a:srgbClr val="6699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240B77E4-C4A0-7024-CB9B-5F060C0531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6189" y="3919149"/>
                <a:ext cx="0" cy="700649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260">
                <a:extLst>
                  <a:ext uri="{FF2B5EF4-FFF2-40B4-BE49-F238E27FC236}">
                    <a16:creationId xmlns:a16="http://schemas.microsoft.com/office/drawing/2014/main" id="{95D35CB4-6E5C-D0C5-83DA-A7188DB30440}"/>
                  </a:ext>
                </a:extLst>
              </p:cNvPr>
              <p:cNvSpPr/>
              <p:nvPr/>
            </p:nvSpPr>
            <p:spPr>
              <a:xfrm>
                <a:off x="2370538" y="3314584"/>
                <a:ext cx="2845838" cy="19065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" name="직사각형 260">
                <a:extLst>
                  <a:ext uri="{FF2B5EF4-FFF2-40B4-BE49-F238E27FC236}">
                    <a16:creationId xmlns:a16="http://schemas.microsoft.com/office/drawing/2014/main" id="{069C5934-ABB8-4AD5-5069-42DCBADF9D60}"/>
                  </a:ext>
                </a:extLst>
              </p:cNvPr>
              <p:cNvSpPr/>
              <p:nvPr/>
            </p:nvSpPr>
            <p:spPr>
              <a:xfrm>
                <a:off x="759155" y="3956706"/>
                <a:ext cx="1597249" cy="6223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AB1110D-CC31-8152-811E-65C913FE72FD}"/>
                  </a:ext>
                </a:extLst>
              </p:cNvPr>
              <p:cNvSpPr/>
              <p:nvPr/>
            </p:nvSpPr>
            <p:spPr>
              <a:xfrm>
                <a:off x="1655997" y="3920494"/>
                <a:ext cx="214891" cy="366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E123491D-9A1C-D5EF-4841-ADCDB4BBDB63}"/>
                  </a:ext>
                </a:extLst>
              </p:cNvPr>
              <p:cNvCxnSpPr/>
              <p:nvPr/>
            </p:nvCxnSpPr>
            <p:spPr>
              <a:xfrm>
                <a:off x="1184615" y="3952434"/>
                <a:ext cx="0" cy="622354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EA81C5C-C816-DFEC-6915-072E4880B248}"/>
                  </a:ext>
                </a:extLst>
              </p:cNvPr>
              <p:cNvSpPr/>
              <p:nvPr/>
            </p:nvSpPr>
            <p:spPr>
              <a:xfrm>
                <a:off x="1184615" y="4203872"/>
                <a:ext cx="28270" cy="119477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EF655D0B-57C2-D396-C0C2-4C1B1B157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199" y="2567281"/>
                <a:ext cx="562312" cy="0"/>
              </a:xfrm>
              <a:prstGeom prst="straightConnector1">
                <a:avLst/>
              </a:prstGeom>
              <a:ln w="19050">
                <a:solidFill>
                  <a:srgbClr val="FF0066"/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77B7A3C-A062-3359-89B8-2D4BBA1457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3443" y="3692694"/>
                <a:ext cx="0" cy="161034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headEnd type="none" w="med" len="med"/>
                <a:tailEnd type="arrow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B980EDA5-D70F-02A7-3BF5-A4EDF75DBD58}"/>
                  </a:ext>
                </a:extLst>
              </p:cNvPr>
              <p:cNvSpPr/>
              <p:nvPr/>
            </p:nvSpPr>
            <p:spPr>
              <a:xfrm flipH="1">
                <a:off x="2355712" y="4237563"/>
                <a:ext cx="29652" cy="339467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440EA7C-1EDA-1574-E4CD-62C0A764A417}"/>
                  </a:ext>
                </a:extLst>
              </p:cNvPr>
              <p:cNvSpPr/>
              <p:nvPr/>
            </p:nvSpPr>
            <p:spPr>
              <a:xfrm>
                <a:off x="2356404" y="3935161"/>
                <a:ext cx="28266" cy="336352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260">
                <a:extLst>
                  <a:ext uri="{FF2B5EF4-FFF2-40B4-BE49-F238E27FC236}">
                    <a16:creationId xmlns:a16="http://schemas.microsoft.com/office/drawing/2014/main" id="{53B4E934-E8F2-8BB7-969D-4BAE9E492634}"/>
                  </a:ext>
                </a:extLst>
              </p:cNvPr>
              <p:cNvSpPr/>
              <p:nvPr/>
            </p:nvSpPr>
            <p:spPr>
              <a:xfrm>
                <a:off x="2997882" y="3316468"/>
                <a:ext cx="426497" cy="4255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직사각형 260">
                <a:extLst>
                  <a:ext uri="{FF2B5EF4-FFF2-40B4-BE49-F238E27FC236}">
                    <a16:creationId xmlns:a16="http://schemas.microsoft.com/office/drawing/2014/main" id="{DAE4E150-901B-3154-2C14-173BBB3B9017}"/>
                  </a:ext>
                </a:extLst>
              </p:cNvPr>
              <p:cNvSpPr/>
              <p:nvPr/>
            </p:nvSpPr>
            <p:spPr>
              <a:xfrm>
                <a:off x="3424378" y="4795602"/>
                <a:ext cx="426497" cy="4255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5400AE3-82E7-23A4-92A9-EC2DA336C0CB}"/>
                  </a:ext>
                </a:extLst>
              </p:cNvPr>
              <p:cNvGrpSpPr/>
              <p:nvPr/>
            </p:nvGrpSpPr>
            <p:grpSpPr>
              <a:xfrm>
                <a:off x="4269689" y="3316468"/>
                <a:ext cx="946687" cy="1266863"/>
                <a:chOff x="6996273" y="2835528"/>
                <a:chExt cx="1783743" cy="2387018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74" name="직사각형 260">
                  <a:extLst>
                    <a:ext uri="{FF2B5EF4-FFF2-40B4-BE49-F238E27FC236}">
                      <a16:creationId xmlns:a16="http://schemas.microsoft.com/office/drawing/2014/main" id="{06D3F364-C84A-0A93-5A61-15489912E9F5}"/>
                    </a:ext>
                  </a:extLst>
                </p:cNvPr>
                <p:cNvSpPr/>
                <p:nvPr/>
              </p:nvSpPr>
              <p:spPr>
                <a:xfrm>
                  <a:off x="6996273" y="2835528"/>
                  <a:ext cx="1783743" cy="801876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5" name="직사각형 260">
                  <a:extLst>
                    <a:ext uri="{FF2B5EF4-FFF2-40B4-BE49-F238E27FC236}">
                      <a16:creationId xmlns:a16="http://schemas.microsoft.com/office/drawing/2014/main" id="{513B203D-8008-D6D5-927D-38AA8201DF15}"/>
                    </a:ext>
                  </a:extLst>
                </p:cNvPr>
                <p:cNvSpPr/>
                <p:nvPr/>
              </p:nvSpPr>
              <p:spPr>
                <a:xfrm>
                  <a:off x="7892249" y="3640924"/>
                  <a:ext cx="887767" cy="1581622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직사각형 260">
                  <a:extLst>
                    <a:ext uri="{FF2B5EF4-FFF2-40B4-BE49-F238E27FC236}">
                      <a16:creationId xmlns:a16="http://schemas.microsoft.com/office/drawing/2014/main" id="{C8F21610-F033-10C8-194D-D6A8516FEB8D}"/>
                    </a:ext>
                  </a:extLst>
                </p:cNvPr>
                <p:cNvSpPr/>
                <p:nvPr/>
              </p:nvSpPr>
              <p:spPr>
                <a:xfrm>
                  <a:off x="7899400" y="3292730"/>
                  <a:ext cx="875030" cy="1581622"/>
                </a:xfrm>
                <a:prstGeom prst="rect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232E29E3-2D2C-7C13-EF11-CF34E217A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404" y="3657904"/>
                <a:ext cx="2857007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8564250C-72CC-027D-3A7B-B992DD82AF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404" y="4869878"/>
                <a:ext cx="2857007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C477E301-D13E-B798-6070-412833C56A71}"/>
                  </a:ext>
                </a:extLst>
              </p:cNvPr>
              <p:cNvSpPr/>
              <p:nvPr/>
            </p:nvSpPr>
            <p:spPr>
              <a:xfrm>
                <a:off x="3050826" y="3643089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C1D845D9-4AD9-2072-13ED-EEC583875C69}"/>
                  </a:ext>
                </a:extLst>
              </p:cNvPr>
              <p:cNvSpPr/>
              <p:nvPr/>
            </p:nvSpPr>
            <p:spPr>
              <a:xfrm>
                <a:off x="3354556" y="3643089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DC9135A5-99E9-97D4-2C84-916B12FD2449}"/>
                  </a:ext>
                </a:extLst>
              </p:cNvPr>
              <p:cNvSpPr/>
              <p:nvPr/>
            </p:nvSpPr>
            <p:spPr>
              <a:xfrm>
                <a:off x="3501516" y="4872370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8C0A054C-3A93-6798-0337-86F173B1432C}"/>
                  </a:ext>
                </a:extLst>
              </p:cNvPr>
              <p:cNvSpPr/>
              <p:nvPr/>
            </p:nvSpPr>
            <p:spPr>
              <a:xfrm>
                <a:off x="3763827" y="4872370"/>
                <a:ext cx="29629" cy="2962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4DF9D65D-833F-0E70-B886-EDD4C36F16DD}"/>
                  </a:ext>
                </a:extLst>
              </p:cNvPr>
              <p:cNvCxnSpPr/>
              <p:nvPr/>
            </p:nvCxnSpPr>
            <p:spPr>
              <a:xfrm>
                <a:off x="3424378" y="3314584"/>
                <a:ext cx="0" cy="190659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 w="med" len="med"/>
                <a:tailEnd type="arrow" w="med" len="med"/>
              </a:ln>
              <a:effectLst>
                <a:glow rad="101600">
                  <a:srgbClr val="9966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B5973A71-6168-1FE6-68FD-2FEF8534E767}"/>
                  </a:ext>
                </a:extLst>
              </p:cNvPr>
              <p:cNvCxnSpPr/>
              <p:nvPr/>
            </p:nvCxnSpPr>
            <p:spPr>
              <a:xfrm>
                <a:off x="4269689" y="3759322"/>
                <a:ext cx="473343" cy="0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5FC1CAD0-F718-2EA4-1EE9-C6C3B7567905}"/>
                  </a:ext>
                </a:extLst>
              </p:cNvPr>
              <p:cNvCxnSpPr/>
              <p:nvPr/>
            </p:nvCxnSpPr>
            <p:spPr>
              <a:xfrm>
                <a:off x="4737274" y="3742047"/>
                <a:ext cx="0" cy="841283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BFE681F5-7F21-E3A3-35C0-45EE64E39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1516" y="4584817"/>
                <a:ext cx="481895" cy="0"/>
              </a:xfrm>
              <a:prstGeom prst="line">
                <a:avLst/>
              </a:prstGeom>
              <a:ln w="57150">
                <a:solidFill>
                  <a:srgbClr val="33CC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4963F90-259D-E86D-F48C-936656091DCA}"/>
                  </a:ext>
                </a:extLst>
              </p:cNvPr>
              <p:cNvSpPr/>
              <p:nvPr/>
            </p:nvSpPr>
            <p:spPr>
              <a:xfrm>
                <a:off x="3609055" y="5005482"/>
                <a:ext cx="80095" cy="80095"/>
              </a:xfrm>
              <a:prstGeom prst="rect">
                <a:avLst/>
              </a:prstGeom>
              <a:solidFill>
                <a:srgbClr val="33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0A353AEC-F423-D07B-0A44-EAD219354E3A}"/>
                  </a:ext>
                </a:extLst>
              </p:cNvPr>
              <p:cNvSpPr/>
              <p:nvPr/>
            </p:nvSpPr>
            <p:spPr>
              <a:xfrm>
                <a:off x="4269258" y="3314584"/>
                <a:ext cx="29651" cy="460139"/>
              </a:xfrm>
              <a:prstGeom prst="rect">
                <a:avLst/>
              </a:prstGeom>
              <a:solidFill>
                <a:srgbClr val="33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8A5BA026-F8F1-B175-161F-6F2CD4FBC1A0}"/>
                  </a:ext>
                </a:extLst>
              </p:cNvPr>
              <p:cNvSpPr/>
              <p:nvPr/>
            </p:nvSpPr>
            <p:spPr>
              <a:xfrm>
                <a:off x="3176392" y="3478546"/>
                <a:ext cx="80095" cy="8009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</a:t>
                </a:r>
                <a:endParaRPr lang="ko-KR" altLang="en-US" sz="1000" dirty="0"/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69DF768A-3084-DB38-82F9-DE9C23D66E00}"/>
                  </a:ext>
                </a:extLst>
              </p:cNvPr>
              <p:cNvGrpSpPr/>
              <p:nvPr/>
            </p:nvGrpSpPr>
            <p:grpSpPr>
              <a:xfrm>
                <a:off x="800199" y="2683131"/>
                <a:ext cx="29629" cy="3335094"/>
                <a:chOff x="800199" y="2705689"/>
                <a:chExt cx="29629" cy="3335094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F7ED1CB9-B4FC-43C6-9501-2D2365C172A4}"/>
                    </a:ext>
                  </a:extLst>
                </p:cNvPr>
                <p:cNvGrpSpPr/>
                <p:nvPr/>
              </p:nvGrpSpPr>
              <p:grpSpPr>
                <a:xfrm>
                  <a:off x="800199" y="2705689"/>
                  <a:ext cx="29629" cy="1838329"/>
                  <a:chOff x="1173094" y="3197399"/>
                  <a:chExt cx="45685" cy="2834482"/>
                </a:xfrm>
              </p:grpSpPr>
              <p:sp>
                <p:nvSpPr>
                  <p:cNvPr id="49" name="타원 48">
                    <a:extLst>
                      <a:ext uri="{FF2B5EF4-FFF2-40B4-BE49-F238E27FC236}">
                        <a16:creationId xmlns:a16="http://schemas.microsoft.com/office/drawing/2014/main" id="{5FEA3B16-108B-E3C7-135A-C233BF00E923}"/>
                      </a:ext>
                    </a:extLst>
                  </p:cNvPr>
                  <p:cNvSpPr/>
                  <p:nvPr/>
                </p:nvSpPr>
                <p:spPr>
                  <a:xfrm>
                    <a:off x="1173094" y="4733299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0" name="타원 49">
                    <a:extLst>
                      <a:ext uri="{FF2B5EF4-FFF2-40B4-BE49-F238E27FC236}">
                        <a16:creationId xmlns:a16="http://schemas.microsoft.com/office/drawing/2014/main" id="{F6F471D6-051F-75AE-C28D-089AE7FF8BA7}"/>
                      </a:ext>
                    </a:extLst>
                  </p:cNvPr>
                  <p:cNvSpPr/>
                  <p:nvPr/>
                </p:nvSpPr>
                <p:spPr>
                  <a:xfrm>
                    <a:off x="1173094" y="4596865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1" name="타원 50">
                    <a:extLst>
                      <a:ext uri="{FF2B5EF4-FFF2-40B4-BE49-F238E27FC236}">
                        <a16:creationId xmlns:a16="http://schemas.microsoft.com/office/drawing/2014/main" id="{229244A8-30C1-3BBC-7345-ACC801BB0087}"/>
                      </a:ext>
                    </a:extLst>
                  </p:cNvPr>
                  <p:cNvSpPr/>
                  <p:nvPr/>
                </p:nvSpPr>
                <p:spPr>
                  <a:xfrm>
                    <a:off x="1173094" y="4471738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3" name="타원 52">
                    <a:extLst>
                      <a:ext uri="{FF2B5EF4-FFF2-40B4-BE49-F238E27FC236}">
                        <a16:creationId xmlns:a16="http://schemas.microsoft.com/office/drawing/2014/main" id="{886DE2BE-44B3-3084-700A-C5C564456D86}"/>
                      </a:ext>
                    </a:extLst>
                  </p:cNvPr>
                  <p:cNvSpPr/>
                  <p:nvPr/>
                </p:nvSpPr>
                <p:spPr>
                  <a:xfrm>
                    <a:off x="1173094" y="4335304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4" name="타원 53">
                    <a:extLst>
                      <a:ext uri="{FF2B5EF4-FFF2-40B4-BE49-F238E27FC236}">
                        <a16:creationId xmlns:a16="http://schemas.microsoft.com/office/drawing/2014/main" id="{7AD2364B-507A-F421-6039-283C3D1D73B5}"/>
                      </a:ext>
                    </a:extLst>
                  </p:cNvPr>
                  <p:cNvSpPr/>
                  <p:nvPr/>
                </p:nvSpPr>
                <p:spPr>
                  <a:xfrm>
                    <a:off x="1173094" y="4188534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5" name="타원 54">
                    <a:extLst>
                      <a:ext uri="{FF2B5EF4-FFF2-40B4-BE49-F238E27FC236}">
                        <a16:creationId xmlns:a16="http://schemas.microsoft.com/office/drawing/2014/main" id="{0CF4E7AE-BF11-E2BF-697B-147500327C8E}"/>
                      </a:ext>
                    </a:extLst>
                  </p:cNvPr>
                  <p:cNvSpPr/>
                  <p:nvPr/>
                </p:nvSpPr>
                <p:spPr>
                  <a:xfrm>
                    <a:off x="1173094" y="5005328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6" name="타원 55">
                    <a:extLst>
                      <a:ext uri="{FF2B5EF4-FFF2-40B4-BE49-F238E27FC236}">
                        <a16:creationId xmlns:a16="http://schemas.microsoft.com/office/drawing/2014/main" id="{125F96C9-2484-68D4-3CB1-0AD226DA8E44}"/>
                      </a:ext>
                    </a:extLst>
                  </p:cNvPr>
                  <p:cNvSpPr/>
                  <p:nvPr/>
                </p:nvSpPr>
                <p:spPr>
                  <a:xfrm>
                    <a:off x="1173094" y="4868894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7" name="타원 56">
                    <a:extLst>
                      <a:ext uri="{FF2B5EF4-FFF2-40B4-BE49-F238E27FC236}">
                        <a16:creationId xmlns:a16="http://schemas.microsoft.com/office/drawing/2014/main" id="{361B3E47-E9CD-66F1-8255-1F311CD4F7CA}"/>
                      </a:ext>
                    </a:extLst>
                  </p:cNvPr>
                  <p:cNvSpPr/>
                  <p:nvPr/>
                </p:nvSpPr>
                <p:spPr>
                  <a:xfrm>
                    <a:off x="1173094" y="5714167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316AAA2A-678D-6438-F3F2-280B630488E9}"/>
                      </a:ext>
                    </a:extLst>
                  </p:cNvPr>
                  <p:cNvSpPr/>
                  <p:nvPr/>
                </p:nvSpPr>
                <p:spPr>
                  <a:xfrm>
                    <a:off x="1173094" y="5577733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9" name="타원 58">
                    <a:extLst>
                      <a:ext uri="{FF2B5EF4-FFF2-40B4-BE49-F238E27FC236}">
                        <a16:creationId xmlns:a16="http://schemas.microsoft.com/office/drawing/2014/main" id="{AC584AC2-808B-F595-8EC7-A7D90F8E0121}"/>
                      </a:ext>
                    </a:extLst>
                  </p:cNvPr>
                  <p:cNvSpPr/>
                  <p:nvPr/>
                </p:nvSpPr>
                <p:spPr>
                  <a:xfrm>
                    <a:off x="1173094" y="5452606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0" name="타원 59">
                    <a:extLst>
                      <a:ext uri="{FF2B5EF4-FFF2-40B4-BE49-F238E27FC236}">
                        <a16:creationId xmlns:a16="http://schemas.microsoft.com/office/drawing/2014/main" id="{B3570820-8B3A-70E8-0AAA-6A88034F36A4}"/>
                      </a:ext>
                    </a:extLst>
                  </p:cNvPr>
                  <p:cNvSpPr/>
                  <p:nvPr/>
                </p:nvSpPr>
                <p:spPr>
                  <a:xfrm>
                    <a:off x="1173094" y="5316172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3" name="타원 62">
                    <a:extLst>
                      <a:ext uri="{FF2B5EF4-FFF2-40B4-BE49-F238E27FC236}">
                        <a16:creationId xmlns:a16="http://schemas.microsoft.com/office/drawing/2014/main" id="{9C669C0B-329B-4494-213D-AEF3A55ACF63}"/>
                      </a:ext>
                    </a:extLst>
                  </p:cNvPr>
                  <p:cNvSpPr/>
                  <p:nvPr/>
                </p:nvSpPr>
                <p:spPr>
                  <a:xfrm>
                    <a:off x="1173094" y="5169402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4" name="타원 63">
                    <a:extLst>
                      <a:ext uri="{FF2B5EF4-FFF2-40B4-BE49-F238E27FC236}">
                        <a16:creationId xmlns:a16="http://schemas.microsoft.com/office/drawing/2014/main" id="{1422EBE1-3519-3B8D-77DA-8D0AF14C9C10}"/>
                      </a:ext>
                    </a:extLst>
                  </p:cNvPr>
                  <p:cNvSpPr/>
                  <p:nvPr/>
                </p:nvSpPr>
                <p:spPr>
                  <a:xfrm>
                    <a:off x="1173094" y="5986196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D5BB3F0B-D452-0D0C-067E-5BE151A6943F}"/>
                      </a:ext>
                    </a:extLst>
                  </p:cNvPr>
                  <p:cNvSpPr/>
                  <p:nvPr/>
                </p:nvSpPr>
                <p:spPr>
                  <a:xfrm>
                    <a:off x="1173094" y="5849762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BF4F83A0-6457-5891-EA11-646C6456AE7D}"/>
                      </a:ext>
                    </a:extLst>
                  </p:cNvPr>
                  <p:cNvSpPr/>
                  <p:nvPr/>
                </p:nvSpPr>
                <p:spPr>
                  <a:xfrm>
                    <a:off x="1173094" y="3742164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7" name="타원 66">
                    <a:extLst>
                      <a:ext uri="{FF2B5EF4-FFF2-40B4-BE49-F238E27FC236}">
                        <a16:creationId xmlns:a16="http://schemas.microsoft.com/office/drawing/2014/main" id="{0E53B58E-317A-134D-CB1B-261C7FEA427D}"/>
                      </a:ext>
                    </a:extLst>
                  </p:cNvPr>
                  <p:cNvSpPr/>
                  <p:nvPr/>
                </p:nvSpPr>
                <p:spPr>
                  <a:xfrm>
                    <a:off x="1173094" y="3605730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8C926A05-A319-72F4-9631-9F23610E1D9B}"/>
                      </a:ext>
                    </a:extLst>
                  </p:cNvPr>
                  <p:cNvSpPr/>
                  <p:nvPr/>
                </p:nvSpPr>
                <p:spPr>
                  <a:xfrm>
                    <a:off x="1173094" y="3480603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9" name="타원 68">
                    <a:extLst>
                      <a:ext uri="{FF2B5EF4-FFF2-40B4-BE49-F238E27FC236}">
                        <a16:creationId xmlns:a16="http://schemas.microsoft.com/office/drawing/2014/main" id="{69AF8C53-D6CC-F2AB-9AF2-0E30EC47138D}"/>
                      </a:ext>
                    </a:extLst>
                  </p:cNvPr>
                  <p:cNvSpPr/>
                  <p:nvPr/>
                </p:nvSpPr>
                <p:spPr>
                  <a:xfrm>
                    <a:off x="1173094" y="3344169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0" name="타원 69">
                    <a:extLst>
                      <a:ext uri="{FF2B5EF4-FFF2-40B4-BE49-F238E27FC236}">
                        <a16:creationId xmlns:a16="http://schemas.microsoft.com/office/drawing/2014/main" id="{4A23D244-6523-AAFB-E114-34479E0D542A}"/>
                      </a:ext>
                    </a:extLst>
                  </p:cNvPr>
                  <p:cNvSpPr/>
                  <p:nvPr/>
                </p:nvSpPr>
                <p:spPr>
                  <a:xfrm>
                    <a:off x="1173094" y="3197399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1" name="타원 70">
                    <a:extLst>
                      <a:ext uri="{FF2B5EF4-FFF2-40B4-BE49-F238E27FC236}">
                        <a16:creationId xmlns:a16="http://schemas.microsoft.com/office/drawing/2014/main" id="{B76CC923-8A7E-8C2A-A267-8CDE540AE879}"/>
                      </a:ext>
                    </a:extLst>
                  </p:cNvPr>
                  <p:cNvSpPr/>
                  <p:nvPr/>
                </p:nvSpPr>
                <p:spPr>
                  <a:xfrm>
                    <a:off x="1173094" y="4014193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72" name="타원 71">
                    <a:extLst>
                      <a:ext uri="{FF2B5EF4-FFF2-40B4-BE49-F238E27FC236}">
                        <a16:creationId xmlns:a16="http://schemas.microsoft.com/office/drawing/2014/main" id="{15B57F71-BAF4-E4FD-A443-AA1A6846B07C}"/>
                      </a:ext>
                    </a:extLst>
                  </p:cNvPr>
                  <p:cNvSpPr/>
                  <p:nvPr/>
                </p:nvSpPr>
                <p:spPr>
                  <a:xfrm>
                    <a:off x="1173094" y="3877759"/>
                    <a:ext cx="45685" cy="4568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  <a:headEnd type="none" w="med" len="med"/>
                    <a:tailEnd type="arrow" w="med" len="med"/>
                  </a:ln>
                  <a:effectLst>
                    <a:glow rad="101600">
                      <a:srgbClr val="FF0066">
                        <a:alpha val="40000"/>
                      </a:srgbClr>
                    </a:glo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7D9FD775-FF10-7F62-63C5-32F30DAE5048}"/>
                    </a:ext>
                  </a:extLst>
                </p:cNvPr>
                <p:cNvSpPr/>
                <p:nvPr/>
              </p:nvSpPr>
              <p:spPr>
                <a:xfrm>
                  <a:off x="800199" y="5633127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C4AF234E-8B92-B182-A054-75C7E0E2F98A}"/>
                    </a:ext>
                  </a:extLst>
                </p:cNvPr>
                <p:cNvSpPr/>
                <p:nvPr/>
              </p:nvSpPr>
              <p:spPr>
                <a:xfrm>
                  <a:off x="800199" y="5544641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F8C1E640-5D28-744D-5CC8-9C234E6520EB}"/>
                    </a:ext>
                  </a:extLst>
                </p:cNvPr>
                <p:cNvSpPr/>
                <p:nvPr/>
              </p:nvSpPr>
              <p:spPr>
                <a:xfrm>
                  <a:off x="800199" y="5463489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78F84D2D-B7C3-2F38-F579-D98953ACB3B9}"/>
                    </a:ext>
                  </a:extLst>
                </p:cNvPr>
                <p:cNvSpPr/>
                <p:nvPr/>
              </p:nvSpPr>
              <p:spPr>
                <a:xfrm>
                  <a:off x="800199" y="537500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D4B0D87F-5FFA-2235-AA0F-0CC3E9A1C5E3}"/>
                    </a:ext>
                  </a:extLst>
                </p:cNvPr>
                <p:cNvSpPr/>
                <p:nvPr/>
              </p:nvSpPr>
              <p:spPr>
                <a:xfrm>
                  <a:off x="800199" y="5279815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52849CA3-C036-207A-324F-514E73700367}"/>
                    </a:ext>
                  </a:extLst>
                </p:cNvPr>
                <p:cNvSpPr/>
                <p:nvPr/>
              </p:nvSpPr>
              <p:spPr>
                <a:xfrm>
                  <a:off x="800199" y="580955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A24F82BD-F707-5A42-AE35-53039D51507D}"/>
                    </a:ext>
                  </a:extLst>
                </p:cNvPr>
                <p:cNvSpPr/>
                <p:nvPr/>
              </p:nvSpPr>
              <p:spPr>
                <a:xfrm>
                  <a:off x="800199" y="5721068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CCB3DEE4-D6AC-AE48-2E13-09AE0D70D509}"/>
                    </a:ext>
                  </a:extLst>
                </p:cNvPr>
                <p:cNvSpPr/>
                <p:nvPr/>
              </p:nvSpPr>
              <p:spPr>
                <a:xfrm>
                  <a:off x="800199" y="601115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E1A9938F-107E-C2B6-5D2E-BE12970062F5}"/>
                    </a:ext>
                  </a:extLst>
                </p:cNvPr>
                <p:cNvSpPr/>
                <p:nvPr/>
              </p:nvSpPr>
              <p:spPr>
                <a:xfrm>
                  <a:off x="800199" y="5915965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BA52F925-FFBA-BE20-047D-EAD3D9ECA1E8}"/>
                    </a:ext>
                  </a:extLst>
                </p:cNvPr>
                <p:cNvSpPr/>
                <p:nvPr/>
              </p:nvSpPr>
              <p:spPr>
                <a:xfrm>
                  <a:off x="800199" y="4990317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BAE79D22-B01A-74F4-E860-59C5863CE7ED}"/>
                    </a:ext>
                  </a:extLst>
                </p:cNvPr>
                <p:cNvSpPr/>
                <p:nvPr/>
              </p:nvSpPr>
              <p:spPr>
                <a:xfrm>
                  <a:off x="800199" y="4901832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41B80C31-9F14-022D-224F-8D3CEA7D206D}"/>
                    </a:ext>
                  </a:extLst>
                </p:cNvPr>
                <p:cNvSpPr/>
                <p:nvPr/>
              </p:nvSpPr>
              <p:spPr>
                <a:xfrm>
                  <a:off x="800199" y="4820680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268CBC6A-4968-2435-D056-715CE88BA4B4}"/>
                    </a:ext>
                  </a:extLst>
                </p:cNvPr>
                <p:cNvSpPr/>
                <p:nvPr/>
              </p:nvSpPr>
              <p:spPr>
                <a:xfrm>
                  <a:off x="800199" y="473219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4BCF427F-B55F-04EC-6C55-6449B79CF804}"/>
                    </a:ext>
                  </a:extLst>
                </p:cNvPr>
                <p:cNvSpPr/>
                <p:nvPr/>
              </p:nvSpPr>
              <p:spPr>
                <a:xfrm>
                  <a:off x="800199" y="4637005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4" name="타원 133">
                  <a:extLst>
                    <a:ext uri="{FF2B5EF4-FFF2-40B4-BE49-F238E27FC236}">
                      <a16:creationId xmlns:a16="http://schemas.microsoft.com/office/drawing/2014/main" id="{1F666F23-DE2E-A156-C7D8-C76B2EDF33B1}"/>
                    </a:ext>
                  </a:extLst>
                </p:cNvPr>
                <p:cNvSpPr/>
                <p:nvPr/>
              </p:nvSpPr>
              <p:spPr>
                <a:xfrm>
                  <a:off x="800199" y="5166744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632FEB88-4DC6-A841-63DB-3C7298CA50BF}"/>
                    </a:ext>
                  </a:extLst>
                </p:cNvPr>
                <p:cNvSpPr/>
                <p:nvPr/>
              </p:nvSpPr>
              <p:spPr>
                <a:xfrm>
                  <a:off x="800199" y="5078259"/>
                  <a:ext cx="29629" cy="296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arrow" w="med" len="med"/>
                </a:ln>
                <a:effectLst>
                  <a:glow rad="101600">
                    <a:srgbClr val="FF0066">
                      <a:alpha val="40000"/>
                    </a:srgbClr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059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chemeClr val="bg1"/>
                </a:solidFill>
                <a:latin typeface="Arial"/>
              </a:rPr>
              <a:t>Lumo_T</a:t>
            </a:r>
            <a:endParaRPr lang="en-US" sz="1800" b="0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3799C147-DC59-CAE6-4D2C-690C2FBA4152}"/>
              </a:ext>
            </a:extLst>
          </p:cNvPr>
          <p:cNvGrpSpPr/>
          <p:nvPr/>
        </p:nvGrpSpPr>
        <p:grpSpPr>
          <a:xfrm>
            <a:off x="9750342" y="389405"/>
            <a:ext cx="2079360" cy="2365144"/>
            <a:chOff x="9750342" y="526860"/>
            <a:chExt cx="2079360" cy="2365144"/>
          </a:xfrm>
        </p:grpSpPr>
        <p:sp>
          <p:nvSpPr>
            <p:cNvPr id="774" name="직선 연결선 5"/>
            <p:cNvSpPr/>
            <p:nvPr/>
          </p:nvSpPr>
          <p:spPr>
            <a:xfrm>
              <a:off x="9750342" y="877680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9775182" y="526860"/>
              <a:ext cx="20127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g x g x 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775" name="직사각형 23"/>
            <p:cNvSpPr/>
            <p:nvPr/>
          </p:nvSpPr>
          <p:spPr>
            <a:xfrm>
              <a:off x="10665462" y="243300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50934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509342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747356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823694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81046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665462" y="106170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161902" y="1156747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775182" y="114135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82D927-BA8F-88CF-3A00-F949D7256962}"/>
              </a:ext>
            </a:extLst>
          </p:cNvPr>
          <p:cNvSpPr/>
          <p:nvPr/>
        </p:nvSpPr>
        <p:spPr>
          <a:xfrm>
            <a:off x="3340806" y="1078053"/>
            <a:ext cx="1200429" cy="61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93BA405-8923-45E2-1703-20086D223B35}"/>
              </a:ext>
            </a:extLst>
          </p:cNvPr>
          <p:cNvSpPr/>
          <p:nvPr/>
        </p:nvSpPr>
        <p:spPr>
          <a:xfrm>
            <a:off x="4578672" y="1078052"/>
            <a:ext cx="727789" cy="1630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6513A48-81B8-A88A-BE53-6D6992B3F85C}"/>
              </a:ext>
            </a:extLst>
          </p:cNvPr>
          <p:cNvSpPr/>
          <p:nvPr/>
        </p:nvSpPr>
        <p:spPr>
          <a:xfrm>
            <a:off x="5743091" y="2097257"/>
            <a:ext cx="1900379" cy="58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85A7C91-EADA-CD2E-5D5C-26D8F35E4CE2}"/>
              </a:ext>
            </a:extLst>
          </p:cNvPr>
          <p:cNvSpPr/>
          <p:nvPr/>
        </p:nvSpPr>
        <p:spPr>
          <a:xfrm>
            <a:off x="5306461" y="2097257"/>
            <a:ext cx="436629" cy="58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1D3DCCE-B5B9-1914-2C22-7A6DD9520E7E}"/>
              </a:ext>
            </a:extLst>
          </p:cNvPr>
          <p:cNvSpPr/>
          <p:nvPr/>
        </p:nvSpPr>
        <p:spPr>
          <a:xfrm>
            <a:off x="3295087" y="1272384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BA97066-AD6A-8763-5836-944A81AF4C77}"/>
              </a:ext>
            </a:extLst>
          </p:cNvPr>
          <p:cNvCxnSpPr>
            <a:cxnSpLocks/>
          </p:cNvCxnSpPr>
          <p:nvPr/>
        </p:nvCxnSpPr>
        <p:spPr>
          <a:xfrm>
            <a:off x="2881921" y="1383253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291A79-B681-FD0F-616B-1071EEF1A8AB}"/>
              </a:ext>
            </a:extLst>
          </p:cNvPr>
          <p:cNvSpPr/>
          <p:nvPr/>
        </p:nvSpPr>
        <p:spPr>
          <a:xfrm>
            <a:off x="4258962" y="1290140"/>
            <a:ext cx="201269" cy="2012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FD7B69E-7B2D-3AE7-A251-88484B1420AE}"/>
              </a:ext>
            </a:extLst>
          </p:cNvPr>
          <p:cNvCxnSpPr>
            <a:cxnSpLocks/>
          </p:cNvCxnSpPr>
          <p:nvPr/>
        </p:nvCxnSpPr>
        <p:spPr>
          <a:xfrm>
            <a:off x="8019064" y="2834866"/>
            <a:ext cx="0" cy="26596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FBF698A-4CBD-56AA-337A-E60A98ADF4A1}"/>
              </a:ext>
            </a:extLst>
          </p:cNvPr>
          <p:cNvSpPr/>
          <p:nvPr/>
        </p:nvSpPr>
        <p:spPr>
          <a:xfrm>
            <a:off x="7643469" y="2097257"/>
            <a:ext cx="754805" cy="588641"/>
          </a:xfrm>
          <a:prstGeom prst="rect">
            <a:avLst/>
          </a:prstGeom>
          <a:solidFill>
            <a:srgbClr val="FF999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EE54A9C-CEEF-D735-CB58-7F2C81120694}"/>
              </a:ext>
            </a:extLst>
          </p:cNvPr>
          <p:cNvSpPr/>
          <p:nvPr/>
        </p:nvSpPr>
        <p:spPr>
          <a:xfrm rot="5400000">
            <a:off x="8000632" y="2593917"/>
            <a:ext cx="45719" cy="26466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29">
            <a:extLst>
              <a:ext uri="{FF2B5EF4-FFF2-40B4-BE49-F238E27FC236}">
                <a16:creationId xmlns:a16="http://schemas.microsoft.com/office/drawing/2014/main" id="{B25982BC-8783-FE7A-F93E-CF42B4F3A36F}"/>
              </a:ext>
            </a:extLst>
          </p:cNvPr>
          <p:cNvSpPr/>
          <p:nvPr/>
        </p:nvSpPr>
        <p:spPr>
          <a:xfrm>
            <a:off x="1504080" y="323007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pc="-1" dirty="0">
                <a:latin typeface="Arial"/>
              </a:rPr>
              <a:t>튜토리얼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0E4D59-23D8-BECB-14C7-9A03CBE63B1F}"/>
              </a:ext>
            </a:extLst>
          </p:cNvPr>
          <p:cNvSpPr/>
          <p:nvPr/>
        </p:nvSpPr>
        <p:spPr>
          <a:xfrm>
            <a:off x="3340806" y="1078052"/>
            <a:ext cx="1200427" cy="60818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E3F3E1-9F61-C426-CEB3-7173018AD7D6}"/>
              </a:ext>
            </a:extLst>
          </p:cNvPr>
          <p:cNvSpPr txBox="1"/>
          <p:nvPr/>
        </p:nvSpPr>
        <p:spPr>
          <a:xfrm>
            <a:off x="3340805" y="82059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9900"/>
                </a:solidFill>
              </a:rPr>
              <a:t>1 </a:t>
            </a:r>
            <a:r>
              <a:rPr lang="ko-KR" altLang="en-US" sz="1050" b="1" dirty="0">
                <a:solidFill>
                  <a:srgbClr val="FF9900"/>
                </a:solidFill>
              </a:rPr>
              <a:t>구간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3EF4313-51A8-8168-2BA3-AEBC91FC28ED}"/>
              </a:ext>
            </a:extLst>
          </p:cNvPr>
          <p:cNvSpPr/>
          <p:nvPr/>
        </p:nvSpPr>
        <p:spPr>
          <a:xfrm>
            <a:off x="4572000" y="1078052"/>
            <a:ext cx="741020" cy="1625339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895205-FFEE-7434-68D8-0A90BDAE2004}"/>
              </a:ext>
            </a:extLst>
          </p:cNvPr>
          <p:cNvSpPr txBox="1"/>
          <p:nvPr/>
        </p:nvSpPr>
        <p:spPr>
          <a:xfrm>
            <a:off x="4586952" y="82059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3366FF"/>
                </a:solidFill>
              </a:rPr>
              <a:t>2 </a:t>
            </a:r>
            <a:r>
              <a:rPr lang="ko-KR" altLang="en-US" sz="1050" b="1" dirty="0">
                <a:solidFill>
                  <a:srgbClr val="3366FF"/>
                </a:solidFill>
              </a:rPr>
              <a:t>구간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D80430-B4C4-84DA-18DC-00F4ED168B71}"/>
              </a:ext>
            </a:extLst>
          </p:cNvPr>
          <p:cNvSpPr txBox="1"/>
          <p:nvPr/>
        </p:nvSpPr>
        <p:spPr>
          <a:xfrm>
            <a:off x="482195" y="3680472"/>
            <a:ext cx="89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9900"/>
                </a:solidFill>
              </a:rPr>
              <a:t>1 </a:t>
            </a:r>
            <a:r>
              <a:rPr lang="ko-KR" altLang="en-US" sz="1200" b="1" dirty="0">
                <a:solidFill>
                  <a:srgbClr val="FF9900"/>
                </a:solidFill>
              </a:rPr>
              <a:t>구간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3EBD5F-9294-ABC6-2325-88B0A35281F9}"/>
              </a:ext>
            </a:extLst>
          </p:cNvPr>
          <p:cNvSpPr txBox="1"/>
          <p:nvPr/>
        </p:nvSpPr>
        <p:spPr>
          <a:xfrm>
            <a:off x="482195" y="3933812"/>
            <a:ext cx="3752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A type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바닥에 좌클릭으로 무기 발사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</a:rPr>
              <a:t>우클릭으로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</a:rPr>
              <a:t>기믹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발동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범위 안으로 들어가기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범위 안에서 점프하여 벽 뛰어넘기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키로 회수하기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2BFCA3-D71B-376E-25C8-B1539CE7D26D}"/>
              </a:ext>
            </a:extLst>
          </p:cNvPr>
          <p:cNvSpPr txBox="1"/>
          <p:nvPr/>
        </p:nvSpPr>
        <p:spPr>
          <a:xfrm>
            <a:off x="482195" y="5201970"/>
            <a:ext cx="89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3366FF"/>
                </a:solidFill>
              </a:rPr>
              <a:t>2 </a:t>
            </a:r>
            <a:r>
              <a:rPr lang="ko-KR" altLang="en-US" sz="1200" b="1" dirty="0">
                <a:solidFill>
                  <a:srgbClr val="3366FF"/>
                </a:solidFill>
              </a:rPr>
              <a:t>구간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8C95CF-EF89-C5D3-6CDB-79E458C2C162}"/>
              </a:ext>
            </a:extLst>
          </p:cNvPr>
          <p:cNvSpPr txBox="1"/>
          <p:nvPr/>
        </p:nvSpPr>
        <p:spPr>
          <a:xfrm>
            <a:off x="482195" y="5455886"/>
            <a:ext cx="3752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A type 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벽에 좌클릭으로 무기 발사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</a:rPr>
              <a:t>우클릭으로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</a:rPr>
              <a:t>기믹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발동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범위 안으로 들어가기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범위 안에서 이동하기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(2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초간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회수하기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F47CB31-B645-9762-864C-BB8C613FA9A1}"/>
              </a:ext>
            </a:extLst>
          </p:cNvPr>
          <p:cNvSpPr/>
          <p:nvPr/>
        </p:nvSpPr>
        <p:spPr>
          <a:xfrm>
            <a:off x="4596648" y="2093713"/>
            <a:ext cx="3801626" cy="592185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B44236-0AD9-3A6A-ED4B-20BAD76E24A4}"/>
              </a:ext>
            </a:extLst>
          </p:cNvPr>
          <p:cNvSpPr txBox="1"/>
          <p:nvPr/>
        </p:nvSpPr>
        <p:spPr>
          <a:xfrm>
            <a:off x="5350460" y="182943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7C80"/>
                </a:solidFill>
              </a:rPr>
              <a:t>3 </a:t>
            </a:r>
            <a:r>
              <a:rPr lang="ko-KR" altLang="en-US" sz="1050" b="1" dirty="0">
                <a:solidFill>
                  <a:srgbClr val="FF7C80"/>
                </a:solidFill>
              </a:rPr>
              <a:t>구간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3D7707-A8B2-8262-37F8-FE4FAD6E9F60}"/>
              </a:ext>
            </a:extLst>
          </p:cNvPr>
          <p:cNvSpPr txBox="1"/>
          <p:nvPr/>
        </p:nvSpPr>
        <p:spPr>
          <a:xfrm>
            <a:off x="4258962" y="3686157"/>
            <a:ext cx="89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7C80"/>
                </a:solidFill>
              </a:rPr>
              <a:t>3 </a:t>
            </a:r>
            <a:r>
              <a:rPr lang="ko-KR" altLang="en-US" sz="1200" b="1" dirty="0">
                <a:solidFill>
                  <a:srgbClr val="FF7C80"/>
                </a:solidFill>
              </a:rPr>
              <a:t>구간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B0B8C5-C9A8-DB64-1DC7-4F5145FEC079}"/>
              </a:ext>
            </a:extLst>
          </p:cNvPr>
          <p:cNvSpPr txBox="1"/>
          <p:nvPr/>
        </p:nvSpPr>
        <p:spPr>
          <a:xfrm>
            <a:off x="4258962" y="3957471"/>
            <a:ext cx="183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      위치까지 도달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</a:rPr>
              <a:t>문으로 나가기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E05F62E-7F36-4831-0BE6-0EA70A0D41CE}"/>
              </a:ext>
            </a:extLst>
          </p:cNvPr>
          <p:cNvSpPr/>
          <p:nvPr/>
        </p:nvSpPr>
        <p:spPr>
          <a:xfrm>
            <a:off x="4591541" y="4024286"/>
            <a:ext cx="172307" cy="134375"/>
          </a:xfrm>
          <a:prstGeom prst="rect">
            <a:avLst/>
          </a:prstGeom>
          <a:solidFill>
            <a:srgbClr val="FF9999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FD81348-A02E-14C4-4B3A-91177A677407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BD5822-4050-6808-CE8C-36C21F546D3D}"/>
              </a:ext>
            </a:extLst>
          </p:cNvPr>
          <p:cNvCxnSpPr>
            <a:cxnSpLocks/>
          </p:cNvCxnSpPr>
          <p:nvPr/>
        </p:nvCxnSpPr>
        <p:spPr>
          <a:xfrm>
            <a:off x="373224" y="3722915"/>
            <a:ext cx="0" cy="118923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8AC8B2D-B7D2-D327-91A3-CEBAE9183FBD}"/>
              </a:ext>
            </a:extLst>
          </p:cNvPr>
          <p:cNvCxnSpPr>
            <a:cxnSpLocks/>
          </p:cNvCxnSpPr>
          <p:nvPr/>
        </p:nvCxnSpPr>
        <p:spPr>
          <a:xfrm>
            <a:off x="373224" y="5253135"/>
            <a:ext cx="0" cy="1189238"/>
          </a:xfrm>
          <a:prstGeom prst="line">
            <a:avLst/>
          </a:prstGeom>
          <a:ln w="28575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2B8367D-45F5-7570-7097-12E0513FAC47}"/>
              </a:ext>
            </a:extLst>
          </p:cNvPr>
          <p:cNvCxnSpPr>
            <a:cxnSpLocks/>
          </p:cNvCxnSpPr>
          <p:nvPr/>
        </p:nvCxnSpPr>
        <p:spPr>
          <a:xfrm>
            <a:off x="4161452" y="3722915"/>
            <a:ext cx="0" cy="737118"/>
          </a:xfrm>
          <a:prstGeom prst="line">
            <a:avLst/>
          </a:prstGeom>
          <a:ln w="28575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A331C3ED-A6F3-7826-FF68-80D6746AC394}"/>
              </a:ext>
            </a:extLst>
          </p:cNvPr>
          <p:cNvSpPr txBox="1"/>
          <p:nvPr/>
        </p:nvSpPr>
        <p:spPr>
          <a:xfrm>
            <a:off x="59913" y="816564"/>
            <a:ext cx="2481352" cy="888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 구간에 처음으로 진입했을 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 구간의 튜토리얼이 끝났다면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구간의 튜토리얼 시작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99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Lumo_S3</a:t>
            </a: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3799C147-DC59-CAE6-4D2C-690C2FBA4152}"/>
              </a:ext>
            </a:extLst>
          </p:cNvPr>
          <p:cNvGrpSpPr/>
          <p:nvPr/>
        </p:nvGrpSpPr>
        <p:grpSpPr>
          <a:xfrm>
            <a:off x="9750342" y="389405"/>
            <a:ext cx="2079360" cy="2365144"/>
            <a:chOff x="9750342" y="526860"/>
            <a:chExt cx="2079360" cy="2365144"/>
          </a:xfrm>
        </p:grpSpPr>
        <p:sp>
          <p:nvSpPr>
            <p:cNvPr id="774" name="직선 연결선 5"/>
            <p:cNvSpPr/>
            <p:nvPr/>
          </p:nvSpPr>
          <p:spPr>
            <a:xfrm>
              <a:off x="9750342" y="877680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9775182" y="526860"/>
              <a:ext cx="20127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21g x 10g x 8g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775" name="직사각형 23"/>
            <p:cNvSpPr/>
            <p:nvPr/>
          </p:nvSpPr>
          <p:spPr>
            <a:xfrm>
              <a:off x="10665462" y="243300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50934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509342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747356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823694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81046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665462" y="106170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161902" y="1156747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775182" y="114135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29FA0B-D8F1-7C8B-427E-B4CB6C76F259}"/>
              </a:ext>
            </a:extLst>
          </p:cNvPr>
          <p:cNvSpPr/>
          <p:nvPr/>
        </p:nvSpPr>
        <p:spPr>
          <a:xfrm>
            <a:off x="2985703" y="1346021"/>
            <a:ext cx="1460064" cy="1758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4660CDA-51D5-6C69-F770-56F9EE956FE7}"/>
              </a:ext>
            </a:extLst>
          </p:cNvPr>
          <p:cNvSpPr/>
          <p:nvPr/>
        </p:nvSpPr>
        <p:spPr>
          <a:xfrm>
            <a:off x="4444977" y="1346021"/>
            <a:ext cx="1287905" cy="1758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8A5AA38-0BBB-98A3-E7FC-4CE070BDFD89}"/>
              </a:ext>
            </a:extLst>
          </p:cNvPr>
          <p:cNvSpPr/>
          <p:nvPr/>
        </p:nvSpPr>
        <p:spPr>
          <a:xfrm>
            <a:off x="5732091" y="1346021"/>
            <a:ext cx="1460064" cy="175820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4C411A-4896-2EC1-93FE-B9D87B6AEFA1}"/>
              </a:ext>
            </a:extLst>
          </p:cNvPr>
          <p:cNvSpPr/>
          <p:nvPr/>
        </p:nvSpPr>
        <p:spPr>
          <a:xfrm>
            <a:off x="6091910" y="2100986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535081-D2AE-302A-EFDB-2041ECDE7A07}"/>
              </a:ext>
            </a:extLst>
          </p:cNvPr>
          <p:cNvSpPr/>
          <p:nvPr/>
        </p:nvSpPr>
        <p:spPr>
          <a:xfrm>
            <a:off x="7192155" y="2015193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AF59BF-EE97-10D0-E068-B91073F53E6B}"/>
              </a:ext>
            </a:extLst>
          </p:cNvPr>
          <p:cNvSpPr/>
          <p:nvPr/>
        </p:nvSpPr>
        <p:spPr>
          <a:xfrm>
            <a:off x="2927303" y="2015193"/>
            <a:ext cx="58400" cy="422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E6B4D7-2E7A-2B92-29C9-824B6E997972}"/>
              </a:ext>
            </a:extLst>
          </p:cNvPr>
          <p:cNvCxnSpPr>
            <a:cxnSpLocks/>
          </p:cNvCxnSpPr>
          <p:nvPr/>
        </p:nvCxnSpPr>
        <p:spPr>
          <a:xfrm>
            <a:off x="7250555" y="2217169"/>
            <a:ext cx="322099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31BC092-5846-E4FA-E751-5CEE834DFD80}"/>
              </a:ext>
            </a:extLst>
          </p:cNvPr>
          <p:cNvCxnSpPr>
            <a:cxnSpLocks/>
          </p:cNvCxnSpPr>
          <p:nvPr/>
        </p:nvCxnSpPr>
        <p:spPr>
          <a:xfrm>
            <a:off x="2605204" y="2217169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29">
            <a:extLst>
              <a:ext uri="{FF2B5EF4-FFF2-40B4-BE49-F238E27FC236}">
                <a16:creationId xmlns:a16="http://schemas.microsoft.com/office/drawing/2014/main" id="{AF4FFB6A-09C4-77B1-38B9-F52DA9E31F5D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8ACC78A6-E07C-EE1E-3C32-81D6FCE11B58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94" name="직사각형 23">
              <a:extLst>
                <a:ext uri="{FF2B5EF4-FFF2-40B4-BE49-F238E27FC236}">
                  <a16:creationId xmlns:a16="http://schemas.microsoft.com/office/drawing/2014/main" id="{F1BFC14F-C0A0-1BE6-5EFD-1E9159A52798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00AF8EC0-40D6-1B24-02BF-BFF91844A715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7" name="직사각형 23">
              <a:extLst>
                <a:ext uri="{FF2B5EF4-FFF2-40B4-BE49-F238E27FC236}">
                  <a16:creationId xmlns:a16="http://schemas.microsoft.com/office/drawing/2014/main" id="{D9CC6EF9-7E07-34F4-8471-C014AB1DE20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TextBox 12">
              <a:extLst>
                <a:ext uri="{FF2B5EF4-FFF2-40B4-BE49-F238E27FC236}">
                  <a16:creationId xmlns:a16="http://schemas.microsoft.com/office/drawing/2014/main" id="{EF7BF4EA-15CE-C67C-4AC2-F939F83EBDE8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19ED48E-5F8C-6158-58FF-732D90368C81}"/>
              </a:ext>
            </a:extLst>
          </p:cNvPr>
          <p:cNvSpPr/>
          <p:nvPr/>
        </p:nvSpPr>
        <p:spPr>
          <a:xfrm>
            <a:off x="2985703" y="4574893"/>
            <a:ext cx="1460064" cy="1758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9C002F9-BC1B-B6F2-B0A5-4BA4A372BE8B}"/>
              </a:ext>
            </a:extLst>
          </p:cNvPr>
          <p:cNvSpPr/>
          <p:nvPr/>
        </p:nvSpPr>
        <p:spPr>
          <a:xfrm>
            <a:off x="4444977" y="4574893"/>
            <a:ext cx="1287905" cy="175820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4F198B5-F897-B551-0B6E-2C2ECA516DCB}"/>
              </a:ext>
            </a:extLst>
          </p:cNvPr>
          <p:cNvSpPr/>
          <p:nvPr/>
        </p:nvSpPr>
        <p:spPr>
          <a:xfrm>
            <a:off x="5732091" y="4574893"/>
            <a:ext cx="1460064" cy="1758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647CCE0-5653-0125-5386-1CB95B373A3D}"/>
              </a:ext>
            </a:extLst>
          </p:cNvPr>
          <p:cNvSpPr/>
          <p:nvPr/>
        </p:nvSpPr>
        <p:spPr>
          <a:xfrm>
            <a:off x="4043678" y="53298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1DABA9-800B-5DC5-5AD5-51800A84B2BA}"/>
              </a:ext>
            </a:extLst>
          </p:cNvPr>
          <p:cNvSpPr/>
          <p:nvPr/>
        </p:nvSpPr>
        <p:spPr>
          <a:xfrm>
            <a:off x="6091910" y="532985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988EA90-D822-E1A2-F230-A71888C17742}"/>
              </a:ext>
            </a:extLst>
          </p:cNvPr>
          <p:cNvSpPr/>
          <p:nvPr/>
        </p:nvSpPr>
        <p:spPr>
          <a:xfrm>
            <a:off x="7192155" y="524406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3BF60D6-AE49-96DA-F7B0-81B61649F1B3}"/>
              </a:ext>
            </a:extLst>
          </p:cNvPr>
          <p:cNvSpPr/>
          <p:nvPr/>
        </p:nvSpPr>
        <p:spPr>
          <a:xfrm>
            <a:off x="2927303" y="5244065"/>
            <a:ext cx="58400" cy="422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FE0B2F4-0BD0-B9A2-C796-E4BB71967EAA}"/>
              </a:ext>
            </a:extLst>
          </p:cNvPr>
          <p:cNvCxnSpPr>
            <a:cxnSpLocks/>
          </p:cNvCxnSpPr>
          <p:nvPr/>
        </p:nvCxnSpPr>
        <p:spPr>
          <a:xfrm>
            <a:off x="7250555" y="5446041"/>
            <a:ext cx="322099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C6F9C17-EFAE-C6BD-3892-DD70C5D165DA}"/>
              </a:ext>
            </a:extLst>
          </p:cNvPr>
          <p:cNvCxnSpPr>
            <a:cxnSpLocks/>
          </p:cNvCxnSpPr>
          <p:nvPr/>
        </p:nvCxnSpPr>
        <p:spPr>
          <a:xfrm>
            <a:off x="2605204" y="5446041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80BCAD1-96C5-CB89-069B-830DE38CAAB1}"/>
              </a:ext>
            </a:extLst>
          </p:cNvPr>
          <p:cNvSpPr txBox="1"/>
          <p:nvPr/>
        </p:nvSpPr>
        <p:spPr>
          <a:xfrm>
            <a:off x="2537619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72502C2-E46C-4C7C-CF00-3F6928DE326F}"/>
              </a:ext>
            </a:extLst>
          </p:cNvPr>
          <p:cNvCxnSpPr>
            <a:cxnSpLocks/>
          </p:cNvCxnSpPr>
          <p:nvPr/>
        </p:nvCxnSpPr>
        <p:spPr>
          <a:xfrm>
            <a:off x="4444977" y="4501254"/>
            <a:ext cx="128711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0C941815-2EA3-55AC-2649-363E6FAC7027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EE821F7D-86E9-4690-F6DC-12F4BE3777DE}"/>
              </a:ext>
            </a:extLst>
          </p:cNvPr>
          <p:cNvCxnSpPr/>
          <p:nvPr/>
        </p:nvCxnSpPr>
        <p:spPr>
          <a:xfrm flipV="1">
            <a:off x="2985703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B8AC176-2311-D7B9-95DD-C6AD1D6BDB6C}"/>
              </a:ext>
            </a:extLst>
          </p:cNvPr>
          <p:cNvCxnSpPr/>
          <p:nvPr/>
        </p:nvCxnSpPr>
        <p:spPr>
          <a:xfrm flipV="1">
            <a:off x="4444977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B536564-895C-8C6B-1AA3-FB7FAD8FC2FF}"/>
              </a:ext>
            </a:extLst>
          </p:cNvPr>
          <p:cNvCxnSpPr/>
          <p:nvPr/>
        </p:nvCxnSpPr>
        <p:spPr>
          <a:xfrm flipV="1">
            <a:off x="5732091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5ECC71B-4437-2EFA-697B-93807ABD19DC}"/>
              </a:ext>
            </a:extLst>
          </p:cNvPr>
          <p:cNvCxnSpPr/>
          <p:nvPr/>
        </p:nvCxnSpPr>
        <p:spPr>
          <a:xfrm flipV="1">
            <a:off x="7192726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5D8A3B9-FBBC-0B9E-D8B7-24912A9A3CD3}"/>
              </a:ext>
            </a:extLst>
          </p:cNvPr>
          <p:cNvSpPr txBox="1"/>
          <p:nvPr/>
        </p:nvSpPr>
        <p:spPr>
          <a:xfrm>
            <a:off x="3998253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AF4DFDA-87FB-8591-5570-00E273420C79}"/>
              </a:ext>
            </a:extLst>
          </p:cNvPr>
          <p:cNvSpPr txBox="1"/>
          <p:nvPr/>
        </p:nvSpPr>
        <p:spPr>
          <a:xfrm>
            <a:off x="5285367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ACD7C96-125F-5B77-B996-D232D6A3F78A}"/>
              </a:ext>
            </a:extLst>
          </p:cNvPr>
          <p:cNvSpPr txBox="1"/>
          <p:nvPr/>
        </p:nvSpPr>
        <p:spPr>
          <a:xfrm>
            <a:off x="6745431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2BDBA92-68CD-C5D6-8117-9EA9E1884BF9}"/>
              </a:ext>
            </a:extLst>
          </p:cNvPr>
          <p:cNvCxnSpPr>
            <a:cxnSpLocks/>
          </p:cNvCxnSpPr>
          <p:nvPr/>
        </p:nvCxnSpPr>
        <p:spPr>
          <a:xfrm flipV="1">
            <a:off x="4120443" y="924253"/>
            <a:ext cx="0" cy="11767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370425C-749B-30CC-D62C-F1B7182930FC}"/>
              </a:ext>
            </a:extLst>
          </p:cNvPr>
          <p:cNvSpPr txBox="1"/>
          <p:nvPr/>
        </p:nvSpPr>
        <p:spPr>
          <a:xfrm>
            <a:off x="647135" y="1160412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160F50A4-2CD7-4AD4-D92F-36FB6841C21F}"/>
              </a:ext>
            </a:extLst>
          </p:cNvPr>
          <p:cNvCxnSpPr>
            <a:cxnSpLocks/>
          </p:cNvCxnSpPr>
          <p:nvPr/>
        </p:nvCxnSpPr>
        <p:spPr>
          <a:xfrm flipH="1">
            <a:off x="2537619" y="1342083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FF3C1F7-4D1C-FCD7-EA7D-1C77647994F7}"/>
              </a:ext>
            </a:extLst>
          </p:cNvPr>
          <p:cNvSpPr txBox="1"/>
          <p:nvPr/>
        </p:nvSpPr>
        <p:spPr>
          <a:xfrm>
            <a:off x="1646838" y="121404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1251BE0-D5E9-D8F1-CF6A-C357DFBC9616}"/>
              </a:ext>
            </a:extLst>
          </p:cNvPr>
          <p:cNvCxnSpPr>
            <a:cxnSpLocks/>
          </p:cNvCxnSpPr>
          <p:nvPr/>
        </p:nvCxnSpPr>
        <p:spPr>
          <a:xfrm flipH="1">
            <a:off x="2605204" y="2217783"/>
            <a:ext cx="45869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EA693FD-CD6F-AAFB-4FB1-A0D88C789DF3}"/>
              </a:ext>
            </a:extLst>
          </p:cNvPr>
          <p:cNvSpPr txBox="1"/>
          <p:nvPr/>
        </p:nvSpPr>
        <p:spPr>
          <a:xfrm>
            <a:off x="1646838" y="207042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8DFED06-7A50-ED10-70B7-C73F39C7D18D}"/>
              </a:ext>
            </a:extLst>
          </p:cNvPr>
          <p:cNvCxnSpPr>
            <a:cxnSpLocks/>
          </p:cNvCxnSpPr>
          <p:nvPr/>
        </p:nvCxnSpPr>
        <p:spPr>
          <a:xfrm flipH="1">
            <a:off x="2537619" y="3104229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AE67511-30A8-9DF2-B2BD-2BC01C48DAD7}"/>
              </a:ext>
            </a:extLst>
          </p:cNvPr>
          <p:cNvSpPr txBox="1"/>
          <p:nvPr/>
        </p:nvSpPr>
        <p:spPr>
          <a:xfrm>
            <a:off x="1646838" y="297727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1FFE97-B4E8-E4E8-953F-87DB1A34C76F}"/>
              </a:ext>
            </a:extLst>
          </p:cNvPr>
          <p:cNvSpPr/>
          <p:nvPr/>
        </p:nvSpPr>
        <p:spPr>
          <a:xfrm>
            <a:off x="4043678" y="210098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887F2C8-C7CC-CDBF-F6D9-41B2C1C39FDA}"/>
              </a:ext>
            </a:extLst>
          </p:cNvPr>
          <p:cNvCxnSpPr>
            <a:cxnSpLocks/>
          </p:cNvCxnSpPr>
          <p:nvPr/>
        </p:nvCxnSpPr>
        <p:spPr>
          <a:xfrm flipV="1">
            <a:off x="6178815" y="924253"/>
            <a:ext cx="0" cy="11767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ACE9030-7C92-35A2-88A8-AA79FD626B13}"/>
              </a:ext>
            </a:extLst>
          </p:cNvPr>
          <p:cNvSpPr txBox="1"/>
          <p:nvPr/>
        </p:nvSpPr>
        <p:spPr>
          <a:xfrm>
            <a:off x="5756931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46B1C21-19F2-583E-8548-E3B9B5C7447F}"/>
              </a:ext>
            </a:extLst>
          </p:cNvPr>
          <p:cNvSpPr/>
          <p:nvPr/>
        </p:nvSpPr>
        <p:spPr>
          <a:xfrm>
            <a:off x="427685" y="119046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B099B6A-25A3-498C-5A4C-C02DC9219841}"/>
              </a:ext>
            </a:extLst>
          </p:cNvPr>
          <p:cNvGrpSpPr/>
          <p:nvPr/>
        </p:nvGrpSpPr>
        <p:grpSpPr>
          <a:xfrm>
            <a:off x="198533" y="982093"/>
            <a:ext cx="341504" cy="261610"/>
            <a:chOff x="6308937" y="4301132"/>
            <a:chExt cx="341504" cy="261610"/>
          </a:xfrm>
        </p:grpSpPr>
        <p:sp>
          <p:nvSpPr>
            <p:cNvPr id="149" name="타원 366">
              <a:extLst>
                <a:ext uri="{FF2B5EF4-FFF2-40B4-BE49-F238E27FC236}">
                  <a16:creationId xmlns:a16="http://schemas.microsoft.com/office/drawing/2014/main" id="{E4345FCD-8262-3C05-86A4-69A189E611F0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84DC456-840F-4095-910A-689E6789BA2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D5F4ECC-FBCB-606A-0BCD-F6FC7837FFD8}"/>
              </a:ext>
            </a:extLst>
          </p:cNvPr>
          <p:cNvSpPr txBox="1"/>
          <p:nvPr/>
        </p:nvSpPr>
        <p:spPr>
          <a:xfrm>
            <a:off x="647135" y="1619447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DEF0035-FA44-CCEA-B433-AD1D5FB9BCAF}"/>
              </a:ext>
            </a:extLst>
          </p:cNvPr>
          <p:cNvSpPr/>
          <p:nvPr/>
        </p:nvSpPr>
        <p:spPr>
          <a:xfrm>
            <a:off x="430592" y="163251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A09D0998-C513-0230-7EA2-A7AE4BA1C051}"/>
              </a:ext>
            </a:extLst>
          </p:cNvPr>
          <p:cNvGrpSpPr/>
          <p:nvPr/>
        </p:nvGrpSpPr>
        <p:grpSpPr>
          <a:xfrm>
            <a:off x="201739" y="1441128"/>
            <a:ext cx="335093" cy="253916"/>
            <a:chOff x="6312143" y="4301132"/>
            <a:chExt cx="335093" cy="253916"/>
          </a:xfrm>
        </p:grpSpPr>
        <p:sp>
          <p:nvSpPr>
            <p:cNvPr id="177" name="타원 366">
              <a:extLst>
                <a:ext uri="{FF2B5EF4-FFF2-40B4-BE49-F238E27FC236}">
                  <a16:creationId xmlns:a16="http://schemas.microsoft.com/office/drawing/2014/main" id="{B7C3D82C-BCD7-26E3-D923-EF4FF00F6A1D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FCCE62F-6350-E38C-AAC5-DE6E4262D17A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95BC9FFB-0CAC-A137-3188-67EAF4667FC2}"/>
              </a:ext>
            </a:extLst>
          </p:cNvPr>
          <p:cNvSpPr txBox="1"/>
          <p:nvPr/>
        </p:nvSpPr>
        <p:spPr>
          <a:xfrm>
            <a:off x="647135" y="2104529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7C838696-ADF8-867E-9498-EC0209CACDAD}"/>
              </a:ext>
            </a:extLst>
          </p:cNvPr>
          <p:cNvGrpSpPr/>
          <p:nvPr/>
        </p:nvGrpSpPr>
        <p:grpSpPr>
          <a:xfrm>
            <a:off x="201739" y="1926210"/>
            <a:ext cx="335093" cy="253916"/>
            <a:chOff x="6312143" y="4301132"/>
            <a:chExt cx="335093" cy="253916"/>
          </a:xfrm>
        </p:grpSpPr>
        <p:sp>
          <p:nvSpPr>
            <p:cNvPr id="188" name="타원 366">
              <a:extLst>
                <a:ext uri="{FF2B5EF4-FFF2-40B4-BE49-F238E27FC236}">
                  <a16:creationId xmlns:a16="http://schemas.microsoft.com/office/drawing/2014/main" id="{1D66D21D-076D-43FA-23B9-CE337CB6104D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AF7E105-410B-05BE-4430-6ED0A4EB4587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92D88E21-E8D2-B271-AD57-F209C3E94B7D}"/>
              </a:ext>
            </a:extLst>
          </p:cNvPr>
          <p:cNvSpPr/>
          <p:nvPr/>
        </p:nvSpPr>
        <p:spPr>
          <a:xfrm>
            <a:off x="499451" y="2036038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68A6956-4800-0DF2-E56E-AA0CA7C89244}"/>
              </a:ext>
            </a:extLst>
          </p:cNvPr>
          <p:cNvSpPr txBox="1"/>
          <p:nvPr/>
        </p:nvSpPr>
        <p:spPr>
          <a:xfrm>
            <a:off x="4277443" y="420987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C4BB1F8-51CC-2480-7EEC-B4403C90B48F}"/>
              </a:ext>
            </a:extLst>
          </p:cNvPr>
          <p:cNvSpPr txBox="1"/>
          <p:nvPr/>
        </p:nvSpPr>
        <p:spPr>
          <a:xfrm>
            <a:off x="3410243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83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Lumo_S4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BF9B4C-D126-C384-4BAC-019CDF8776D0}"/>
              </a:ext>
            </a:extLst>
          </p:cNvPr>
          <p:cNvSpPr txBox="1"/>
          <p:nvPr/>
        </p:nvSpPr>
        <p:spPr>
          <a:xfrm>
            <a:off x="483594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9436CE-4FC1-D706-3E9E-7B7A72115779}"/>
              </a:ext>
            </a:extLst>
          </p:cNvPr>
          <p:cNvSpPr txBox="1"/>
          <p:nvPr/>
        </p:nvSpPr>
        <p:spPr>
          <a:xfrm>
            <a:off x="2737808" y="226629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B4D8C0-8D73-03A7-A3CA-BA5CADAC33D1}"/>
              </a:ext>
            </a:extLst>
          </p:cNvPr>
          <p:cNvSpPr txBox="1"/>
          <p:nvPr/>
        </p:nvSpPr>
        <p:spPr>
          <a:xfrm>
            <a:off x="2737808" y="30504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0D55C8-46D1-7D50-39B8-616F25D244E2}"/>
              </a:ext>
            </a:extLst>
          </p:cNvPr>
          <p:cNvSpPr txBox="1"/>
          <p:nvPr/>
        </p:nvSpPr>
        <p:spPr>
          <a:xfrm>
            <a:off x="5705150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006F0D-732D-248F-9546-DAD7701BB943}"/>
              </a:ext>
            </a:extLst>
          </p:cNvPr>
          <p:cNvSpPr txBox="1"/>
          <p:nvPr/>
        </p:nvSpPr>
        <p:spPr>
          <a:xfrm>
            <a:off x="6537467" y="31625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7663027-242B-F8B3-B32D-F93AB4586FCB}"/>
              </a:ext>
            </a:extLst>
          </p:cNvPr>
          <p:cNvSpPr txBox="1"/>
          <p:nvPr/>
        </p:nvSpPr>
        <p:spPr>
          <a:xfrm>
            <a:off x="7095978" y="31860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E3CAF00-C5B7-67F3-3626-16DA89FBE1E8}"/>
              </a:ext>
            </a:extLst>
          </p:cNvPr>
          <p:cNvSpPr txBox="1"/>
          <p:nvPr/>
        </p:nvSpPr>
        <p:spPr>
          <a:xfrm>
            <a:off x="363112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985E54-2B6B-E6C4-AB74-6178C3A3E2BA}"/>
              </a:ext>
            </a:extLst>
          </p:cNvPr>
          <p:cNvSpPr txBox="1"/>
          <p:nvPr/>
        </p:nvSpPr>
        <p:spPr>
          <a:xfrm>
            <a:off x="2737808" y="70711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273000" y="834070"/>
            <a:ext cx="1690855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C94CD1D-FF18-521B-CFAD-7E4C2BEDBED4}"/>
              </a:ext>
            </a:extLst>
          </p:cNvPr>
          <p:cNvSpPr/>
          <p:nvPr/>
        </p:nvSpPr>
        <p:spPr>
          <a:xfrm>
            <a:off x="6114988" y="834070"/>
            <a:ext cx="848867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77539A4-D8C7-EB99-BAE0-FCC46C15FFE0}"/>
              </a:ext>
            </a:extLst>
          </p:cNvPr>
          <p:cNvSpPr/>
          <p:nvPr/>
        </p:nvSpPr>
        <p:spPr>
          <a:xfrm>
            <a:off x="4049358" y="834070"/>
            <a:ext cx="1223641" cy="23433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2C0F72-C164-FB0C-3AA1-817D72278E83}"/>
              </a:ext>
            </a:extLst>
          </p:cNvPr>
          <p:cNvSpPr/>
          <p:nvPr/>
        </p:nvSpPr>
        <p:spPr>
          <a:xfrm>
            <a:off x="4049358" y="2401485"/>
            <a:ext cx="1223641" cy="77593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0CCDC933-35BC-5CA6-B2DC-893686E29698}"/>
              </a:ext>
            </a:extLst>
          </p:cNvPr>
          <p:cNvSpPr/>
          <p:nvPr/>
        </p:nvSpPr>
        <p:spPr>
          <a:xfrm>
            <a:off x="6114988" y="836708"/>
            <a:ext cx="848868" cy="8589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B455383-604C-E101-2AA0-759A82B5A12D}"/>
              </a:ext>
            </a:extLst>
          </p:cNvPr>
          <p:cNvSpPr/>
          <p:nvPr/>
        </p:nvSpPr>
        <p:spPr>
          <a:xfrm>
            <a:off x="6963855" y="2401484"/>
            <a:ext cx="584752" cy="7759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C30904E-89D7-A933-3347-4B70EADADA91}"/>
              </a:ext>
            </a:extLst>
          </p:cNvPr>
          <p:cNvSpPr/>
          <p:nvPr/>
        </p:nvSpPr>
        <p:spPr>
          <a:xfrm>
            <a:off x="3993383" y="1086897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CEE5492-6AED-E6F7-5DCC-0CE704C012E0}"/>
              </a:ext>
            </a:extLst>
          </p:cNvPr>
          <p:cNvCxnSpPr>
            <a:cxnSpLocks/>
          </p:cNvCxnSpPr>
          <p:nvPr/>
        </p:nvCxnSpPr>
        <p:spPr>
          <a:xfrm>
            <a:off x="3687356" y="1278795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27CB403-097A-3A51-0A33-1305D30E0CE9}"/>
              </a:ext>
            </a:extLst>
          </p:cNvPr>
          <p:cNvSpPr/>
          <p:nvPr/>
        </p:nvSpPr>
        <p:spPr>
          <a:xfrm>
            <a:off x="7546011" y="2593985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83BE728-5C9A-167C-140B-53C65F5EA71A}"/>
              </a:ext>
            </a:extLst>
          </p:cNvPr>
          <p:cNvCxnSpPr>
            <a:cxnSpLocks/>
          </p:cNvCxnSpPr>
          <p:nvPr/>
        </p:nvCxnSpPr>
        <p:spPr>
          <a:xfrm>
            <a:off x="7601497" y="2801123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B813779-F117-EC3D-B0B0-C266FC33C024}"/>
              </a:ext>
            </a:extLst>
          </p:cNvPr>
          <p:cNvSpPr/>
          <p:nvPr/>
        </p:nvSpPr>
        <p:spPr>
          <a:xfrm>
            <a:off x="5062093" y="2676298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E657DF9-017A-D5B6-2A74-21B3D0EBE349}"/>
              </a:ext>
            </a:extLst>
          </p:cNvPr>
          <p:cNvSpPr/>
          <p:nvPr/>
        </p:nvSpPr>
        <p:spPr>
          <a:xfrm>
            <a:off x="6447839" y="1183296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41C6DD74-2999-2553-2D90-B0BBF227A27E}"/>
              </a:ext>
            </a:extLst>
          </p:cNvPr>
          <p:cNvCxnSpPr>
            <a:cxnSpLocks/>
          </p:cNvCxnSpPr>
          <p:nvPr/>
        </p:nvCxnSpPr>
        <p:spPr>
          <a:xfrm flipV="1">
            <a:off x="404886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D8F96C50-7B80-8F93-D13D-0B4DEB094E07}"/>
              </a:ext>
            </a:extLst>
          </p:cNvPr>
          <p:cNvCxnSpPr>
            <a:cxnSpLocks/>
          </p:cNvCxnSpPr>
          <p:nvPr/>
        </p:nvCxnSpPr>
        <p:spPr>
          <a:xfrm flipH="1">
            <a:off x="3413760" y="3177419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0704322-629D-CE40-813F-7DBEDA519624}"/>
              </a:ext>
            </a:extLst>
          </p:cNvPr>
          <p:cNvCxnSpPr>
            <a:cxnSpLocks/>
          </p:cNvCxnSpPr>
          <p:nvPr/>
        </p:nvCxnSpPr>
        <p:spPr>
          <a:xfrm flipH="1">
            <a:off x="3413760" y="2412197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182BEC64-DE65-A4FC-F9DE-1A37336D5567}"/>
              </a:ext>
            </a:extLst>
          </p:cNvPr>
          <p:cNvCxnSpPr>
            <a:cxnSpLocks/>
          </p:cNvCxnSpPr>
          <p:nvPr/>
        </p:nvCxnSpPr>
        <p:spPr>
          <a:xfrm flipH="1">
            <a:off x="3413760" y="834070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D5DB739-8DB6-0B89-60CA-18341F44820B}"/>
              </a:ext>
            </a:extLst>
          </p:cNvPr>
          <p:cNvCxnSpPr>
            <a:cxnSpLocks/>
          </p:cNvCxnSpPr>
          <p:nvPr/>
        </p:nvCxnSpPr>
        <p:spPr>
          <a:xfrm flipH="1">
            <a:off x="3413760" y="1693018"/>
            <a:ext cx="2682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5026A0D-ED75-EB89-2B84-C20F1F08DEA4}"/>
              </a:ext>
            </a:extLst>
          </p:cNvPr>
          <p:cNvCxnSpPr>
            <a:cxnSpLocks/>
          </p:cNvCxnSpPr>
          <p:nvPr/>
        </p:nvCxnSpPr>
        <p:spPr>
          <a:xfrm flipV="1">
            <a:off x="527299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847411B0-838D-3598-BB41-36C4A1337A1E}"/>
              </a:ext>
            </a:extLst>
          </p:cNvPr>
          <p:cNvCxnSpPr>
            <a:cxnSpLocks/>
          </p:cNvCxnSpPr>
          <p:nvPr/>
        </p:nvCxnSpPr>
        <p:spPr>
          <a:xfrm flipV="1">
            <a:off x="611498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E5F77CA-9C3B-4BDE-0B71-56BD72426A00}"/>
              </a:ext>
            </a:extLst>
          </p:cNvPr>
          <p:cNvCxnSpPr>
            <a:cxnSpLocks/>
          </p:cNvCxnSpPr>
          <p:nvPr/>
        </p:nvCxnSpPr>
        <p:spPr>
          <a:xfrm flipV="1">
            <a:off x="7542702" y="524210"/>
            <a:ext cx="0" cy="1872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627D5AF-88F5-498C-55F8-1CA2EF2652B7}"/>
              </a:ext>
            </a:extLst>
          </p:cNvPr>
          <p:cNvCxnSpPr>
            <a:cxnSpLocks/>
          </p:cNvCxnSpPr>
          <p:nvPr/>
        </p:nvCxnSpPr>
        <p:spPr>
          <a:xfrm flipV="1">
            <a:off x="694730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740AAC6-BF8D-B8B2-BC17-A3A7D4560931}"/>
              </a:ext>
            </a:extLst>
          </p:cNvPr>
          <p:cNvSpPr txBox="1"/>
          <p:nvPr/>
        </p:nvSpPr>
        <p:spPr>
          <a:xfrm>
            <a:off x="2737808" y="155018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D9987E-326F-955F-D229-126EFC5A8D99}"/>
              </a:ext>
            </a:extLst>
          </p:cNvPr>
          <p:cNvCxnSpPr/>
          <p:nvPr/>
        </p:nvCxnSpPr>
        <p:spPr>
          <a:xfrm>
            <a:off x="4048869" y="2412197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A7EB-29EC-29E9-93ED-4E7CAAC52BF4}"/>
              </a:ext>
            </a:extLst>
          </p:cNvPr>
          <p:cNvCxnSpPr>
            <a:cxnSpLocks/>
            <a:stCxn id="139" idx="0"/>
          </p:cNvCxnSpPr>
          <p:nvPr/>
        </p:nvCxnSpPr>
        <p:spPr>
          <a:xfrm flipH="1" flipV="1">
            <a:off x="6537467" y="640080"/>
            <a:ext cx="1954" cy="5432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83D23EB-B3FA-E2BB-C382-05EFB9D94B2C}"/>
              </a:ext>
            </a:extLst>
          </p:cNvPr>
          <p:cNvSpPr txBox="1"/>
          <p:nvPr/>
        </p:nvSpPr>
        <p:spPr>
          <a:xfrm>
            <a:off x="7210597" y="1155406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AF2DA7E7-4ECA-2D0F-9460-223A4311A60F}"/>
              </a:ext>
            </a:extLst>
          </p:cNvPr>
          <p:cNvCxnSpPr>
            <a:stCxn id="139" idx="3"/>
          </p:cNvCxnSpPr>
          <p:nvPr/>
        </p:nvCxnSpPr>
        <p:spPr>
          <a:xfrm>
            <a:off x="6631003" y="1274878"/>
            <a:ext cx="542154" cy="391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42506C7-A8E9-28B8-2AEF-E7A8B27F33C8}"/>
              </a:ext>
            </a:extLst>
          </p:cNvPr>
          <p:cNvSpPr txBox="1"/>
          <p:nvPr/>
        </p:nvSpPr>
        <p:spPr>
          <a:xfrm>
            <a:off x="6162971" y="42994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5EAFB784-75D4-B9DF-D5AC-D037A7DB514D}"/>
              </a:ext>
            </a:extLst>
          </p:cNvPr>
          <p:cNvCxnSpPr>
            <a:cxnSpLocks/>
          </p:cNvCxnSpPr>
          <p:nvPr/>
        </p:nvCxnSpPr>
        <p:spPr>
          <a:xfrm flipV="1">
            <a:off x="5153675" y="660776"/>
            <a:ext cx="0" cy="1992896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8491BF64-1599-8727-69C5-D23C8FCC3CCB}"/>
              </a:ext>
            </a:extLst>
          </p:cNvPr>
          <p:cNvCxnSpPr>
            <a:cxnSpLocks/>
          </p:cNvCxnSpPr>
          <p:nvPr/>
        </p:nvCxnSpPr>
        <p:spPr>
          <a:xfrm flipH="1">
            <a:off x="3731314" y="2767880"/>
            <a:ext cx="1330779" cy="0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6EE7C95-EA84-C11B-FDF7-C7CAAAA7188B}"/>
              </a:ext>
            </a:extLst>
          </p:cNvPr>
          <p:cNvSpPr txBox="1"/>
          <p:nvPr/>
        </p:nvSpPr>
        <p:spPr>
          <a:xfrm>
            <a:off x="3191380" y="264073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10m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DF5447-46F2-2EA8-74C7-412BA3C35E7F}"/>
              </a:ext>
            </a:extLst>
          </p:cNvPr>
          <p:cNvSpPr txBox="1"/>
          <p:nvPr/>
        </p:nvSpPr>
        <p:spPr>
          <a:xfrm>
            <a:off x="4737132" y="476275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5.4m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B4FFF8F-E4D2-F6DF-DE55-CB7723B74F2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7" name="직사각형 23">
              <a:extLst>
                <a:ext uri="{FF2B5EF4-FFF2-40B4-BE49-F238E27FC236}">
                  <a16:creationId xmlns:a16="http://schemas.microsoft.com/office/drawing/2014/main" id="{DDF759F8-8FEF-0283-511D-3B6A1390A27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TextBox 12">
              <a:extLst>
                <a:ext uri="{FF2B5EF4-FFF2-40B4-BE49-F238E27FC236}">
                  <a16:creationId xmlns:a16="http://schemas.microsoft.com/office/drawing/2014/main" id="{22D8C688-37EC-67AF-47F7-47280363E194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9" name="직사각형 23">
              <a:extLst>
                <a:ext uri="{FF2B5EF4-FFF2-40B4-BE49-F238E27FC236}">
                  <a16:creationId xmlns:a16="http://schemas.microsoft.com/office/drawing/2014/main" id="{9812C8E3-D22E-25CD-09FD-D8583F6DE9D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TextBox 12">
              <a:extLst>
                <a:ext uri="{FF2B5EF4-FFF2-40B4-BE49-F238E27FC236}">
                  <a16:creationId xmlns:a16="http://schemas.microsoft.com/office/drawing/2014/main" id="{89ABACBC-5CDF-A2D6-E742-37207659773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81" name="직사각형 29">
            <a:extLst>
              <a:ext uri="{FF2B5EF4-FFF2-40B4-BE49-F238E27FC236}">
                <a16:creationId xmlns:a16="http://schemas.microsoft.com/office/drawing/2014/main" id="{7E977264-2666-A309-5EC4-87116E8421D4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D8B9881-E376-0140-2F7D-DE07ED8EB6A3}"/>
              </a:ext>
            </a:extLst>
          </p:cNvPr>
          <p:cNvSpPr/>
          <p:nvPr/>
        </p:nvSpPr>
        <p:spPr>
          <a:xfrm>
            <a:off x="5273000" y="4112206"/>
            <a:ext cx="1690855" cy="234334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3BAE600-E883-49C0-037B-CCCA8AE6638A}"/>
              </a:ext>
            </a:extLst>
          </p:cNvPr>
          <p:cNvSpPr/>
          <p:nvPr/>
        </p:nvSpPr>
        <p:spPr>
          <a:xfrm>
            <a:off x="6114988" y="4112206"/>
            <a:ext cx="848867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6B290A4-DBD0-E10C-466F-3BDB12035B86}"/>
              </a:ext>
            </a:extLst>
          </p:cNvPr>
          <p:cNvSpPr/>
          <p:nvPr/>
        </p:nvSpPr>
        <p:spPr>
          <a:xfrm>
            <a:off x="4049358" y="4112206"/>
            <a:ext cx="1223641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2E28895-B5A5-2E75-E93C-E0AA37E02343}"/>
              </a:ext>
            </a:extLst>
          </p:cNvPr>
          <p:cNvSpPr/>
          <p:nvPr/>
        </p:nvSpPr>
        <p:spPr>
          <a:xfrm>
            <a:off x="4049358" y="5679621"/>
            <a:ext cx="1223641" cy="7759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직사각형 23">
            <a:extLst>
              <a:ext uri="{FF2B5EF4-FFF2-40B4-BE49-F238E27FC236}">
                <a16:creationId xmlns:a16="http://schemas.microsoft.com/office/drawing/2014/main" id="{F32CA2DA-A442-8119-DC5D-10939601B454}"/>
              </a:ext>
            </a:extLst>
          </p:cNvPr>
          <p:cNvSpPr/>
          <p:nvPr/>
        </p:nvSpPr>
        <p:spPr>
          <a:xfrm>
            <a:off x="6114988" y="4105966"/>
            <a:ext cx="848868" cy="8589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1F79349-90FD-117F-1094-2E29A4F9DABE}"/>
              </a:ext>
            </a:extLst>
          </p:cNvPr>
          <p:cNvSpPr/>
          <p:nvPr/>
        </p:nvSpPr>
        <p:spPr>
          <a:xfrm>
            <a:off x="6963855" y="5679620"/>
            <a:ext cx="584752" cy="775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257155E-59C0-B58A-FA1D-5AC806223043}"/>
              </a:ext>
            </a:extLst>
          </p:cNvPr>
          <p:cNvSpPr/>
          <p:nvPr/>
        </p:nvSpPr>
        <p:spPr>
          <a:xfrm>
            <a:off x="3993383" y="4365033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3A51CED7-B086-9B20-07D1-5F7631121718}"/>
              </a:ext>
            </a:extLst>
          </p:cNvPr>
          <p:cNvCxnSpPr>
            <a:cxnSpLocks/>
          </p:cNvCxnSpPr>
          <p:nvPr/>
        </p:nvCxnSpPr>
        <p:spPr>
          <a:xfrm>
            <a:off x="3687356" y="4556931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8F98F1E-C619-607F-8AEC-BCE3869B7207}"/>
              </a:ext>
            </a:extLst>
          </p:cNvPr>
          <p:cNvSpPr/>
          <p:nvPr/>
        </p:nvSpPr>
        <p:spPr>
          <a:xfrm>
            <a:off x="7546011" y="5872121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2C6B8A69-151C-289B-B3F0-2141CC9B5C3D}"/>
              </a:ext>
            </a:extLst>
          </p:cNvPr>
          <p:cNvCxnSpPr>
            <a:cxnSpLocks/>
          </p:cNvCxnSpPr>
          <p:nvPr/>
        </p:nvCxnSpPr>
        <p:spPr>
          <a:xfrm>
            <a:off x="7601497" y="6079259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ED0568D-3F06-907C-09A2-6A7F2AF5378F}"/>
              </a:ext>
            </a:extLst>
          </p:cNvPr>
          <p:cNvSpPr/>
          <p:nvPr/>
        </p:nvSpPr>
        <p:spPr>
          <a:xfrm>
            <a:off x="5062093" y="5954434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11C79A7-C38A-9C1B-B634-7D9615613126}"/>
              </a:ext>
            </a:extLst>
          </p:cNvPr>
          <p:cNvSpPr/>
          <p:nvPr/>
        </p:nvSpPr>
        <p:spPr>
          <a:xfrm>
            <a:off x="6447839" y="4461432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750EA8E-A694-2AF8-7789-095B1D996CE8}"/>
              </a:ext>
            </a:extLst>
          </p:cNvPr>
          <p:cNvCxnSpPr/>
          <p:nvPr/>
        </p:nvCxnSpPr>
        <p:spPr>
          <a:xfrm>
            <a:off x="4048869" y="5690333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0F7217B7-C38B-21A9-9997-89F280A2015A}"/>
              </a:ext>
            </a:extLst>
          </p:cNvPr>
          <p:cNvCxnSpPr>
            <a:cxnSpLocks/>
          </p:cNvCxnSpPr>
          <p:nvPr/>
        </p:nvCxnSpPr>
        <p:spPr>
          <a:xfrm>
            <a:off x="5264121" y="4008312"/>
            <a:ext cx="8677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0F9B318-600C-E989-499E-9ED741BB9767}"/>
              </a:ext>
            </a:extLst>
          </p:cNvPr>
          <p:cNvSpPr txBox="1"/>
          <p:nvPr/>
        </p:nvSpPr>
        <p:spPr>
          <a:xfrm>
            <a:off x="4897471" y="369633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72AE113-15F9-4379-4844-3CBFAB6133DA}"/>
              </a:ext>
            </a:extLst>
          </p:cNvPr>
          <p:cNvSpPr txBox="1"/>
          <p:nvPr/>
        </p:nvSpPr>
        <p:spPr>
          <a:xfrm>
            <a:off x="647135" y="1068399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D980FDC-7D2D-FD79-2E38-3ED5A6B0CF50}"/>
              </a:ext>
            </a:extLst>
          </p:cNvPr>
          <p:cNvSpPr/>
          <p:nvPr/>
        </p:nvSpPr>
        <p:spPr>
          <a:xfrm>
            <a:off x="427685" y="109845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B25AC37E-6AF3-5524-A0AE-2CC059645E86}"/>
              </a:ext>
            </a:extLst>
          </p:cNvPr>
          <p:cNvGrpSpPr/>
          <p:nvPr/>
        </p:nvGrpSpPr>
        <p:grpSpPr>
          <a:xfrm>
            <a:off x="198533" y="890080"/>
            <a:ext cx="341504" cy="261610"/>
            <a:chOff x="6308937" y="4301132"/>
            <a:chExt cx="341504" cy="261610"/>
          </a:xfrm>
        </p:grpSpPr>
        <p:sp>
          <p:nvSpPr>
            <p:cNvPr id="204" name="타원 366">
              <a:extLst>
                <a:ext uri="{FF2B5EF4-FFF2-40B4-BE49-F238E27FC236}">
                  <a16:creationId xmlns:a16="http://schemas.microsoft.com/office/drawing/2014/main" id="{A54D5BD1-CD96-5A90-3EE2-A6D2295593A4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8C02EC-7B06-9E29-E66F-1A5870BE9DC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BE5F56CE-B06C-6098-5066-CDD3F14EB9F1}"/>
              </a:ext>
            </a:extLst>
          </p:cNvPr>
          <p:cNvSpPr txBox="1"/>
          <p:nvPr/>
        </p:nvSpPr>
        <p:spPr>
          <a:xfrm>
            <a:off x="647135" y="1527434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9618CA1-5FB8-8D2D-00A9-381064813F19}"/>
              </a:ext>
            </a:extLst>
          </p:cNvPr>
          <p:cNvSpPr/>
          <p:nvPr/>
        </p:nvSpPr>
        <p:spPr>
          <a:xfrm>
            <a:off x="430592" y="154049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370C41DB-1DB8-C53C-EE6B-A2C858D4244A}"/>
              </a:ext>
            </a:extLst>
          </p:cNvPr>
          <p:cNvGrpSpPr/>
          <p:nvPr/>
        </p:nvGrpSpPr>
        <p:grpSpPr>
          <a:xfrm>
            <a:off x="201739" y="1349115"/>
            <a:ext cx="335093" cy="253916"/>
            <a:chOff x="6312143" y="4301132"/>
            <a:chExt cx="335093" cy="253916"/>
          </a:xfrm>
        </p:grpSpPr>
        <p:sp>
          <p:nvSpPr>
            <p:cNvPr id="209" name="타원 366">
              <a:extLst>
                <a:ext uri="{FF2B5EF4-FFF2-40B4-BE49-F238E27FC236}">
                  <a16:creationId xmlns:a16="http://schemas.microsoft.com/office/drawing/2014/main" id="{7831E791-F0EE-1D2B-7868-F911076C3836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A1F05F5-FADE-AA87-9BE0-F913F7AEF38B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A2C7DFCB-A199-44D8-40D4-3BF84B0049BC}"/>
              </a:ext>
            </a:extLst>
          </p:cNvPr>
          <p:cNvSpPr txBox="1"/>
          <p:nvPr/>
        </p:nvSpPr>
        <p:spPr>
          <a:xfrm>
            <a:off x="647135" y="2012516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8708CE0C-7405-79D0-72E6-11D4AF2BEB4B}"/>
              </a:ext>
            </a:extLst>
          </p:cNvPr>
          <p:cNvGrpSpPr/>
          <p:nvPr/>
        </p:nvGrpSpPr>
        <p:grpSpPr>
          <a:xfrm>
            <a:off x="201739" y="1834197"/>
            <a:ext cx="335093" cy="253916"/>
            <a:chOff x="6312143" y="4301132"/>
            <a:chExt cx="335093" cy="253916"/>
          </a:xfrm>
        </p:grpSpPr>
        <p:sp>
          <p:nvSpPr>
            <p:cNvPr id="213" name="타원 366">
              <a:extLst>
                <a:ext uri="{FF2B5EF4-FFF2-40B4-BE49-F238E27FC236}">
                  <a16:creationId xmlns:a16="http://schemas.microsoft.com/office/drawing/2014/main" id="{0803EE3F-51B2-D54A-9045-5B007C46F0AB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60CC6E7-7723-53BD-6696-A46BD97C3DB2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0FB49C2-0906-6B5F-A1F3-3087A85F7BF4}"/>
              </a:ext>
            </a:extLst>
          </p:cNvPr>
          <p:cNvSpPr/>
          <p:nvPr/>
        </p:nvSpPr>
        <p:spPr>
          <a:xfrm>
            <a:off x="499451" y="194402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8E3B55D-CD6E-3261-6256-08210DFA28DB}"/>
              </a:ext>
            </a:extLst>
          </p:cNvPr>
          <p:cNvCxnSpPr>
            <a:cxnSpLocks/>
          </p:cNvCxnSpPr>
          <p:nvPr/>
        </p:nvCxnSpPr>
        <p:spPr>
          <a:xfrm>
            <a:off x="279950" y="2593985"/>
            <a:ext cx="367185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9DED662-2793-9A3E-1FF5-D3453427247D}"/>
              </a:ext>
            </a:extLst>
          </p:cNvPr>
          <p:cNvSpPr txBox="1"/>
          <p:nvPr/>
        </p:nvSpPr>
        <p:spPr>
          <a:xfrm>
            <a:off x="647135" y="2453347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 벽</a:t>
            </a:r>
          </a:p>
        </p:txBody>
      </p:sp>
    </p:spTree>
    <p:extLst>
      <p:ext uri="{BB962C8B-B14F-4D97-AF65-F5344CB8AC3E}">
        <p14:creationId xmlns:p14="http://schemas.microsoft.com/office/powerpoint/2010/main" val="215997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Lumo_S6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76BDAEE-8482-9629-4151-67E1A230DD63}"/>
              </a:ext>
            </a:extLst>
          </p:cNvPr>
          <p:cNvSpPr txBox="1"/>
          <p:nvPr/>
        </p:nvSpPr>
        <p:spPr>
          <a:xfrm>
            <a:off x="3667953" y="255714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F11685-9221-CEED-3BF3-ED514A248D20}"/>
              </a:ext>
            </a:extLst>
          </p:cNvPr>
          <p:cNvSpPr txBox="1"/>
          <p:nvPr/>
        </p:nvSpPr>
        <p:spPr>
          <a:xfrm>
            <a:off x="4853934" y="254048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1679D00-73C6-063C-E2ED-1B08B071C7E1}"/>
              </a:ext>
            </a:extLst>
          </p:cNvPr>
          <p:cNvSpPr txBox="1"/>
          <p:nvPr/>
        </p:nvSpPr>
        <p:spPr>
          <a:xfrm>
            <a:off x="5684901" y="255714"/>
            <a:ext cx="504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8EF0A9E-04B6-1359-1060-AAF6FD482CB3}"/>
              </a:ext>
            </a:extLst>
          </p:cNvPr>
          <p:cNvSpPr txBox="1"/>
          <p:nvPr/>
        </p:nvSpPr>
        <p:spPr>
          <a:xfrm>
            <a:off x="7691690" y="957116"/>
            <a:ext cx="913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1.5m(y)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B9C663-BBE9-3FF5-57A8-C786843432C0}"/>
              </a:ext>
            </a:extLst>
          </p:cNvPr>
          <p:cNvSpPr txBox="1"/>
          <p:nvPr/>
        </p:nvSpPr>
        <p:spPr>
          <a:xfrm>
            <a:off x="3043002" y="695267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D4D583-3372-A99D-4D7A-E3C6BCBFF4E6}"/>
              </a:ext>
            </a:extLst>
          </p:cNvPr>
          <p:cNvSpPr txBox="1"/>
          <p:nvPr/>
        </p:nvSpPr>
        <p:spPr>
          <a:xfrm>
            <a:off x="3050453" y="1818920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A3FCF3-353C-96CA-3BD1-C484B0ADE38A}"/>
              </a:ext>
            </a:extLst>
          </p:cNvPr>
          <p:cNvSpPr txBox="1"/>
          <p:nvPr/>
        </p:nvSpPr>
        <p:spPr>
          <a:xfrm>
            <a:off x="2990173" y="2642012"/>
            <a:ext cx="4985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062480" y="1956793"/>
            <a:ext cx="858236" cy="8030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1ECE929-3344-C3F0-2E44-05B5458F479A}"/>
              </a:ext>
            </a:extLst>
          </p:cNvPr>
          <p:cNvSpPr/>
          <p:nvPr/>
        </p:nvSpPr>
        <p:spPr>
          <a:xfrm>
            <a:off x="3860158" y="838754"/>
            <a:ext cx="1202321" cy="1118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F0DDFDA-58E2-369E-156C-6EB296146A9D}"/>
              </a:ext>
            </a:extLst>
          </p:cNvPr>
          <p:cNvSpPr/>
          <p:nvPr/>
        </p:nvSpPr>
        <p:spPr>
          <a:xfrm>
            <a:off x="5920716" y="838754"/>
            <a:ext cx="1202321" cy="111803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901FD2B-D1F4-2B3A-11D5-BA011E634702}"/>
              </a:ext>
            </a:extLst>
          </p:cNvPr>
          <p:cNvSpPr/>
          <p:nvPr/>
        </p:nvSpPr>
        <p:spPr>
          <a:xfrm>
            <a:off x="3809420" y="1178104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D80601F-1DC4-52B7-60A7-AB43DFAC351E}"/>
              </a:ext>
            </a:extLst>
          </p:cNvPr>
          <p:cNvCxnSpPr>
            <a:cxnSpLocks/>
          </p:cNvCxnSpPr>
          <p:nvPr/>
        </p:nvCxnSpPr>
        <p:spPr>
          <a:xfrm>
            <a:off x="3526487" y="1355521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9BD6D9-25E1-377D-6140-968996E4493A}"/>
              </a:ext>
            </a:extLst>
          </p:cNvPr>
          <p:cNvSpPr/>
          <p:nvPr/>
        </p:nvSpPr>
        <p:spPr>
          <a:xfrm rot="16200000">
            <a:off x="5473854" y="2600515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B6725D-DF05-EC2D-B7AF-15CD400F418B}"/>
              </a:ext>
            </a:extLst>
          </p:cNvPr>
          <p:cNvCxnSpPr>
            <a:cxnSpLocks/>
          </p:cNvCxnSpPr>
          <p:nvPr/>
        </p:nvCxnSpPr>
        <p:spPr>
          <a:xfrm>
            <a:off x="5501411" y="2811562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5529E40-616B-BD96-E4CE-F46634CCD9CB}"/>
              </a:ext>
            </a:extLst>
          </p:cNvPr>
          <p:cNvSpPr/>
          <p:nvPr/>
        </p:nvSpPr>
        <p:spPr>
          <a:xfrm>
            <a:off x="5062480" y="838754"/>
            <a:ext cx="858236" cy="1118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2516E1-6180-A30D-C312-460105210E47}"/>
              </a:ext>
            </a:extLst>
          </p:cNvPr>
          <p:cNvCxnSpPr/>
          <p:nvPr/>
        </p:nvCxnSpPr>
        <p:spPr>
          <a:xfrm>
            <a:off x="5062479" y="838754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A97F7C-041C-5B66-F097-081BE0BD7062}"/>
              </a:ext>
            </a:extLst>
          </p:cNvPr>
          <p:cNvGrpSpPr/>
          <p:nvPr/>
        </p:nvGrpSpPr>
        <p:grpSpPr>
          <a:xfrm>
            <a:off x="6008831" y="1294474"/>
            <a:ext cx="45050" cy="582240"/>
            <a:chOff x="5258400" y="1040292"/>
            <a:chExt cx="51286" cy="66283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F2A6C1B-F9F9-B871-F223-DAE078991A27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49E1002-082E-BDAA-541E-FF1BD464B93D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EABA6FC-1302-6D03-0A6C-7567B48C44D8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407CCC2-E880-4ECF-A483-A182D67C8703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3B4A7104-0DA0-A02D-E555-089096C7238C}"/>
                </a:ext>
              </a:extLst>
            </p:cNvPr>
            <p:cNvSpPr/>
            <p:nvPr/>
          </p:nvSpPr>
          <p:spPr>
            <a:xfrm>
              <a:off x="5258400" y="1040292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677F837-A494-04E3-F288-B8FCAD9CF061}"/>
              </a:ext>
            </a:extLst>
          </p:cNvPr>
          <p:cNvCxnSpPr>
            <a:cxnSpLocks/>
          </p:cNvCxnSpPr>
          <p:nvPr/>
        </p:nvCxnSpPr>
        <p:spPr>
          <a:xfrm flipV="1">
            <a:off x="386015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02B0AA8-5B36-3AFF-EEB6-AA2741E41358}"/>
              </a:ext>
            </a:extLst>
          </p:cNvPr>
          <p:cNvCxnSpPr>
            <a:cxnSpLocks/>
          </p:cNvCxnSpPr>
          <p:nvPr/>
        </p:nvCxnSpPr>
        <p:spPr>
          <a:xfrm flipV="1">
            <a:off x="506247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5C83AFF-7F29-F276-DF2E-722DA3CFFFA1}"/>
              </a:ext>
            </a:extLst>
          </p:cNvPr>
          <p:cNvCxnSpPr>
            <a:cxnSpLocks/>
          </p:cNvCxnSpPr>
          <p:nvPr/>
        </p:nvCxnSpPr>
        <p:spPr>
          <a:xfrm flipV="1">
            <a:off x="592071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FB6BF61D-5D76-A411-0C39-5BB3DD79A6AC}"/>
              </a:ext>
            </a:extLst>
          </p:cNvPr>
          <p:cNvCxnSpPr>
            <a:cxnSpLocks/>
          </p:cNvCxnSpPr>
          <p:nvPr/>
        </p:nvCxnSpPr>
        <p:spPr>
          <a:xfrm flipV="1">
            <a:off x="7123037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9283D4-19EC-A070-356A-675BA76EBA32}"/>
              </a:ext>
            </a:extLst>
          </p:cNvPr>
          <p:cNvCxnSpPr/>
          <p:nvPr/>
        </p:nvCxnSpPr>
        <p:spPr>
          <a:xfrm flipH="1">
            <a:off x="3391270" y="834070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49F0AFF-D51A-2C80-E34D-CF4731DA1CC1}"/>
              </a:ext>
            </a:extLst>
          </p:cNvPr>
          <p:cNvCxnSpPr/>
          <p:nvPr/>
        </p:nvCxnSpPr>
        <p:spPr>
          <a:xfrm flipH="1">
            <a:off x="3391270" y="1956793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D22A749-7A46-B976-A833-50957F717030}"/>
              </a:ext>
            </a:extLst>
          </p:cNvPr>
          <p:cNvCxnSpPr>
            <a:cxnSpLocks/>
          </p:cNvCxnSpPr>
          <p:nvPr/>
        </p:nvCxnSpPr>
        <p:spPr>
          <a:xfrm flipH="1">
            <a:off x="3391270" y="2768970"/>
            <a:ext cx="16712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AF99FF-FB66-000A-12D6-18F899F04D47}"/>
              </a:ext>
            </a:extLst>
          </p:cNvPr>
          <p:cNvCxnSpPr>
            <a:cxnSpLocks/>
          </p:cNvCxnSpPr>
          <p:nvPr/>
        </p:nvCxnSpPr>
        <p:spPr>
          <a:xfrm>
            <a:off x="5062479" y="1091578"/>
            <a:ext cx="2625583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90D0C24-6A06-8640-A3C5-2FE8B9A526DE}"/>
              </a:ext>
            </a:extLst>
          </p:cNvPr>
          <p:cNvCxnSpPr>
            <a:cxnSpLocks/>
          </p:cNvCxnSpPr>
          <p:nvPr/>
        </p:nvCxnSpPr>
        <p:spPr>
          <a:xfrm>
            <a:off x="6096000" y="1321078"/>
            <a:ext cx="1592062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DE0076F-FD70-041A-961F-111A2D79A34E}"/>
              </a:ext>
            </a:extLst>
          </p:cNvPr>
          <p:cNvSpPr txBox="1"/>
          <p:nvPr/>
        </p:nvSpPr>
        <p:spPr>
          <a:xfrm>
            <a:off x="7691690" y="1167515"/>
            <a:ext cx="1491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3.5m(z) ~ 7.5m(z),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1m(z)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9C3A9C20-9774-49B0-37A9-8AFB3AC3F59C}"/>
              </a:ext>
            </a:extLst>
          </p:cNvPr>
          <p:cNvCxnSpPr>
            <a:cxnSpLocks/>
          </p:cNvCxnSpPr>
          <p:nvPr/>
        </p:nvCxnSpPr>
        <p:spPr>
          <a:xfrm flipH="1">
            <a:off x="3391270" y="1356848"/>
            <a:ext cx="1352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EDD4296-3388-3414-E577-D1469D652C9B}"/>
              </a:ext>
            </a:extLst>
          </p:cNvPr>
          <p:cNvSpPr txBox="1"/>
          <p:nvPr/>
        </p:nvSpPr>
        <p:spPr>
          <a:xfrm>
            <a:off x="3043002" y="1236543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929B7E1-AB5D-3250-0F48-51517D7ABC2F}"/>
              </a:ext>
            </a:extLst>
          </p:cNvPr>
          <p:cNvCxnSpPr>
            <a:cxnSpLocks/>
            <a:stCxn id="103" idx="1"/>
          </p:cNvCxnSpPr>
          <p:nvPr/>
        </p:nvCxnSpPr>
        <p:spPr>
          <a:xfrm flipH="1" flipV="1">
            <a:off x="5491598" y="524210"/>
            <a:ext cx="7906" cy="228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299D597-F615-8991-2541-9C6A7C606AE1}"/>
              </a:ext>
            </a:extLst>
          </p:cNvPr>
          <p:cNvSpPr txBox="1"/>
          <p:nvPr/>
        </p:nvSpPr>
        <p:spPr>
          <a:xfrm>
            <a:off x="5251151" y="254048"/>
            <a:ext cx="496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6EA48D-8BAC-06AC-7548-A1A381491334}"/>
              </a:ext>
            </a:extLst>
          </p:cNvPr>
          <p:cNvSpPr txBox="1"/>
          <p:nvPr/>
        </p:nvSpPr>
        <p:spPr>
          <a:xfrm>
            <a:off x="647135" y="1068399"/>
            <a:ext cx="1573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CEF3A58-A9D9-3997-2AD1-376407971E89}"/>
              </a:ext>
            </a:extLst>
          </p:cNvPr>
          <p:cNvCxnSpPr>
            <a:cxnSpLocks/>
          </p:cNvCxnSpPr>
          <p:nvPr/>
        </p:nvCxnSpPr>
        <p:spPr>
          <a:xfrm>
            <a:off x="543354" y="1084074"/>
            <a:ext cx="0" cy="2617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86929E67-6396-D34E-5996-DBAF5C82AAE8}"/>
              </a:ext>
            </a:extLst>
          </p:cNvPr>
          <p:cNvSpPr/>
          <p:nvPr/>
        </p:nvSpPr>
        <p:spPr>
          <a:xfrm>
            <a:off x="520829" y="1560488"/>
            <a:ext cx="45050" cy="45050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2A82AE-6362-EDD2-5000-D3C3CC5F3E9D}"/>
              </a:ext>
            </a:extLst>
          </p:cNvPr>
          <p:cNvSpPr txBox="1"/>
          <p:nvPr/>
        </p:nvSpPr>
        <p:spPr>
          <a:xfrm>
            <a:off x="647135" y="1451085"/>
            <a:ext cx="2733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천장에서 바닥으로 향함</a:t>
            </a: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645560E-4C2D-E93D-1796-FB27B35FA94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6199754-ABE3-A811-6447-347FD134ADBC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TextBox 12">
              <a:extLst>
                <a:ext uri="{FF2B5EF4-FFF2-40B4-BE49-F238E27FC236}">
                  <a16:creationId xmlns:a16="http://schemas.microsoft.com/office/drawing/2014/main" id="{CE31B8FB-FF35-8001-0B95-B2C0C80AB18F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17" name="직사각형 23">
              <a:extLst>
                <a:ext uri="{FF2B5EF4-FFF2-40B4-BE49-F238E27FC236}">
                  <a16:creationId xmlns:a16="http://schemas.microsoft.com/office/drawing/2014/main" id="{A0767E45-1A08-1414-5D9D-8646B634E316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TextBox 12">
              <a:extLst>
                <a:ext uri="{FF2B5EF4-FFF2-40B4-BE49-F238E27FC236}">
                  <a16:creationId xmlns:a16="http://schemas.microsoft.com/office/drawing/2014/main" id="{51A3F003-B7A5-4ECB-9A90-77E14BD70B45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20" name="직사각형 29">
            <a:extLst>
              <a:ext uri="{FF2B5EF4-FFF2-40B4-BE49-F238E27FC236}">
                <a16:creationId xmlns:a16="http://schemas.microsoft.com/office/drawing/2014/main" id="{C194C28A-1805-2BF6-6388-E97607052ECB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22036E-66C7-FEB7-3CB0-7C926EE8B28F}"/>
              </a:ext>
            </a:extLst>
          </p:cNvPr>
          <p:cNvSpPr txBox="1"/>
          <p:nvPr/>
        </p:nvSpPr>
        <p:spPr>
          <a:xfrm>
            <a:off x="4683918" y="3787593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방향 벽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ED4D753-DB7E-AA81-5BD7-D17579BE2CE3}"/>
              </a:ext>
            </a:extLst>
          </p:cNvPr>
          <p:cNvSpPr/>
          <p:nvPr/>
        </p:nvSpPr>
        <p:spPr>
          <a:xfrm>
            <a:off x="5062480" y="5280811"/>
            <a:ext cx="858236" cy="8030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C4FA1D3-078B-2AA9-6F54-26CFC4D1E372}"/>
              </a:ext>
            </a:extLst>
          </p:cNvPr>
          <p:cNvSpPr/>
          <p:nvPr/>
        </p:nvSpPr>
        <p:spPr>
          <a:xfrm>
            <a:off x="3860158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21EDDAE-59E9-D3FB-9B98-6219640715E4}"/>
              </a:ext>
            </a:extLst>
          </p:cNvPr>
          <p:cNvSpPr/>
          <p:nvPr/>
        </p:nvSpPr>
        <p:spPr>
          <a:xfrm>
            <a:off x="5920716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599254F-BBCE-0F60-2E9A-FB1B8CCB22C6}"/>
              </a:ext>
            </a:extLst>
          </p:cNvPr>
          <p:cNvSpPr/>
          <p:nvPr/>
        </p:nvSpPr>
        <p:spPr>
          <a:xfrm>
            <a:off x="3809420" y="4502122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A2588829-744F-0FFC-B038-A90822E368EF}"/>
              </a:ext>
            </a:extLst>
          </p:cNvPr>
          <p:cNvCxnSpPr>
            <a:cxnSpLocks/>
          </p:cNvCxnSpPr>
          <p:nvPr/>
        </p:nvCxnSpPr>
        <p:spPr>
          <a:xfrm>
            <a:off x="3526487" y="4679539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2CB2BA6C-963F-FF2A-466E-73D4BA9DF7FE}"/>
              </a:ext>
            </a:extLst>
          </p:cNvPr>
          <p:cNvSpPr/>
          <p:nvPr/>
        </p:nvSpPr>
        <p:spPr>
          <a:xfrm rot="16200000">
            <a:off x="5473854" y="5924533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0EBE7AD-A1E6-21E2-B109-CB88714CF683}"/>
              </a:ext>
            </a:extLst>
          </p:cNvPr>
          <p:cNvCxnSpPr>
            <a:cxnSpLocks/>
          </p:cNvCxnSpPr>
          <p:nvPr/>
        </p:nvCxnSpPr>
        <p:spPr>
          <a:xfrm>
            <a:off x="5501411" y="6135580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9505FD2-41CC-3D30-828D-9FE68628F517}"/>
              </a:ext>
            </a:extLst>
          </p:cNvPr>
          <p:cNvSpPr/>
          <p:nvPr/>
        </p:nvSpPr>
        <p:spPr>
          <a:xfrm>
            <a:off x="5062480" y="4162772"/>
            <a:ext cx="858236" cy="11180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F39ABB53-F064-B556-4D4C-2BB489B19527}"/>
              </a:ext>
            </a:extLst>
          </p:cNvPr>
          <p:cNvCxnSpPr/>
          <p:nvPr/>
        </p:nvCxnSpPr>
        <p:spPr>
          <a:xfrm>
            <a:off x="5062479" y="4162772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A3AE5F76-EE42-95DD-C171-EE80F947DA99}"/>
              </a:ext>
            </a:extLst>
          </p:cNvPr>
          <p:cNvGrpSpPr/>
          <p:nvPr/>
        </p:nvGrpSpPr>
        <p:grpSpPr>
          <a:xfrm>
            <a:off x="6008831" y="4618492"/>
            <a:ext cx="45050" cy="582240"/>
            <a:chOff x="5258400" y="1040292"/>
            <a:chExt cx="51286" cy="662839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A98130D3-AA97-99E2-D915-F1049173AC40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821ED874-CA81-7838-F040-E790714F0500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7D1266EF-7A7D-7F8D-D66A-256CBC1227A2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D6BCB9E4-B57D-0D23-54C6-E16A9212B58A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31AA1BA6-5574-0EA4-06B3-C41ECFE8E085}"/>
                </a:ext>
              </a:extLst>
            </p:cNvPr>
            <p:cNvSpPr/>
            <p:nvPr/>
          </p:nvSpPr>
          <p:spPr>
            <a:xfrm>
              <a:off x="5258400" y="1040292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3D55D22-F15C-4D38-0AE9-4F779F6E73EA}"/>
              </a:ext>
            </a:extLst>
          </p:cNvPr>
          <p:cNvCxnSpPr/>
          <p:nvPr/>
        </p:nvCxnSpPr>
        <p:spPr>
          <a:xfrm>
            <a:off x="5062479" y="4061880"/>
            <a:ext cx="85823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3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800" b="0" strike="noStrike" spc="-1" dirty="0">
                <a:solidFill>
                  <a:schemeClr val="bg1"/>
                </a:solidFill>
                <a:latin typeface="Arial"/>
              </a:rPr>
              <a:t>Lumo_S7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7DE7475-52CF-29AA-4E60-411091237478}"/>
              </a:ext>
            </a:extLst>
          </p:cNvPr>
          <p:cNvGrpSpPr/>
          <p:nvPr/>
        </p:nvGrpSpPr>
        <p:grpSpPr>
          <a:xfrm>
            <a:off x="3852104" y="324268"/>
            <a:ext cx="1969279" cy="1444114"/>
            <a:chOff x="9560160" y="491040"/>
            <a:chExt cx="2287440" cy="1677428"/>
          </a:xfrm>
        </p:grpSpPr>
        <p:sp>
          <p:nvSpPr>
            <p:cNvPr id="774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5" name="직사각형 23"/>
            <p:cNvSpPr/>
            <p:nvPr/>
          </p:nvSpPr>
          <p:spPr>
            <a:xfrm>
              <a:off x="10569600" y="112689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066040" y="1259631"/>
              <a:ext cx="650880" cy="26015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1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1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679320" y="1213876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793" name="TextBox 8"/>
            <p:cNvSpPr/>
            <p:nvPr/>
          </p:nvSpPr>
          <p:spPr>
            <a:xfrm>
              <a:off x="9793080" y="491040"/>
              <a:ext cx="201276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24g x 26g x 22g  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569600" y="170946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066040" y="1787408"/>
              <a:ext cx="650880" cy="26015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1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16m</a:t>
              </a:r>
              <a:endParaRPr lang="en-US" sz="11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679320" y="1772577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754B47-E044-3511-9AA0-692A798FF0B0}"/>
              </a:ext>
            </a:extLst>
          </p:cNvPr>
          <p:cNvGrpSpPr/>
          <p:nvPr/>
        </p:nvGrpSpPr>
        <p:grpSpPr>
          <a:xfrm>
            <a:off x="39919" y="2155444"/>
            <a:ext cx="9756284" cy="4513069"/>
            <a:chOff x="139508" y="1576710"/>
            <a:chExt cx="10066045" cy="465635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4F7CC3-09C4-2008-BF6F-C4EC1B5AE007}"/>
                </a:ext>
              </a:extLst>
            </p:cNvPr>
            <p:cNvSpPr txBox="1"/>
            <p:nvPr/>
          </p:nvSpPr>
          <p:spPr>
            <a:xfrm>
              <a:off x="2191234" y="5986848"/>
              <a:ext cx="4331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0" name="직사각형 260">
              <a:extLst>
                <a:ext uri="{FF2B5EF4-FFF2-40B4-BE49-F238E27FC236}">
                  <a16:creationId xmlns:a16="http://schemas.microsoft.com/office/drawing/2014/main" id="{89190319-0D20-FF62-6D20-3BC5152E20D2}"/>
                </a:ext>
              </a:extLst>
            </p:cNvPr>
            <p:cNvSpPr/>
            <p:nvPr/>
          </p:nvSpPr>
          <p:spPr>
            <a:xfrm>
              <a:off x="511560" y="4729562"/>
              <a:ext cx="3792481" cy="11130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직사각형 365">
              <a:extLst>
                <a:ext uri="{FF2B5EF4-FFF2-40B4-BE49-F238E27FC236}">
                  <a16:creationId xmlns:a16="http://schemas.microsoft.com/office/drawing/2014/main" id="{22334D9D-E3C5-D799-13EA-0A96EECA2F72}"/>
                </a:ext>
              </a:extLst>
            </p:cNvPr>
            <p:cNvSpPr/>
            <p:nvPr/>
          </p:nvSpPr>
          <p:spPr>
            <a:xfrm rot="5400000">
              <a:off x="332680" y="5274356"/>
              <a:ext cx="315141" cy="42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303" name="직선 화살표 연결선 302">
              <a:extLst>
                <a:ext uri="{FF2B5EF4-FFF2-40B4-BE49-F238E27FC236}">
                  <a16:creationId xmlns:a16="http://schemas.microsoft.com/office/drawing/2014/main" id="{93B0E100-BBD3-B1CF-60EF-7F8A943428A7}"/>
                </a:ext>
              </a:extLst>
            </p:cNvPr>
            <p:cNvCxnSpPr/>
            <p:nvPr/>
          </p:nvCxnSpPr>
          <p:spPr>
            <a:xfrm>
              <a:off x="139508" y="5288946"/>
              <a:ext cx="281700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6905F5A-AC00-86D2-D84C-04B5E1878443}"/>
                </a:ext>
              </a:extLst>
            </p:cNvPr>
            <p:cNvCxnSpPr>
              <a:cxnSpLocks/>
            </p:cNvCxnSpPr>
            <p:nvPr/>
          </p:nvCxnSpPr>
          <p:spPr>
            <a:xfrm>
              <a:off x="1495550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1CCAE11-F97A-B252-CDBF-5D0D8991C141}"/>
                </a:ext>
              </a:extLst>
            </p:cNvPr>
            <p:cNvCxnSpPr>
              <a:cxnSpLocks/>
            </p:cNvCxnSpPr>
            <p:nvPr/>
          </p:nvCxnSpPr>
          <p:spPr>
            <a:xfrm>
              <a:off x="2436271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EEF7D59-6CEB-1498-82CF-7052A787BF63}"/>
                </a:ext>
              </a:extLst>
            </p:cNvPr>
            <p:cNvCxnSpPr>
              <a:cxnSpLocks/>
            </p:cNvCxnSpPr>
            <p:nvPr/>
          </p:nvCxnSpPr>
          <p:spPr>
            <a:xfrm>
              <a:off x="2583942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8BE2783-5295-2C2B-AAC3-F1ADA8BDC707}"/>
                </a:ext>
              </a:extLst>
            </p:cNvPr>
            <p:cNvCxnSpPr>
              <a:cxnSpLocks/>
            </p:cNvCxnSpPr>
            <p:nvPr/>
          </p:nvCxnSpPr>
          <p:spPr>
            <a:xfrm>
              <a:off x="2742552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537065E-7C14-2D02-728B-7BCE0D9958B0}"/>
                </a:ext>
              </a:extLst>
            </p:cNvPr>
            <p:cNvCxnSpPr>
              <a:cxnSpLocks/>
            </p:cNvCxnSpPr>
            <p:nvPr/>
          </p:nvCxnSpPr>
          <p:spPr>
            <a:xfrm>
              <a:off x="2879284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4800C6B-24E2-B678-6439-37BD3DB3086C}"/>
                </a:ext>
              </a:extLst>
            </p:cNvPr>
            <p:cNvCxnSpPr>
              <a:cxnSpLocks/>
            </p:cNvCxnSpPr>
            <p:nvPr/>
          </p:nvCxnSpPr>
          <p:spPr>
            <a:xfrm>
              <a:off x="3016018" y="4729562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260">
              <a:extLst>
                <a:ext uri="{FF2B5EF4-FFF2-40B4-BE49-F238E27FC236}">
                  <a16:creationId xmlns:a16="http://schemas.microsoft.com/office/drawing/2014/main" id="{FFCD7DDE-2214-EFB3-2BE8-3F26B970C6A8}"/>
                </a:ext>
              </a:extLst>
            </p:cNvPr>
            <p:cNvSpPr/>
            <p:nvPr/>
          </p:nvSpPr>
          <p:spPr>
            <a:xfrm>
              <a:off x="3182832" y="2960240"/>
              <a:ext cx="1121207" cy="17704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직사각형 260">
              <a:extLst>
                <a:ext uri="{FF2B5EF4-FFF2-40B4-BE49-F238E27FC236}">
                  <a16:creationId xmlns:a16="http://schemas.microsoft.com/office/drawing/2014/main" id="{32328A8D-BE87-7A4D-DF3B-53010B903F25}"/>
                </a:ext>
              </a:extLst>
            </p:cNvPr>
            <p:cNvSpPr/>
            <p:nvPr/>
          </p:nvSpPr>
          <p:spPr>
            <a:xfrm>
              <a:off x="3182832" y="1892058"/>
              <a:ext cx="1121207" cy="10659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0FCEE6F-12DB-4763-EF6F-3BC5294F5670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63564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BFCEDF3F-B5AF-B910-515A-639B851385E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498916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B15BAEA-5A6C-022A-CEA7-A078A2BB450F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340307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19C718F-D0AE-F4C1-D005-19E4567BBD24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19400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1100ECA-34DD-2BB8-8F4B-7FE9199B084A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4038734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C224303-2E96-CB89-8135-F80FAED6AD38}"/>
                </a:ext>
              </a:extLst>
            </p:cNvPr>
            <p:cNvCxnSpPr>
              <a:cxnSpLocks/>
            </p:cNvCxnSpPr>
            <p:nvPr/>
          </p:nvCxnSpPr>
          <p:spPr>
            <a:xfrm>
              <a:off x="511561" y="5936510"/>
              <a:ext cx="3792480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7CD69E-0CF2-A86C-2F4F-2F3D71FEC4CB}"/>
                </a:ext>
              </a:extLst>
            </p:cNvPr>
            <p:cNvSpPr txBox="1"/>
            <p:nvPr/>
          </p:nvSpPr>
          <p:spPr>
            <a:xfrm>
              <a:off x="950608" y="4038734"/>
              <a:ext cx="8860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6.5m(x)</a:t>
              </a:r>
            </a:p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16.5m, 17.5m(y)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D6CB50-E22C-41D0-8867-EF6A09BB2EFF}"/>
                </a:ext>
              </a:extLst>
            </p:cNvPr>
            <p:cNvSpPr txBox="1"/>
            <p:nvPr/>
          </p:nvSpPr>
          <p:spPr>
            <a:xfrm>
              <a:off x="1650156" y="4046297"/>
              <a:ext cx="1607661" cy="523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12.5m(x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</a:t>
              </a:r>
            </a:p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 간 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(x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간격 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</a:p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16.5m(y)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6C2EEC67-7428-AEB6-B1C5-FBF163C28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8868" y="1898559"/>
              <a:ext cx="1125173" cy="2243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CD5EC45-03B3-54E7-BFE3-E8B00D74E9DA}"/>
                </a:ext>
              </a:extLst>
            </p:cNvPr>
            <p:cNvSpPr txBox="1"/>
            <p:nvPr/>
          </p:nvSpPr>
          <p:spPr>
            <a:xfrm>
              <a:off x="3091412" y="1601450"/>
              <a:ext cx="6040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8B8E646-B58C-6CD4-D403-88D5CAB3AF6B}"/>
                </a:ext>
              </a:extLst>
            </p:cNvPr>
            <p:cNvCxnSpPr/>
            <p:nvPr/>
          </p:nvCxnSpPr>
          <p:spPr>
            <a:xfrm>
              <a:off x="4392923" y="4729562"/>
              <a:ext cx="0" cy="111303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D6A8B76-257E-A1B2-3CE2-0667FB7AE5D1}"/>
                </a:ext>
              </a:extLst>
            </p:cNvPr>
            <p:cNvSpPr txBox="1"/>
            <p:nvPr/>
          </p:nvSpPr>
          <p:spPr>
            <a:xfrm>
              <a:off x="4452676" y="5188028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834E25E-4A78-1F11-BC3D-F116EE32C8DF}"/>
                </a:ext>
              </a:extLst>
            </p:cNvPr>
            <p:cNvSpPr txBox="1"/>
            <p:nvPr/>
          </p:nvSpPr>
          <p:spPr>
            <a:xfrm>
              <a:off x="4756533" y="4375981"/>
              <a:ext cx="17462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8.5m(z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15.5m(y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</a:p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 간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간격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D7F124CE-1504-3D92-985F-010407EC1323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694972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238C0AA-D8E7-4185-96F6-30B6C7A17668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55823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0FE52340-F46F-8F1A-70AD-CC02EC3A3B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39962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E2664E27-CA18-E847-0D00-77EA5E7F906D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253325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A7F1F56-0300-30EE-587B-2FAC5B92B3FE}"/>
                </a:ext>
              </a:extLst>
            </p:cNvPr>
            <p:cNvCxnSpPr>
              <a:cxnSpLocks/>
            </p:cNvCxnSpPr>
            <p:nvPr/>
          </p:nvCxnSpPr>
          <p:spPr>
            <a:xfrm>
              <a:off x="3182832" y="3098056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03BB8CD-FB2C-6815-7585-3BE834E84BDF}"/>
                </a:ext>
              </a:extLst>
            </p:cNvPr>
            <p:cNvSpPr txBox="1"/>
            <p:nvPr/>
          </p:nvSpPr>
          <p:spPr>
            <a:xfrm>
              <a:off x="4731422" y="3446489"/>
              <a:ext cx="18166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15.5m(z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), 7.5m(y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</a:p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레이저 간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(z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간격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A43D81E-98EF-6290-2AC2-8D14603DFCAD}"/>
                </a:ext>
              </a:extLst>
            </p:cNvPr>
            <p:cNvCxnSpPr>
              <a:cxnSpLocks/>
            </p:cNvCxnSpPr>
            <p:nvPr/>
          </p:nvCxnSpPr>
          <p:spPr>
            <a:xfrm>
              <a:off x="4392923" y="2989952"/>
              <a:ext cx="0" cy="173279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0395B9-97D7-866E-D7E3-4869018CADAE}"/>
                </a:ext>
              </a:extLst>
            </p:cNvPr>
            <p:cNvSpPr txBox="1"/>
            <p:nvPr/>
          </p:nvSpPr>
          <p:spPr>
            <a:xfrm>
              <a:off x="4427695" y="3804152"/>
              <a:ext cx="4331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588DCAE-A86B-3EB7-E68F-0204D8CEC037}"/>
                </a:ext>
              </a:extLst>
            </p:cNvPr>
            <p:cNvCxnSpPr/>
            <p:nvPr/>
          </p:nvCxnSpPr>
          <p:spPr>
            <a:xfrm>
              <a:off x="4364195" y="3697542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21B664B-399C-E206-918E-8943501F1218}"/>
                </a:ext>
              </a:extLst>
            </p:cNvPr>
            <p:cNvCxnSpPr/>
            <p:nvPr/>
          </p:nvCxnSpPr>
          <p:spPr>
            <a:xfrm>
              <a:off x="4364195" y="4635649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CD4E88B-1F3C-1721-3B42-8514D40F25DC}"/>
                </a:ext>
              </a:extLst>
            </p:cNvPr>
            <p:cNvSpPr/>
            <p:nvPr/>
          </p:nvSpPr>
          <p:spPr>
            <a:xfrm>
              <a:off x="3178868" y="2938223"/>
              <a:ext cx="1121207" cy="3232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A5499E5-2FA7-1A92-6CF3-C82EC3BABABE}"/>
                </a:ext>
              </a:extLst>
            </p:cNvPr>
            <p:cNvCxnSpPr/>
            <p:nvPr/>
          </p:nvCxnSpPr>
          <p:spPr>
            <a:xfrm>
              <a:off x="4392923" y="1825188"/>
              <a:ext cx="0" cy="111303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560BFAF-F7A9-6CF7-CB75-C82F44684D75}"/>
                </a:ext>
              </a:extLst>
            </p:cNvPr>
            <p:cNvSpPr txBox="1"/>
            <p:nvPr/>
          </p:nvSpPr>
          <p:spPr>
            <a:xfrm>
              <a:off x="4462961" y="228377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7167FA0C-3418-C69F-5B20-AD8A3003440C}"/>
                </a:ext>
              </a:extLst>
            </p:cNvPr>
            <p:cNvCxnSpPr/>
            <p:nvPr/>
          </p:nvCxnSpPr>
          <p:spPr>
            <a:xfrm>
              <a:off x="4364195" y="2954387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8A643C-6146-1720-4E45-5D1199F2F2B2}"/>
                </a:ext>
              </a:extLst>
            </p:cNvPr>
            <p:cNvSpPr txBox="1"/>
            <p:nvPr/>
          </p:nvSpPr>
          <p:spPr>
            <a:xfrm>
              <a:off x="4731423" y="2818713"/>
              <a:ext cx="1410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벽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| 6m~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천장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(y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축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199478C5-5EBE-C5DC-7FFC-49AFE2787BB3}"/>
                </a:ext>
              </a:extLst>
            </p:cNvPr>
            <p:cNvCxnSpPr/>
            <p:nvPr/>
          </p:nvCxnSpPr>
          <p:spPr>
            <a:xfrm>
              <a:off x="3062086" y="1825188"/>
              <a:ext cx="0" cy="1113035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ED49B51-2E73-5068-9854-3F7992FEB626}"/>
                </a:ext>
              </a:extLst>
            </p:cNvPr>
            <p:cNvSpPr txBox="1"/>
            <p:nvPr/>
          </p:nvSpPr>
          <p:spPr>
            <a:xfrm>
              <a:off x="2354332" y="2244245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천장 높이</a:t>
              </a:r>
              <a:endPara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6m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D35F80-297B-866C-9051-DEB724081DF4}"/>
                </a:ext>
              </a:extLst>
            </p:cNvPr>
            <p:cNvSpPr/>
            <p:nvPr/>
          </p:nvSpPr>
          <p:spPr>
            <a:xfrm>
              <a:off x="3556190" y="1858608"/>
              <a:ext cx="366560" cy="32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8BC491B-07AD-ADAD-BF4F-2E998DA10F0B}"/>
                </a:ext>
              </a:extLst>
            </p:cNvPr>
            <p:cNvCxnSpPr/>
            <p:nvPr/>
          </p:nvCxnSpPr>
          <p:spPr>
            <a:xfrm flipV="1">
              <a:off x="3739470" y="1576710"/>
              <a:ext cx="0" cy="218084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4936C731-E789-2BDC-F162-FD6349551DD1}"/>
                </a:ext>
              </a:extLst>
            </p:cNvPr>
            <p:cNvCxnSpPr/>
            <p:nvPr/>
          </p:nvCxnSpPr>
          <p:spPr>
            <a:xfrm>
              <a:off x="2436271" y="4539206"/>
              <a:ext cx="0" cy="19035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91F6F93-F0E7-13D7-B405-99872DCA78F1}"/>
                </a:ext>
              </a:extLst>
            </p:cNvPr>
            <p:cNvCxnSpPr/>
            <p:nvPr/>
          </p:nvCxnSpPr>
          <p:spPr>
            <a:xfrm>
              <a:off x="1492807" y="4539206"/>
              <a:ext cx="0" cy="19035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7587BF3A-763A-5F7D-7992-C87B7A9A80E7}"/>
                </a:ext>
              </a:extLst>
            </p:cNvPr>
            <p:cNvCxnSpPr/>
            <p:nvPr/>
          </p:nvCxnSpPr>
          <p:spPr>
            <a:xfrm>
              <a:off x="9908972" y="2865849"/>
              <a:ext cx="2965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7E35CE96-007B-79D4-269D-5B68BFB259DB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8C3607B-49BD-6B1A-AA56-82787F5D6A17}"/>
              </a:ext>
            </a:extLst>
          </p:cNvPr>
          <p:cNvSpPr txBox="1"/>
          <p:nvPr/>
        </p:nvSpPr>
        <p:spPr>
          <a:xfrm>
            <a:off x="33568" y="841306"/>
            <a:ext cx="3317892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이미 제작 된 맵에서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아주 조금  수정했으니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스테이지 제작하기 전에 담당자한테 물어보세요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Lumo_S7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담당 윤지성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07B2A37D-D0BF-A5CA-C6D0-312AD6C09D3C}"/>
              </a:ext>
            </a:extLst>
          </p:cNvPr>
          <p:cNvGrpSpPr/>
          <p:nvPr/>
        </p:nvGrpSpPr>
        <p:grpSpPr>
          <a:xfrm>
            <a:off x="10463663" y="587984"/>
            <a:ext cx="1105054" cy="899414"/>
            <a:chOff x="9775182" y="3965997"/>
            <a:chExt cx="1349280" cy="1098192"/>
          </a:xfrm>
        </p:grpSpPr>
        <p:sp>
          <p:nvSpPr>
            <p:cNvPr id="148" name="직사각형 23">
              <a:extLst>
                <a:ext uri="{FF2B5EF4-FFF2-40B4-BE49-F238E27FC236}">
                  <a16:creationId xmlns:a16="http://schemas.microsoft.com/office/drawing/2014/main" id="{76257AD5-C362-0A23-BD25-62CFC34E03B0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TextBox 12">
              <a:extLst>
                <a:ext uri="{FF2B5EF4-FFF2-40B4-BE49-F238E27FC236}">
                  <a16:creationId xmlns:a16="http://schemas.microsoft.com/office/drawing/2014/main" id="{52D1D945-82A0-CB2D-9F50-A3EF6EA2C8E6}"/>
                </a:ext>
              </a:extLst>
            </p:cNvPr>
            <p:cNvSpPr/>
            <p:nvPr/>
          </p:nvSpPr>
          <p:spPr>
            <a:xfrm>
              <a:off x="9775182" y="4042335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2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200" strike="noStrike" spc="-1" dirty="0">
                <a:latin typeface="Arial"/>
              </a:endParaRPr>
            </a:p>
          </p:txBody>
        </p:sp>
        <p:sp>
          <p:nvSpPr>
            <p:cNvPr id="150" name="직사각형 23">
              <a:extLst>
                <a:ext uri="{FF2B5EF4-FFF2-40B4-BE49-F238E27FC236}">
                  <a16:creationId xmlns:a16="http://schemas.microsoft.com/office/drawing/2014/main" id="{1B51AF66-2585-0D6A-BBD9-0134A3206D51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" name="TextBox 12">
              <a:extLst>
                <a:ext uri="{FF2B5EF4-FFF2-40B4-BE49-F238E27FC236}">
                  <a16:creationId xmlns:a16="http://schemas.microsoft.com/office/drawing/2014/main" id="{37A4C1EA-CFFA-C115-564A-906E9D1C31EC}"/>
                </a:ext>
              </a:extLst>
            </p:cNvPr>
            <p:cNvSpPr/>
            <p:nvPr/>
          </p:nvSpPr>
          <p:spPr>
            <a:xfrm>
              <a:off x="9775182" y="4681527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2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2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200" strike="noStrike" spc="-1" dirty="0">
                <a:latin typeface="Arial"/>
              </a:endParaRP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945EDD68-7FCC-5955-5659-CDAACFC4B8C8}"/>
              </a:ext>
            </a:extLst>
          </p:cNvPr>
          <p:cNvGrpSpPr/>
          <p:nvPr/>
        </p:nvGrpSpPr>
        <p:grpSpPr>
          <a:xfrm>
            <a:off x="6559807" y="2012154"/>
            <a:ext cx="5313957" cy="4265887"/>
            <a:chOff x="6756842" y="2012154"/>
            <a:chExt cx="5313957" cy="4265887"/>
          </a:xfrm>
        </p:grpSpPr>
        <p:sp>
          <p:nvSpPr>
            <p:cNvPr id="84" name="직사각형 260">
              <a:extLst>
                <a:ext uri="{FF2B5EF4-FFF2-40B4-BE49-F238E27FC236}">
                  <a16:creationId xmlns:a16="http://schemas.microsoft.com/office/drawing/2014/main" id="{1BFFD1E0-52F4-770F-3648-AFEB7317B75B}"/>
                </a:ext>
              </a:extLst>
            </p:cNvPr>
            <p:cNvSpPr/>
            <p:nvPr/>
          </p:nvSpPr>
          <p:spPr>
            <a:xfrm>
              <a:off x="7128894" y="5165006"/>
              <a:ext cx="3792481" cy="11130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직사각형 260">
              <a:extLst>
                <a:ext uri="{FF2B5EF4-FFF2-40B4-BE49-F238E27FC236}">
                  <a16:creationId xmlns:a16="http://schemas.microsoft.com/office/drawing/2014/main" id="{DA325DA0-1072-A5C1-A329-DD2538432DFE}"/>
                </a:ext>
              </a:extLst>
            </p:cNvPr>
            <p:cNvSpPr/>
            <p:nvPr/>
          </p:nvSpPr>
          <p:spPr>
            <a:xfrm>
              <a:off x="7128893" y="5580039"/>
              <a:ext cx="3792481" cy="31784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직사각형 365">
              <a:extLst>
                <a:ext uri="{FF2B5EF4-FFF2-40B4-BE49-F238E27FC236}">
                  <a16:creationId xmlns:a16="http://schemas.microsoft.com/office/drawing/2014/main" id="{B68D881A-32DB-F9C0-979E-0E666078BD7E}"/>
                </a:ext>
              </a:extLst>
            </p:cNvPr>
            <p:cNvSpPr/>
            <p:nvPr/>
          </p:nvSpPr>
          <p:spPr>
            <a:xfrm rot="5400000">
              <a:off x="6950013" y="5709800"/>
              <a:ext cx="315141" cy="426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605BA087-5CBF-FED7-228D-BB05401C379C}"/>
                </a:ext>
              </a:extLst>
            </p:cNvPr>
            <p:cNvCxnSpPr>
              <a:cxnSpLocks/>
            </p:cNvCxnSpPr>
            <p:nvPr/>
          </p:nvCxnSpPr>
          <p:spPr>
            <a:xfrm>
              <a:off x="6756842" y="5724390"/>
              <a:ext cx="281700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6899E452-2F30-087D-7F85-A0EBF1424B65}"/>
                </a:ext>
              </a:extLst>
            </p:cNvPr>
            <p:cNvCxnSpPr>
              <a:cxnSpLocks/>
            </p:cNvCxnSpPr>
            <p:nvPr/>
          </p:nvCxnSpPr>
          <p:spPr>
            <a:xfrm>
              <a:off x="8112884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9A69E051-E449-9F6F-E2C5-4ADCA44409F9}"/>
                </a:ext>
              </a:extLst>
            </p:cNvPr>
            <p:cNvCxnSpPr>
              <a:cxnSpLocks/>
            </p:cNvCxnSpPr>
            <p:nvPr/>
          </p:nvCxnSpPr>
          <p:spPr>
            <a:xfrm>
              <a:off x="9053605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F1A9F524-7213-C9A3-41FF-F419579516F5}"/>
                </a:ext>
              </a:extLst>
            </p:cNvPr>
            <p:cNvCxnSpPr>
              <a:cxnSpLocks/>
            </p:cNvCxnSpPr>
            <p:nvPr/>
          </p:nvCxnSpPr>
          <p:spPr>
            <a:xfrm>
              <a:off x="9201276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04D1467-A9BE-52BD-A7A4-AF6B67861E9E}"/>
                </a:ext>
              </a:extLst>
            </p:cNvPr>
            <p:cNvCxnSpPr>
              <a:cxnSpLocks/>
            </p:cNvCxnSpPr>
            <p:nvPr/>
          </p:nvCxnSpPr>
          <p:spPr>
            <a:xfrm>
              <a:off x="9359886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F9D50E4-DCE8-6CB1-04E3-F87D6B5347C7}"/>
                </a:ext>
              </a:extLst>
            </p:cNvPr>
            <p:cNvCxnSpPr>
              <a:cxnSpLocks/>
            </p:cNvCxnSpPr>
            <p:nvPr/>
          </p:nvCxnSpPr>
          <p:spPr>
            <a:xfrm>
              <a:off x="9496618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F9583A3-E935-9CCD-FB39-588C05E9EEF4}"/>
                </a:ext>
              </a:extLst>
            </p:cNvPr>
            <p:cNvCxnSpPr>
              <a:cxnSpLocks/>
            </p:cNvCxnSpPr>
            <p:nvPr/>
          </p:nvCxnSpPr>
          <p:spPr>
            <a:xfrm>
              <a:off x="9633352" y="5165006"/>
              <a:ext cx="0" cy="111303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직사각형 260">
              <a:extLst>
                <a:ext uri="{FF2B5EF4-FFF2-40B4-BE49-F238E27FC236}">
                  <a16:creationId xmlns:a16="http://schemas.microsoft.com/office/drawing/2014/main" id="{0DC96472-1CAA-8F83-142D-68FB91696944}"/>
                </a:ext>
              </a:extLst>
            </p:cNvPr>
            <p:cNvSpPr/>
            <p:nvPr/>
          </p:nvSpPr>
          <p:spPr>
            <a:xfrm>
              <a:off x="9800166" y="3395684"/>
              <a:ext cx="1121207" cy="17704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EE92EDF4-C80C-8FBD-9886-A22DC3E60F2F}"/>
                </a:ext>
              </a:extLst>
            </p:cNvPr>
            <p:cNvSpPr/>
            <p:nvPr/>
          </p:nvSpPr>
          <p:spPr>
            <a:xfrm>
              <a:off x="9800166" y="2327502"/>
              <a:ext cx="1121207" cy="10659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5E23E0B0-0FC1-51A5-508C-D35F4EE95EAD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507109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3AC0E6E-5ACE-38B0-ECC6-007E6E1AEF80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934360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0881C3B-676C-8CE4-B034-EF28A15DE8C0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775751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4E22CFD7-6691-65E0-7048-AA6BC66A5F25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629447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54C35618-4AD7-284F-42AE-C692F97F56F8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474178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135093AC-35F6-BF58-A937-7C38D1E0940F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4130416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87992237-7A98-8C33-0B74-091B2114867D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99368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1DE31A24-3EC7-EF2D-B160-4EDCFD449936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835073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2371A88D-77CD-5D75-A9FD-1E3A700AFE84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688769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DCBC7E44-3903-2E83-4B1D-BB03DBD61B17}"/>
                </a:ext>
              </a:extLst>
            </p:cNvPr>
            <p:cNvCxnSpPr>
              <a:cxnSpLocks/>
            </p:cNvCxnSpPr>
            <p:nvPr/>
          </p:nvCxnSpPr>
          <p:spPr>
            <a:xfrm>
              <a:off x="9800166" y="3533500"/>
              <a:ext cx="112120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7EBB86F-6520-97B5-F213-51F876800DEA}"/>
                </a:ext>
              </a:extLst>
            </p:cNvPr>
            <p:cNvSpPr/>
            <p:nvPr/>
          </p:nvSpPr>
          <p:spPr>
            <a:xfrm>
              <a:off x="9796202" y="3373667"/>
              <a:ext cx="1121207" cy="457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F7BFB5A6-36FF-194C-F59F-97788E42001F}"/>
                </a:ext>
              </a:extLst>
            </p:cNvPr>
            <p:cNvCxnSpPr/>
            <p:nvPr/>
          </p:nvCxnSpPr>
          <p:spPr>
            <a:xfrm flipV="1">
              <a:off x="10372945" y="2012154"/>
              <a:ext cx="0" cy="218084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5D1FA22-8039-B72B-B79A-BDCA7FF20064}"/>
                </a:ext>
              </a:extLst>
            </p:cNvPr>
            <p:cNvSpPr/>
            <p:nvPr/>
          </p:nvSpPr>
          <p:spPr>
            <a:xfrm>
              <a:off x="10189665" y="2302710"/>
              <a:ext cx="366560" cy="32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7848D72F-D3C3-DED0-351D-8801C3E24297}"/>
                </a:ext>
              </a:extLst>
            </p:cNvPr>
            <p:cNvCxnSpPr>
              <a:cxnSpLocks/>
            </p:cNvCxnSpPr>
            <p:nvPr/>
          </p:nvCxnSpPr>
          <p:spPr>
            <a:xfrm>
              <a:off x="11048320" y="5594746"/>
              <a:ext cx="0" cy="30313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FB8E675-0B0B-A39E-1EDF-79166DAC6ED5}"/>
                </a:ext>
              </a:extLst>
            </p:cNvPr>
            <p:cNvSpPr txBox="1"/>
            <p:nvPr/>
          </p:nvSpPr>
          <p:spPr>
            <a:xfrm>
              <a:off x="11079983" y="5557890"/>
              <a:ext cx="99081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3~5m(z)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구간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바닥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type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CC59D7C-B514-98D2-8652-B27A16E6F02C}"/>
                </a:ext>
              </a:extLst>
            </p:cNvPr>
            <p:cNvSpPr txBox="1"/>
            <p:nvPr/>
          </p:nvSpPr>
          <p:spPr>
            <a:xfrm>
              <a:off x="7755225" y="3277954"/>
              <a:ext cx="17515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해당 벽 부분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type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8" name="직사각형 29">
            <a:extLst>
              <a:ext uri="{FF2B5EF4-FFF2-40B4-BE49-F238E27FC236}">
                <a16:creationId xmlns:a16="http://schemas.microsoft.com/office/drawing/2014/main" id="{3830C5A9-2015-A2CF-77E7-50DAA2F1F353}"/>
              </a:ext>
            </a:extLst>
          </p:cNvPr>
          <p:cNvSpPr/>
          <p:nvPr/>
        </p:nvSpPr>
        <p:spPr>
          <a:xfrm>
            <a:off x="6099405" y="307890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30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00587F63-D724-97F6-5009-18D0765FF23E}"/>
              </a:ext>
            </a:extLst>
          </p:cNvPr>
          <p:cNvGrpSpPr/>
          <p:nvPr/>
        </p:nvGrpSpPr>
        <p:grpSpPr>
          <a:xfrm>
            <a:off x="9775182" y="1017755"/>
            <a:ext cx="2037600" cy="1481664"/>
            <a:chOff x="9775182" y="1577048"/>
            <a:chExt cx="2037600" cy="1481664"/>
          </a:xfrm>
        </p:grpSpPr>
        <p:sp>
          <p:nvSpPr>
            <p:cNvPr id="775" name="직사각형 23"/>
            <p:cNvSpPr/>
            <p:nvPr/>
          </p:nvSpPr>
          <p:spPr>
            <a:xfrm>
              <a:off x="10665462" y="209238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22512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17937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57704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65498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64015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0" name="직사각형 23">
              <a:extLst>
                <a:ext uri="{FF2B5EF4-FFF2-40B4-BE49-F238E27FC236}">
                  <a16:creationId xmlns:a16="http://schemas.microsoft.com/office/drawing/2014/main" id="{AA44BE8A-63C8-1AF0-CD59-1631ED0505B7}"/>
                </a:ext>
              </a:extLst>
            </p:cNvPr>
            <p:cNvSpPr/>
            <p:nvPr/>
          </p:nvSpPr>
          <p:spPr>
            <a:xfrm>
              <a:off x="10665462" y="259971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TextBox 12">
              <a:extLst>
                <a:ext uri="{FF2B5EF4-FFF2-40B4-BE49-F238E27FC236}">
                  <a16:creationId xmlns:a16="http://schemas.microsoft.com/office/drawing/2014/main" id="{193BF56B-BE56-56DA-3FB7-5B7EE1223168}"/>
                </a:ext>
              </a:extLst>
            </p:cNvPr>
            <p:cNvSpPr/>
            <p:nvPr/>
          </p:nvSpPr>
          <p:spPr>
            <a:xfrm>
              <a:off x="9775182" y="269112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</p:grpSp>
      <p:sp>
        <p:nvSpPr>
          <p:cNvPr id="45" name="직사각형 260">
            <a:extLst>
              <a:ext uri="{FF2B5EF4-FFF2-40B4-BE49-F238E27FC236}">
                <a16:creationId xmlns:a16="http://schemas.microsoft.com/office/drawing/2014/main" id="{9B0D45EC-7FED-4349-9102-13B6F310D7A0}"/>
              </a:ext>
            </a:extLst>
          </p:cNvPr>
          <p:cNvSpPr/>
          <p:nvPr/>
        </p:nvSpPr>
        <p:spPr>
          <a:xfrm>
            <a:off x="3594368" y="3140367"/>
            <a:ext cx="4387941" cy="2939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직사각형 260">
            <a:extLst>
              <a:ext uri="{FF2B5EF4-FFF2-40B4-BE49-F238E27FC236}">
                <a16:creationId xmlns:a16="http://schemas.microsoft.com/office/drawing/2014/main" id="{40E372A9-A224-16BC-B8A7-77D5735A725A}"/>
              </a:ext>
            </a:extLst>
          </p:cNvPr>
          <p:cNvSpPr/>
          <p:nvPr/>
        </p:nvSpPr>
        <p:spPr>
          <a:xfrm>
            <a:off x="1109809" y="4130442"/>
            <a:ext cx="2462767" cy="959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887234-6893-1596-3E88-B68FFB0C247C}"/>
              </a:ext>
            </a:extLst>
          </p:cNvPr>
          <p:cNvSpPr/>
          <p:nvPr/>
        </p:nvSpPr>
        <p:spPr>
          <a:xfrm>
            <a:off x="2492633" y="4074608"/>
            <a:ext cx="331336" cy="56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10C75C4-82E5-8044-06D2-950942EC3AE1}"/>
              </a:ext>
            </a:extLst>
          </p:cNvPr>
          <p:cNvCxnSpPr/>
          <p:nvPr/>
        </p:nvCxnSpPr>
        <p:spPr>
          <a:xfrm>
            <a:off x="1765818" y="4123856"/>
            <a:ext cx="0" cy="95959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2E3E31-311B-ED43-A959-C5F8038A51CF}"/>
              </a:ext>
            </a:extLst>
          </p:cNvPr>
          <p:cNvSpPr/>
          <p:nvPr/>
        </p:nvSpPr>
        <p:spPr>
          <a:xfrm>
            <a:off x="1765818" y="4511542"/>
            <a:ext cx="4358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197FDE-B720-86B4-ADB4-FDB2EAEE0078}"/>
              </a:ext>
            </a:extLst>
          </p:cNvPr>
          <p:cNvCxnSpPr>
            <a:cxnSpLocks/>
          </p:cNvCxnSpPr>
          <p:nvPr/>
        </p:nvCxnSpPr>
        <p:spPr>
          <a:xfrm>
            <a:off x="1173094" y="3069491"/>
            <a:ext cx="867017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15A09F5-33CE-B673-AF23-1E16B121D832}"/>
              </a:ext>
            </a:extLst>
          </p:cNvPr>
          <p:cNvCxnSpPr>
            <a:cxnSpLocks/>
          </p:cNvCxnSpPr>
          <p:nvPr/>
        </p:nvCxnSpPr>
        <p:spPr>
          <a:xfrm>
            <a:off x="2658300" y="3723367"/>
            <a:ext cx="0" cy="2482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0D9046-7F88-CB38-07D0-28C13F375572}"/>
              </a:ext>
            </a:extLst>
          </p:cNvPr>
          <p:cNvSpPr/>
          <p:nvPr/>
        </p:nvSpPr>
        <p:spPr>
          <a:xfrm>
            <a:off x="3572576" y="4642552"/>
            <a:ext cx="43583" cy="454071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E0BE38-EF29-A48A-569A-0958DBCB59B0}"/>
              </a:ext>
            </a:extLst>
          </p:cNvPr>
          <p:cNvSpPr/>
          <p:nvPr/>
        </p:nvSpPr>
        <p:spPr>
          <a:xfrm>
            <a:off x="3572576" y="4123856"/>
            <a:ext cx="43583" cy="51861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4242FF02-32A0-D159-AC25-DADDC983677E}"/>
              </a:ext>
            </a:extLst>
          </p:cNvPr>
          <p:cNvSpPr/>
          <p:nvPr/>
        </p:nvSpPr>
        <p:spPr>
          <a:xfrm>
            <a:off x="4561657" y="3143272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260">
            <a:extLst>
              <a:ext uri="{FF2B5EF4-FFF2-40B4-BE49-F238E27FC236}">
                <a16:creationId xmlns:a16="http://schemas.microsoft.com/office/drawing/2014/main" id="{E49AB3A6-6FAE-003D-127E-A90B10C1DFEF}"/>
              </a:ext>
            </a:extLst>
          </p:cNvPr>
          <p:cNvSpPr/>
          <p:nvPr/>
        </p:nvSpPr>
        <p:spPr>
          <a:xfrm>
            <a:off x="5219263" y="5423919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66A96D2D-876E-3E01-2B1F-173D8AD51B2A}"/>
              </a:ext>
            </a:extLst>
          </p:cNvPr>
          <p:cNvGrpSpPr/>
          <p:nvPr/>
        </p:nvGrpSpPr>
        <p:grpSpPr>
          <a:xfrm>
            <a:off x="1173094" y="3197399"/>
            <a:ext cx="45685" cy="2834482"/>
            <a:chOff x="1173094" y="3197399"/>
            <a:chExt cx="45685" cy="2834482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B6F203D-7FAA-CA8C-7F1B-62C5EA6DB6DC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3E5D266-E8E9-024B-4259-952F4A05A1A6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773595C-BF69-30F4-65DB-FC55026C9FA3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F7910A3-F630-8E57-104D-549A7F98EC94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89DF27E-840D-D849-20AA-80EABA3479B6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A703127-4D16-9D13-5A89-53542227D7E1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458660E-A800-3E81-67DC-EB6C85C35C98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FAC36D6-7FF2-418D-33DE-5919CA25AB7D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3645E5A-5892-19AA-5565-3852479F348F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9F9B3A69-6297-0CB0-3EA6-5097817D6F19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E69D6437-3D69-690C-544A-07ED47B55851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19186C5-F46F-ABA6-704B-4D4F20340C38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8AD195A-972E-AE7B-D2DD-EFEE9EE8269B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412B174-BAC0-803E-3CC5-8C5118BC7FEA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89E64E5-FAF8-42BE-1B43-8403343FE292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B697153-B6F3-4604-1B15-1EB1D4F53E50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8B61EA6-E87A-095E-264C-04498FAEDB59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F10DBF6-61CC-9D4D-EF9C-956526E351B6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49D8EBE-B81A-65CB-D361-BF0AE490D061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23239CE0-C871-C9B5-734C-41E5740CE560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C3B507B-792A-FDE7-2932-EDEBC927F5F8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7642725-A8FB-8A51-8157-170B65422E86}"/>
              </a:ext>
            </a:extLst>
          </p:cNvPr>
          <p:cNvGrpSpPr/>
          <p:nvPr/>
        </p:nvGrpSpPr>
        <p:grpSpPr>
          <a:xfrm>
            <a:off x="6522631" y="3143272"/>
            <a:ext cx="1459677" cy="1953351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5" name="직사각형 260">
              <a:extLst>
                <a:ext uri="{FF2B5EF4-FFF2-40B4-BE49-F238E27FC236}">
                  <a16:creationId xmlns:a16="http://schemas.microsoft.com/office/drawing/2014/main" id="{833E92BB-6B91-E906-DC1B-A7CB8F4BE7A3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직사각형 260">
              <a:extLst>
                <a:ext uri="{FF2B5EF4-FFF2-40B4-BE49-F238E27FC236}">
                  <a16:creationId xmlns:a16="http://schemas.microsoft.com/office/drawing/2014/main" id="{714BCDCC-3DD3-84B1-FA79-8486BCAA826B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직사각형 260">
              <a:extLst>
                <a:ext uri="{FF2B5EF4-FFF2-40B4-BE49-F238E27FC236}">
                  <a16:creationId xmlns:a16="http://schemas.microsoft.com/office/drawing/2014/main" id="{E75A2FAF-0251-03D7-EE7C-996176FF95A5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F3B368CC-85B6-FE1D-A3FC-44B4A9977581}"/>
              </a:ext>
            </a:extLst>
          </p:cNvPr>
          <p:cNvCxnSpPr>
            <a:cxnSpLocks/>
          </p:cNvCxnSpPr>
          <p:nvPr/>
        </p:nvCxnSpPr>
        <p:spPr>
          <a:xfrm>
            <a:off x="3572576" y="5538443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C2EFA933-ABD1-9B18-8071-15D82622C9CE}"/>
              </a:ext>
            </a:extLst>
          </p:cNvPr>
          <p:cNvSpPr/>
          <p:nvPr/>
        </p:nvSpPr>
        <p:spPr>
          <a:xfrm>
            <a:off x="5338200" y="554228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54E875D6-79EA-2195-E7FA-423B4E37D4FF}"/>
              </a:ext>
            </a:extLst>
          </p:cNvPr>
          <p:cNvSpPr/>
          <p:nvPr/>
        </p:nvSpPr>
        <p:spPr>
          <a:xfrm>
            <a:off x="5742653" y="554228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0" name="직선 화살표 연결선 229">
            <a:extLst>
              <a:ext uri="{FF2B5EF4-FFF2-40B4-BE49-F238E27FC236}">
                <a16:creationId xmlns:a16="http://schemas.microsoft.com/office/drawing/2014/main" id="{8DB61712-A938-F16B-ABDC-BB4E94274358}"/>
              </a:ext>
            </a:extLst>
          </p:cNvPr>
          <p:cNvCxnSpPr/>
          <p:nvPr/>
        </p:nvCxnSpPr>
        <p:spPr>
          <a:xfrm>
            <a:off x="5219263" y="3140367"/>
            <a:ext cx="0" cy="2939745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C1F93142-7A88-08CF-3226-F87FEDAACB52}"/>
              </a:ext>
            </a:extLst>
          </p:cNvPr>
          <p:cNvCxnSpPr/>
          <p:nvPr/>
        </p:nvCxnSpPr>
        <p:spPr>
          <a:xfrm>
            <a:off x="6522631" y="3826099"/>
            <a:ext cx="729838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C5EA9488-A0B6-A519-441C-22F6B808A49F}"/>
              </a:ext>
            </a:extLst>
          </p:cNvPr>
          <p:cNvCxnSpPr/>
          <p:nvPr/>
        </p:nvCxnSpPr>
        <p:spPr>
          <a:xfrm>
            <a:off x="7243591" y="3799465"/>
            <a:ext cx="0" cy="1297158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DCFB384E-1CF0-B3D5-716A-9079F011196F}"/>
              </a:ext>
            </a:extLst>
          </p:cNvPr>
          <p:cNvCxnSpPr>
            <a:cxnSpLocks/>
          </p:cNvCxnSpPr>
          <p:nvPr/>
        </p:nvCxnSpPr>
        <p:spPr>
          <a:xfrm>
            <a:off x="7234713" y="5098914"/>
            <a:ext cx="743024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260">
            <a:extLst>
              <a:ext uri="{FF2B5EF4-FFF2-40B4-BE49-F238E27FC236}">
                <a16:creationId xmlns:a16="http://schemas.microsoft.com/office/drawing/2014/main" id="{D6796EC4-6A65-A4EC-2B7D-FC363BC99EB5}"/>
              </a:ext>
            </a:extLst>
          </p:cNvPr>
          <p:cNvSpPr/>
          <p:nvPr/>
        </p:nvSpPr>
        <p:spPr>
          <a:xfrm>
            <a:off x="7977737" y="4289747"/>
            <a:ext cx="940639" cy="65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8CB155AA-078E-78F4-17A4-86BB2876FB95}"/>
              </a:ext>
            </a:extLst>
          </p:cNvPr>
          <p:cNvSpPr/>
          <p:nvPr/>
        </p:nvSpPr>
        <p:spPr>
          <a:xfrm>
            <a:off x="8096673" y="3058077"/>
            <a:ext cx="973551" cy="32001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5000">
                <a:srgbClr val="FFFF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34E3F49B-30E8-41AA-238E-60A22A28112C}"/>
              </a:ext>
            </a:extLst>
          </p:cNvPr>
          <p:cNvGrpSpPr/>
          <p:nvPr/>
        </p:nvGrpSpPr>
        <p:grpSpPr>
          <a:xfrm>
            <a:off x="8833614" y="4504149"/>
            <a:ext cx="2328288" cy="253916"/>
            <a:chOff x="8190308" y="4848418"/>
            <a:chExt cx="2328288" cy="253916"/>
          </a:xfrm>
        </p:grpSpPr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41C2D2DD-494B-F506-E94C-2ECC6C233C15}"/>
                </a:ext>
              </a:extLst>
            </p:cNvPr>
            <p:cNvCxnSpPr/>
            <p:nvPr/>
          </p:nvCxnSpPr>
          <p:spPr>
            <a:xfrm flipH="1">
              <a:off x="8190308" y="4975376"/>
              <a:ext cx="67470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E2DBBB1B-7B8C-C041-04F7-C0D2DB808375}"/>
                </a:ext>
              </a:extLst>
            </p:cNvPr>
            <p:cNvGrpSpPr/>
            <p:nvPr/>
          </p:nvGrpSpPr>
          <p:grpSpPr>
            <a:xfrm>
              <a:off x="8924138" y="4848418"/>
              <a:ext cx="1594458" cy="253916"/>
              <a:chOff x="8924138" y="4848418"/>
              <a:chExt cx="1594458" cy="253916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47E9377-83D4-3449-7491-A265ACF33A61}"/>
                  </a:ext>
                </a:extLst>
              </p:cNvPr>
              <p:cNvSpPr txBox="1"/>
              <p:nvPr/>
            </p:nvSpPr>
            <p:spPr>
              <a:xfrm>
                <a:off x="8924138" y="4848418"/>
                <a:ext cx="15944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다음 슬라이드에 연결</a:t>
                </a:r>
              </a:p>
            </p:txBody>
          </p: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4D463B19-1195-622E-755D-5A0554505FBE}"/>
                  </a:ext>
                </a:extLst>
              </p:cNvPr>
              <p:cNvCxnSpPr>
                <a:endCxn id="134" idx="1"/>
              </p:cNvCxnSpPr>
              <p:nvPr/>
            </p:nvCxnSpPr>
            <p:spPr>
              <a:xfrm>
                <a:off x="8924138" y="4848418"/>
                <a:ext cx="0" cy="251992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0" name="직사각형 29">
            <a:extLst>
              <a:ext uri="{FF2B5EF4-FFF2-40B4-BE49-F238E27FC236}">
                <a16:creationId xmlns:a16="http://schemas.microsoft.com/office/drawing/2014/main" id="{0138F12A-D72F-47CF-5995-203556274688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맵 전체 길이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1DFA203-DD4D-9D27-AE92-515A7D86521F}"/>
              </a:ext>
            </a:extLst>
          </p:cNvPr>
          <p:cNvSpPr txBox="1"/>
          <p:nvPr/>
        </p:nvSpPr>
        <p:spPr>
          <a:xfrm>
            <a:off x="847737" y="2047310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2AEB69B2-ADB6-CEB9-9FA4-BC9BDC04021D}"/>
              </a:ext>
            </a:extLst>
          </p:cNvPr>
          <p:cNvCxnSpPr>
            <a:cxnSpLocks/>
          </p:cNvCxnSpPr>
          <p:nvPr/>
        </p:nvCxnSpPr>
        <p:spPr>
          <a:xfrm flipV="1">
            <a:off x="1109809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5DAC72F1-967F-C7F0-9B9B-D85B1F8A2CDB}"/>
              </a:ext>
            </a:extLst>
          </p:cNvPr>
          <p:cNvCxnSpPr>
            <a:cxnSpLocks/>
          </p:cNvCxnSpPr>
          <p:nvPr/>
        </p:nvCxnSpPr>
        <p:spPr>
          <a:xfrm flipV="1">
            <a:off x="1765818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BDCEEF61-17AF-F2F6-42EE-592A8A7BCC82}"/>
              </a:ext>
            </a:extLst>
          </p:cNvPr>
          <p:cNvSpPr txBox="1"/>
          <p:nvPr/>
        </p:nvSpPr>
        <p:spPr>
          <a:xfrm>
            <a:off x="1496204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39E34A3-C165-F7C2-6C89-132D61F12F40}"/>
              </a:ext>
            </a:extLst>
          </p:cNvPr>
          <p:cNvCxnSpPr>
            <a:cxnSpLocks/>
          </p:cNvCxnSpPr>
          <p:nvPr/>
        </p:nvCxnSpPr>
        <p:spPr>
          <a:xfrm flipV="1">
            <a:off x="3594367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9C1AE6C-6A0B-182B-25DC-B821D7069269}"/>
              </a:ext>
            </a:extLst>
          </p:cNvPr>
          <p:cNvCxnSpPr>
            <a:cxnSpLocks/>
          </p:cNvCxnSpPr>
          <p:nvPr/>
        </p:nvCxnSpPr>
        <p:spPr>
          <a:xfrm flipV="1">
            <a:off x="4562321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19E3BAA-BA3E-13EF-C077-6CEAE44AF115}"/>
              </a:ext>
            </a:extLst>
          </p:cNvPr>
          <p:cNvSpPr txBox="1"/>
          <p:nvPr/>
        </p:nvSpPr>
        <p:spPr>
          <a:xfrm>
            <a:off x="3306255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DA1B031-6072-C8C8-74DF-8D2E7561E388}"/>
              </a:ext>
            </a:extLst>
          </p:cNvPr>
          <p:cNvSpPr txBox="1"/>
          <p:nvPr/>
        </p:nvSpPr>
        <p:spPr>
          <a:xfrm>
            <a:off x="4295336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BACFCE19-BF74-7614-6EF9-FA76AA41FE75}"/>
              </a:ext>
            </a:extLst>
          </p:cNvPr>
          <p:cNvCxnSpPr>
            <a:cxnSpLocks/>
          </p:cNvCxnSpPr>
          <p:nvPr/>
        </p:nvCxnSpPr>
        <p:spPr>
          <a:xfrm flipV="1">
            <a:off x="5219927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59032441-7D00-51F6-F40E-6F21CA286491}"/>
              </a:ext>
            </a:extLst>
          </p:cNvPr>
          <p:cNvSpPr txBox="1"/>
          <p:nvPr/>
        </p:nvSpPr>
        <p:spPr>
          <a:xfrm>
            <a:off x="4952942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33310093-0253-1437-4295-33FD3FB5934A}"/>
              </a:ext>
            </a:extLst>
          </p:cNvPr>
          <p:cNvCxnSpPr>
            <a:cxnSpLocks/>
          </p:cNvCxnSpPr>
          <p:nvPr/>
        </p:nvCxnSpPr>
        <p:spPr>
          <a:xfrm flipV="1">
            <a:off x="6522631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A0178EF4-A738-E293-B312-37D680DA8B51}"/>
              </a:ext>
            </a:extLst>
          </p:cNvPr>
          <p:cNvSpPr txBox="1"/>
          <p:nvPr/>
        </p:nvSpPr>
        <p:spPr>
          <a:xfrm>
            <a:off x="6255646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638C5744-D149-638F-BD73-F956F4E89F8E}"/>
              </a:ext>
            </a:extLst>
          </p:cNvPr>
          <p:cNvCxnSpPr>
            <a:cxnSpLocks/>
          </p:cNvCxnSpPr>
          <p:nvPr/>
        </p:nvCxnSpPr>
        <p:spPr>
          <a:xfrm flipV="1">
            <a:off x="7234713" y="2321888"/>
            <a:ext cx="0" cy="14659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2DE8FBE-ABC7-3ED0-1074-B91360D11F2C}"/>
              </a:ext>
            </a:extLst>
          </p:cNvPr>
          <p:cNvSpPr txBox="1"/>
          <p:nvPr/>
        </p:nvSpPr>
        <p:spPr>
          <a:xfrm>
            <a:off x="6967728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70728A9E-41E7-D6A8-5680-C412AFAA9EA4}"/>
              </a:ext>
            </a:extLst>
          </p:cNvPr>
          <p:cNvCxnSpPr>
            <a:cxnSpLocks/>
          </p:cNvCxnSpPr>
          <p:nvPr/>
        </p:nvCxnSpPr>
        <p:spPr>
          <a:xfrm flipV="1">
            <a:off x="7977737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FF2EABB1-938F-0AAC-EDF9-18231FD76B06}"/>
              </a:ext>
            </a:extLst>
          </p:cNvPr>
          <p:cNvSpPr txBox="1"/>
          <p:nvPr/>
        </p:nvSpPr>
        <p:spPr>
          <a:xfrm>
            <a:off x="7710752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278DD3A9-6EF8-17F5-D1A7-23CC27CFEFD3}"/>
              </a:ext>
            </a:extLst>
          </p:cNvPr>
          <p:cNvCxnSpPr>
            <a:cxnSpLocks/>
          </p:cNvCxnSpPr>
          <p:nvPr/>
        </p:nvCxnSpPr>
        <p:spPr>
          <a:xfrm>
            <a:off x="847737" y="4137593"/>
            <a:ext cx="26207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6C94413-BD13-5897-1817-34126B7570E8}"/>
              </a:ext>
            </a:extLst>
          </p:cNvPr>
          <p:cNvSpPr txBox="1"/>
          <p:nvPr/>
        </p:nvSpPr>
        <p:spPr>
          <a:xfrm>
            <a:off x="315719" y="399194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A5FC2874-286E-777A-A897-8B5590B4C36E}"/>
              </a:ext>
            </a:extLst>
          </p:cNvPr>
          <p:cNvCxnSpPr>
            <a:cxnSpLocks/>
          </p:cNvCxnSpPr>
          <p:nvPr/>
        </p:nvCxnSpPr>
        <p:spPr>
          <a:xfrm>
            <a:off x="847737" y="3154828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2347784F-6BD7-0846-1FEF-9A458CD11738}"/>
              </a:ext>
            </a:extLst>
          </p:cNvPr>
          <p:cNvSpPr txBox="1"/>
          <p:nvPr/>
        </p:nvSpPr>
        <p:spPr>
          <a:xfrm>
            <a:off x="315719" y="3009177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23F10399-BEF7-02D0-D589-59DAA5B3013A}"/>
              </a:ext>
            </a:extLst>
          </p:cNvPr>
          <p:cNvCxnSpPr>
            <a:cxnSpLocks/>
          </p:cNvCxnSpPr>
          <p:nvPr/>
        </p:nvCxnSpPr>
        <p:spPr>
          <a:xfrm>
            <a:off x="847737" y="5070546"/>
            <a:ext cx="26207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C09CC135-DAD0-AD3D-593E-016ABF0A0DDB}"/>
              </a:ext>
            </a:extLst>
          </p:cNvPr>
          <p:cNvSpPr txBox="1"/>
          <p:nvPr/>
        </p:nvSpPr>
        <p:spPr>
          <a:xfrm>
            <a:off x="315719" y="4924895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D7BCDE3D-09F2-4C25-E89D-DA7C0A1FD379}"/>
              </a:ext>
            </a:extLst>
          </p:cNvPr>
          <p:cNvCxnSpPr>
            <a:cxnSpLocks/>
          </p:cNvCxnSpPr>
          <p:nvPr/>
        </p:nvCxnSpPr>
        <p:spPr>
          <a:xfrm>
            <a:off x="847737" y="5429567"/>
            <a:ext cx="437152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A20C971-E8EF-BEAD-4ABD-1ADED4D8AB2D}"/>
              </a:ext>
            </a:extLst>
          </p:cNvPr>
          <p:cNvSpPr txBox="1"/>
          <p:nvPr/>
        </p:nvSpPr>
        <p:spPr>
          <a:xfrm>
            <a:off x="315719" y="5285419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B9B5CE88-E01F-4DB8-1340-1A6E2AAB1298}"/>
              </a:ext>
            </a:extLst>
          </p:cNvPr>
          <p:cNvCxnSpPr>
            <a:cxnSpLocks/>
          </p:cNvCxnSpPr>
          <p:nvPr/>
        </p:nvCxnSpPr>
        <p:spPr>
          <a:xfrm>
            <a:off x="847737" y="6080112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22412B6-7361-10E6-3F3C-5D1FFD0B3419}"/>
              </a:ext>
            </a:extLst>
          </p:cNvPr>
          <p:cNvSpPr txBox="1"/>
          <p:nvPr/>
        </p:nvSpPr>
        <p:spPr>
          <a:xfrm>
            <a:off x="315719" y="593446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233EFD52-E7B3-3BCF-1744-174D43852876}"/>
              </a:ext>
            </a:extLst>
          </p:cNvPr>
          <p:cNvCxnSpPr>
            <a:cxnSpLocks/>
          </p:cNvCxnSpPr>
          <p:nvPr/>
        </p:nvCxnSpPr>
        <p:spPr>
          <a:xfrm>
            <a:off x="847737" y="3790205"/>
            <a:ext cx="3732405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451A48B-0362-7B1A-537F-0B0A3B99440B}"/>
              </a:ext>
            </a:extLst>
          </p:cNvPr>
          <p:cNvSpPr txBox="1"/>
          <p:nvPr/>
        </p:nvSpPr>
        <p:spPr>
          <a:xfrm>
            <a:off x="315719" y="364455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96561BA5-5E18-B639-01C6-B0A46EFE89C9}"/>
              </a:ext>
            </a:extLst>
          </p:cNvPr>
          <p:cNvCxnSpPr>
            <a:cxnSpLocks/>
          </p:cNvCxnSpPr>
          <p:nvPr/>
        </p:nvCxnSpPr>
        <p:spPr>
          <a:xfrm>
            <a:off x="8656304" y="4289747"/>
            <a:ext cx="26207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A4BFE16C-41F9-9684-7671-7CAB6BAEC8A5}"/>
              </a:ext>
            </a:extLst>
          </p:cNvPr>
          <p:cNvSpPr txBox="1"/>
          <p:nvPr/>
        </p:nvSpPr>
        <p:spPr>
          <a:xfrm>
            <a:off x="8921508" y="4151246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7C17B0B0-2374-5528-C31C-B374014D00AA}"/>
              </a:ext>
            </a:extLst>
          </p:cNvPr>
          <p:cNvCxnSpPr>
            <a:cxnSpLocks/>
          </p:cNvCxnSpPr>
          <p:nvPr/>
        </p:nvCxnSpPr>
        <p:spPr>
          <a:xfrm>
            <a:off x="8656304" y="4946364"/>
            <a:ext cx="26207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64323F9-A05C-A226-F315-7D820FEF2E23}"/>
              </a:ext>
            </a:extLst>
          </p:cNvPr>
          <p:cNvSpPr txBox="1"/>
          <p:nvPr/>
        </p:nvSpPr>
        <p:spPr>
          <a:xfrm>
            <a:off x="8921508" y="480786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D45BF6B5-80E2-B7B4-C74D-ABED8935D2CE}"/>
              </a:ext>
            </a:extLst>
          </p:cNvPr>
          <p:cNvCxnSpPr>
            <a:cxnSpLocks/>
          </p:cNvCxnSpPr>
          <p:nvPr/>
        </p:nvCxnSpPr>
        <p:spPr>
          <a:xfrm flipV="1">
            <a:off x="5876870" y="2321888"/>
            <a:ext cx="0" cy="313071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93E9DD66-349E-8778-430C-040708F9D441}"/>
              </a:ext>
            </a:extLst>
          </p:cNvPr>
          <p:cNvSpPr txBox="1"/>
          <p:nvPr/>
        </p:nvSpPr>
        <p:spPr>
          <a:xfrm>
            <a:off x="5617814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78EA9775-A3D5-CE21-ABCA-5D1DB818DE43}"/>
              </a:ext>
            </a:extLst>
          </p:cNvPr>
          <p:cNvSpPr/>
          <p:nvPr/>
        </p:nvSpPr>
        <p:spPr>
          <a:xfrm>
            <a:off x="5504012" y="5949463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76E77D22-A97D-D12E-FD68-25B2462FCAAF}"/>
              </a:ext>
            </a:extLst>
          </p:cNvPr>
          <p:cNvSpPr/>
          <p:nvPr/>
        </p:nvSpPr>
        <p:spPr>
          <a:xfrm>
            <a:off x="6521966" y="3140367"/>
            <a:ext cx="45719" cy="70947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DF1FE384-707A-7096-10DB-ADB457CC53E6}"/>
              </a:ext>
            </a:extLst>
          </p:cNvPr>
          <p:cNvCxnSpPr>
            <a:cxnSpLocks/>
          </p:cNvCxnSpPr>
          <p:nvPr/>
        </p:nvCxnSpPr>
        <p:spPr>
          <a:xfrm>
            <a:off x="3572576" y="3669725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950AA700-4301-6B99-A531-1D0D5ECCAFF1}"/>
              </a:ext>
            </a:extLst>
          </p:cNvPr>
          <p:cNvSpPr/>
          <p:nvPr/>
        </p:nvSpPr>
        <p:spPr>
          <a:xfrm>
            <a:off x="4643290" y="364688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7276031-8E91-7C2E-50EE-02D7E50A53F3}"/>
              </a:ext>
            </a:extLst>
          </p:cNvPr>
          <p:cNvSpPr/>
          <p:nvPr/>
        </p:nvSpPr>
        <p:spPr>
          <a:xfrm>
            <a:off x="5111606" y="364688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9402643D-74C7-CFDF-D5CE-DDC2BC9C4004}"/>
              </a:ext>
            </a:extLst>
          </p:cNvPr>
          <p:cNvSpPr/>
          <p:nvPr/>
        </p:nvSpPr>
        <p:spPr>
          <a:xfrm>
            <a:off x="4836899" y="3393178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9054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140" name="직사각형 29">
            <a:extLst>
              <a:ext uri="{FF2B5EF4-FFF2-40B4-BE49-F238E27FC236}">
                <a16:creationId xmlns:a16="http://schemas.microsoft.com/office/drawing/2014/main" id="{0138F12A-D72F-47CF-5995-203556274688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맵 전체 길이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64D3F183-8696-51A0-5421-1ED5518D4889}"/>
              </a:ext>
            </a:extLst>
          </p:cNvPr>
          <p:cNvGrpSpPr/>
          <p:nvPr/>
        </p:nvGrpSpPr>
        <p:grpSpPr>
          <a:xfrm>
            <a:off x="9775182" y="1070397"/>
            <a:ext cx="2037600" cy="2535655"/>
            <a:chOff x="9775182" y="1070397"/>
            <a:chExt cx="2037600" cy="2535655"/>
          </a:xfrm>
        </p:grpSpPr>
        <p:sp>
          <p:nvSpPr>
            <p:cNvPr id="775" name="직사각형 23"/>
            <p:cNvSpPr/>
            <p:nvPr/>
          </p:nvSpPr>
          <p:spPr>
            <a:xfrm>
              <a:off x="10665462" y="263972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772465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72671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212438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220232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218749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665462" y="160904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161902" y="169796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775182" y="168869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0" name="직사각형 23">
              <a:extLst>
                <a:ext uri="{FF2B5EF4-FFF2-40B4-BE49-F238E27FC236}">
                  <a16:creationId xmlns:a16="http://schemas.microsoft.com/office/drawing/2014/main" id="{AA44BE8A-63C8-1AF0-CD59-1631ED0505B7}"/>
                </a:ext>
              </a:extLst>
            </p:cNvPr>
            <p:cNvSpPr/>
            <p:nvPr/>
          </p:nvSpPr>
          <p:spPr>
            <a:xfrm>
              <a:off x="10665462" y="3147052"/>
              <a:ext cx="459000" cy="459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TextBox 12">
              <a:extLst>
                <a:ext uri="{FF2B5EF4-FFF2-40B4-BE49-F238E27FC236}">
                  <a16:creationId xmlns:a16="http://schemas.microsoft.com/office/drawing/2014/main" id="{193BF56B-BE56-56DA-3FB7-5B7EE1223168}"/>
                </a:ext>
              </a:extLst>
            </p:cNvPr>
            <p:cNvSpPr/>
            <p:nvPr/>
          </p:nvSpPr>
          <p:spPr>
            <a:xfrm>
              <a:off x="9775182" y="3238462"/>
              <a:ext cx="97704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2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낭떠러지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10" name="직사각형 23">
              <a:extLst>
                <a:ext uri="{FF2B5EF4-FFF2-40B4-BE49-F238E27FC236}">
                  <a16:creationId xmlns:a16="http://schemas.microsoft.com/office/drawing/2014/main" id="{FB60DCC7-A993-D37B-8234-39365E338BA0}"/>
                </a:ext>
              </a:extLst>
            </p:cNvPr>
            <p:cNvSpPr/>
            <p:nvPr/>
          </p:nvSpPr>
          <p:spPr>
            <a:xfrm>
              <a:off x="10665462" y="1070397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TextBox 6">
              <a:extLst>
                <a:ext uri="{FF2B5EF4-FFF2-40B4-BE49-F238E27FC236}">
                  <a16:creationId xmlns:a16="http://schemas.microsoft.com/office/drawing/2014/main" id="{B7C85600-CB3A-65D6-316E-2E8BB0895FD6}"/>
                </a:ext>
              </a:extLst>
            </p:cNvPr>
            <p:cNvSpPr/>
            <p:nvPr/>
          </p:nvSpPr>
          <p:spPr>
            <a:xfrm>
              <a:off x="11161902" y="1165436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12" name="TextBox 12">
              <a:extLst>
                <a:ext uri="{FF2B5EF4-FFF2-40B4-BE49-F238E27FC236}">
                  <a16:creationId xmlns:a16="http://schemas.microsoft.com/office/drawing/2014/main" id="{BF04E563-073B-0A9A-CC19-76DAC79D71F8}"/>
                </a:ext>
              </a:extLst>
            </p:cNvPr>
            <p:cNvSpPr/>
            <p:nvPr/>
          </p:nvSpPr>
          <p:spPr>
            <a:xfrm>
              <a:off x="9775182" y="1150048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C52D1B2-7B58-8D31-4B20-5D2C732164B5}"/>
              </a:ext>
            </a:extLst>
          </p:cNvPr>
          <p:cNvGrpSpPr/>
          <p:nvPr/>
        </p:nvGrpSpPr>
        <p:grpSpPr>
          <a:xfrm>
            <a:off x="1676194" y="2210540"/>
            <a:ext cx="6506733" cy="3901042"/>
            <a:chOff x="1067538" y="2007322"/>
            <a:chExt cx="7184646" cy="4307478"/>
          </a:xfrm>
        </p:grpSpPr>
        <p:sp>
          <p:nvSpPr>
            <p:cNvPr id="94" name="직사각형 260">
              <a:extLst>
                <a:ext uri="{FF2B5EF4-FFF2-40B4-BE49-F238E27FC236}">
                  <a16:creationId xmlns:a16="http://schemas.microsoft.com/office/drawing/2014/main" id="{9EC5956C-851E-777D-1F15-142D0379871F}"/>
                </a:ext>
              </a:extLst>
            </p:cNvPr>
            <p:cNvSpPr/>
            <p:nvPr/>
          </p:nvSpPr>
          <p:spPr>
            <a:xfrm>
              <a:off x="2119421" y="2013076"/>
              <a:ext cx="4907373" cy="4297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" name="직사각형 260">
              <a:extLst>
                <a:ext uri="{FF2B5EF4-FFF2-40B4-BE49-F238E27FC236}">
                  <a16:creationId xmlns:a16="http://schemas.microsoft.com/office/drawing/2014/main" id="{D6796EC4-6A65-A4EC-2B7D-FC363BC99EB5}"/>
                </a:ext>
              </a:extLst>
            </p:cNvPr>
            <p:cNvSpPr/>
            <p:nvPr/>
          </p:nvSpPr>
          <p:spPr>
            <a:xfrm>
              <a:off x="1265298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8CB155AA-078E-78F4-17A4-86BB2876FB95}"/>
                </a:ext>
              </a:extLst>
            </p:cNvPr>
            <p:cNvSpPr/>
            <p:nvPr/>
          </p:nvSpPr>
          <p:spPr>
            <a:xfrm>
              <a:off x="1067538" y="3691290"/>
              <a:ext cx="845157" cy="1012711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5000">
                  <a:srgbClr val="FFFFFF"/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EEFE058-4199-2C56-8D88-FAD6CC2ACB2D}"/>
                </a:ext>
              </a:extLst>
            </p:cNvPr>
            <p:cNvSpPr/>
            <p:nvPr/>
          </p:nvSpPr>
          <p:spPr>
            <a:xfrm>
              <a:off x="2041890" y="4070390"/>
              <a:ext cx="37840" cy="159925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30B25B6-4A3B-46CE-6CFF-B35DF7971520}"/>
                </a:ext>
              </a:extLst>
            </p:cNvPr>
            <p:cNvSpPr/>
            <p:nvPr/>
          </p:nvSpPr>
          <p:spPr>
            <a:xfrm>
              <a:off x="2078987" y="3876255"/>
              <a:ext cx="40433" cy="571241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260">
              <a:extLst>
                <a:ext uri="{FF2B5EF4-FFF2-40B4-BE49-F238E27FC236}">
                  <a16:creationId xmlns:a16="http://schemas.microsoft.com/office/drawing/2014/main" id="{808FA587-8495-A1F3-D853-84E02909E4DA}"/>
                </a:ext>
              </a:extLst>
            </p:cNvPr>
            <p:cNvSpPr/>
            <p:nvPr/>
          </p:nvSpPr>
          <p:spPr>
            <a:xfrm>
              <a:off x="3072420" y="2016149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7" name="직사각형 260">
              <a:extLst>
                <a:ext uri="{FF2B5EF4-FFF2-40B4-BE49-F238E27FC236}">
                  <a16:creationId xmlns:a16="http://schemas.microsoft.com/office/drawing/2014/main" id="{6C3B44AC-DFC5-23B3-20FD-26A7E43990A9}"/>
                </a:ext>
              </a:extLst>
            </p:cNvPr>
            <p:cNvSpPr/>
            <p:nvPr/>
          </p:nvSpPr>
          <p:spPr>
            <a:xfrm>
              <a:off x="3643301" y="2013076"/>
              <a:ext cx="570880" cy="11814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직사각형 260">
              <a:extLst>
                <a:ext uri="{FF2B5EF4-FFF2-40B4-BE49-F238E27FC236}">
                  <a16:creationId xmlns:a16="http://schemas.microsoft.com/office/drawing/2014/main" id="{62B9CACA-0415-FF62-079E-5D4EB945E2F3}"/>
                </a:ext>
              </a:extLst>
            </p:cNvPr>
            <p:cNvSpPr/>
            <p:nvPr/>
          </p:nvSpPr>
          <p:spPr>
            <a:xfrm>
              <a:off x="4558937" y="2013077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직사각형 260">
              <a:extLst>
                <a:ext uri="{FF2B5EF4-FFF2-40B4-BE49-F238E27FC236}">
                  <a16:creationId xmlns:a16="http://schemas.microsoft.com/office/drawing/2014/main" id="{D9B9D14D-1723-AAA6-D976-95B1348F2DEE}"/>
                </a:ext>
              </a:extLst>
            </p:cNvPr>
            <p:cNvSpPr/>
            <p:nvPr/>
          </p:nvSpPr>
          <p:spPr>
            <a:xfrm>
              <a:off x="5474573" y="2013077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직사각형 260">
              <a:extLst>
                <a:ext uri="{FF2B5EF4-FFF2-40B4-BE49-F238E27FC236}">
                  <a16:creationId xmlns:a16="http://schemas.microsoft.com/office/drawing/2014/main" id="{858C56AD-9223-546C-C293-05C86C0BB8C7}"/>
                </a:ext>
              </a:extLst>
            </p:cNvPr>
            <p:cNvSpPr/>
            <p:nvPr/>
          </p:nvSpPr>
          <p:spPr>
            <a:xfrm>
              <a:off x="3988162" y="5745148"/>
              <a:ext cx="570880" cy="5696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직사각형 260">
              <a:extLst>
                <a:ext uri="{FF2B5EF4-FFF2-40B4-BE49-F238E27FC236}">
                  <a16:creationId xmlns:a16="http://schemas.microsoft.com/office/drawing/2014/main" id="{8D1E143E-DBA1-22F2-0D5C-B63BF8EE3598}"/>
                </a:ext>
              </a:extLst>
            </p:cNvPr>
            <p:cNvSpPr/>
            <p:nvPr/>
          </p:nvSpPr>
          <p:spPr>
            <a:xfrm>
              <a:off x="4903692" y="5745148"/>
              <a:ext cx="570880" cy="56965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직사각형 260">
              <a:extLst>
                <a:ext uri="{FF2B5EF4-FFF2-40B4-BE49-F238E27FC236}">
                  <a16:creationId xmlns:a16="http://schemas.microsoft.com/office/drawing/2014/main" id="{CCDA31EE-C91B-456E-6360-77075135548E}"/>
                </a:ext>
              </a:extLst>
            </p:cNvPr>
            <p:cNvSpPr/>
            <p:nvPr/>
          </p:nvSpPr>
          <p:spPr>
            <a:xfrm>
              <a:off x="3643301" y="3704168"/>
              <a:ext cx="929806" cy="91382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9" name="직사각형 260">
              <a:extLst>
                <a:ext uri="{FF2B5EF4-FFF2-40B4-BE49-F238E27FC236}">
                  <a16:creationId xmlns:a16="http://schemas.microsoft.com/office/drawing/2014/main" id="{16E11921-661D-74F3-7E97-E3027D9856B3}"/>
                </a:ext>
              </a:extLst>
            </p:cNvPr>
            <p:cNvSpPr/>
            <p:nvPr/>
          </p:nvSpPr>
          <p:spPr>
            <a:xfrm>
              <a:off x="4573107" y="3704168"/>
              <a:ext cx="901466" cy="91382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F22D00E-291B-5D1E-2C09-D06928424460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2081728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4A7119E-AC49-3C8D-B506-603B67FC301B}"/>
                </a:ext>
              </a:extLst>
            </p:cNvPr>
            <p:cNvCxnSpPr>
              <a:cxnSpLocks/>
            </p:cNvCxnSpPr>
            <p:nvPr/>
          </p:nvCxnSpPr>
          <p:spPr>
            <a:xfrm>
              <a:off x="2119421" y="6248290"/>
              <a:ext cx="4907373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med" len="med"/>
              <a:tailEnd type="arrow" w="med" len="med"/>
            </a:ln>
            <a:effectLst>
              <a:glow rad="101600">
                <a:schemeClr val="accent4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260">
              <a:extLst>
                <a:ext uri="{FF2B5EF4-FFF2-40B4-BE49-F238E27FC236}">
                  <a16:creationId xmlns:a16="http://schemas.microsoft.com/office/drawing/2014/main" id="{452241C8-6A16-F37F-07A9-8F408A6AF0B4}"/>
                </a:ext>
              </a:extLst>
            </p:cNvPr>
            <p:cNvSpPr/>
            <p:nvPr/>
          </p:nvSpPr>
          <p:spPr>
            <a:xfrm>
              <a:off x="3072420" y="5745148"/>
              <a:ext cx="570880" cy="569652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직사각형 260">
              <a:extLst>
                <a:ext uri="{FF2B5EF4-FFF2-40B4-BE49-F238E27FC236}">
                  <a16:creationId xmlns:a16="http://schemas.microsoft.com/office/drawing/2014/main" id="{B40435BA-F8A2-2A87-9B0F-D7D2D12610CE}"/>
                </a:ext>
              </a:extLst>
            </p:cNvPr>
            <p:cNvSpPr/>
            <p:nvPr/>
          </p:nvSpPr>
          <p:spPr>
            <a:xfrm>
              <a:off x="5474573" y="5745148"/>
              <a:ext cx="570880" cy="56965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A2EAF21-A0BE-FC79-ABBA-44666C5BB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827" y="2007322"/>
              <a:ext cx="0" cy="4297598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2D1B66E-7873-17E4-3F34-88C46B1C8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5518" y="2007322"/>
              <a:ext cx="0" cy="4297598"/>
            </a:xfrm>
            <a:prstGeom prst="straightConnector1">
              <a:avLst/>
            </a:prstGeom>
            <a:ln w="19050">
              <a:solidFill>
                <a:srgbClr val="FF7C8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60">
              <a:extLst>
                <a:ext uri="{FF2B5EF4-FFF2-40B4-BE49-F238E27FC236}">
                  <a16:creationId xmlns:a16="http://schemas.microsoft.com/office/drawing/2014/main" id="{7A06B221-7C9F-8468-1841-25BED1E3A4D6}"/>
                </a:ext>
              </a:extLst>
            </p:cNvPr>
            <p:cNvSpPr/>
            <p:nvPr/>
          </p:nvSpPr>
          <p:spPr>
            <a:xfrm>
              <a:off x="7026793" y="3877846"/>
              <a:ext cx="816585" cy="5696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C5D12559-DE88-E14A-B61F-80023D8B550B}"/>
                </a:ext>
              </a:extLst>
            </p:cNvPr>
            <p:cNvCxnSpPr>
              <a:cxnSpLocks/>
            </p:cNvCxnSpPr>
            <p:nvPr/>
          </p:nvCxnSpPr>
          <p:spPr>
            <a:xfrm>
              <a:off x="7982444" y="4156120"/>
              <a:ext cx="269740" cy="0"/>
            </a:xfrm>
            <a:prstGeom prst="straightConnector1">
              <a:avLst/>
            </a:prstGeom>
            <a:ln w="19050">
              <a:solidFill>
                <a:srgbClr val="3366FF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53067D-D14C-FED7-8B0E-38A92D80B2F4}"/>
                </a:ext>
              </a:extLst>
            </p:cNvPr>
            <p:cNvSpPr/>
            <p:nvPr/>
          </p:nvSpPr>
          <p:spPr>
            <a:xfrm>
              <a:off x="7843379" y="4027965"/>
              <a:ext cx="54287" cy="256311"/>
            </a:xfrm>
            <a:prstGeom prst="rect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65E6DC3-90B6-4752-8C26-ED5BA3BE3600}"/>
                </a:ext>
              </a:extLst>
            </p:cNvPr>
            <p:cNvSpPr/>
            <p:nvPr/>
          </p:nvSpPr>
          <p:spPr>
            <a:xfrm>
              <a:off x="3288499" y="2219366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C1A82AC-5C5D-E703-703B-5E5DFD66E661}"/>
                </a:ext>
              </a:extLst>
            </p:cNvPr>
            <p:cNvSpPr/>
            <p:nvPr/>
          </p:nvSpPr>
          <p:spPr>
            <a:xfrm>
              <a:off x="5690651" y="5960612"/>
              <a:ext cx="138723" cy="138723"/>
            </a:xfrm>
            <a:prstGeom prst="ellipse">
              <a:avLst/>
            </a:prstGeom>
            <a:solidFill>
              <a:srgbClr val="6699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40B77E4-C4A0-7024-CB9B-5F060C0531EF}"/>
                </a:ext>
              </a:extLst>
            </p:cNvPr>
            <p:cNvCxnSpPr>
              <a:cxnSpLocks/>
            </p:cNvCxnSpPr>
            <p:nvPr/>
          </p:nvCxnSpPr>
          <p:spPr>
            <a:xfrm>
              <a:off x="3643301" y="3691290"/>
              <a:ext cx="0" cy="926705"/>
            </a:xfrm>
            <a:prstGeom prst="line">
              <a:avLst/>
            </a:prstGeom>
            <a:ln w="5715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A2AFCDA-034D-EE08-2059-9A8574CA2322}"/>
              </a:ext>
            </a:extLst>
          </p:cNvPr>
          <p:cNvSpPr txBox="1"/>
          <p:nvPr/>
        </p:nvSpPr>
        <p:spPr>
          <a:xfrm>
            <a:off x="236675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ED9541F7-2336-08C3-5F40-B9A7D56C40CE}"/>
              </a:ext>
            </a:extLst>
          </p:cNvPr>
          <p:cNvCxnSpPr>
            <a:cxnSpLocks/>
          </p:cNvCxnSpPr>
          <p:nvPr/>
        </p:nvCxnSpPr>
        <p:spPr>
          <a:xfrm flipV="1">
            <a:off x="2628825" y="1665170"/>
            <a:ext cx="0" cy="55336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4B7A5A6-478A-7438-9A59-862F8611FB94}"/>
              </a:ext>
            </a:extLst>
          </p:cNvPr>
          <p:cNvSpPr txBox="1"/>
          <p:nvPr/>
        </p:nvSpPr>
        <p:spPr>
          <a:xfrm>
            <a:off x="3229832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62FB040B-6C27-ECAA-C7E8-EA901911421E}"/>
              </a:ext>
            </a:extLst>
          </p:cNvPr>
          <p:cNvCxnSpPr>
            <a:cxnSpLocks/>
          </p:cNvCxnSpPr>
          <p:nvPr/>
        </p:nvCxnSpPr>
        <p:spPr>
          <a:xfrm flipV="1">
            <a:off x="3491904" y="1665170"/>
            <a:ext cx="0" cy="39305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69E5F0A-DEAF-D646-9DFE-1E388DE15497}"/>
              </a:ext>
            </a:extLst>
          </p:cNvPr>
          <p:cNvSpPr txBox="1"/>
          <p:nvPr/>
        </p:nvSpPr>
        <p:spPr>
          <a:xfrm>
            <a:off x="3746846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BC8EA608-7CE4-3169-3F7C-5EB0A6F5F706}"/>
              </a:ext>
            </a:extLst>
          </p:cNvPr>
          <p:cNvCxnSpPr>
            <a:cxnSpLocks/>
          </p:cNvCxnSpPr>
          <p:nvPr/>
        </p:nvCxnSpPr>
        <p:spPr>
          <a:xfrm flipV="1">
            <a:off x="4008918" y="1665170"/>
            <a:ext cx="0" cy="39305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26447E08-F4F1-91EA-9366-A1FFD05F7732}"/>
              </a:ext>
            </a:extLst>
          </p:cNvPr>
          <p:cNvCxnSpPr>
            <a:cxnSpLocks/>
          </p:cNvCxnSpPr>
          <p:nvPr/>
        </p:nvCxnSpPr>
        <p:spPr>
          <a:xfrm flipV="1">
            <a:off x="4527357" y="1899821"/>
            <a:ext cx="0" cy="31871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B9AB4A3A-48A2-1E2F-B316-5D9B4258D2DE}"/>
              </a:ext>
            </a:extLst>
          </p:cNvPr>
          <p:cNvSpPr txBox="1"/>
          <p:nvPr/>
        </p:nvSpPr>
        <p:spPr>
          <a:xfrm>
            <a:off x="4573294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D97D9595-231A-4436-5868-6CF4D8790ACD}"/>
              </a:ext>
            </a:extLst>
          </p:cNvPr>
          <p:cNvCxnSpPr>
            <a:cxnSpLocks/>
          </p:cNvCxnSpPr>
          <p:nvPr/>
        </p:nvCxnSpPr>
        <p:spPr>
          <a:xfrm flipV="1">
            <a:off x="4835366" y="1665170"/>
            <a:ext cx="0" cy="39305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743EFB5-1E48-BD9D-D8D3-C8FE48BA2819}"/>
              </a:ext>
            </a:extLst>
          </p:cNvPr>
          <p:cNvSpPr txBox="1"/>
          <p:nvPr/>
        </p:nvSpPr>
        <p:spPr>
          <a:xfrm>
            <a:off x="5396978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7AEC21A6-36C7-83C8-7A31-746219F35962}"/>
              </a:ext>
            </a:extLst>
          </p:cNvPr>
          <p:cNvCxnSpPr>
            <a:cxnSpLocks/>
          </p:cNvCxnSpPr>
          <p:nvPr/>
        </p:nvCxnSpPr>
        <p:spPr>
          <a:xfrm flipV="1">
            <a:off x="5659050" y="1707757"/>
            <a:ext cx="0" cy="38879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0D74E40-C303-4B53-BCD5-1AED6A7CA772}"/>
              </a:ext>
            </a:extLst>
          </p:cNvPr>
          <p:cNvSpPr txBox="1"/>
          <p:nvPr/>
        </p:nvSpPr>
        <p:spPr>
          <a:xfrm>
            <a:off x="5913442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F0598687-6D72-C85F-ECAF-5836D58C7698}"/>
              </a:ext>
            </a:extLst>
          </p:cNvPr>
          <p:cNvCxnSpPr>
            <a:cxnSpLocks/>
          </p:cNvCxnSpPr>
          <p:nvPr/>
        </p:nvCxnSpPr>
        <p:spPr>
          <a:xfrm flipV="1">
            <a:off x="6175514" y="1707757"/>
            <a:ext cx="0" cy="38879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C97A65C-F3AA-F5F6-81B5-C988AC6909BB}"/>
              </a:ext>
            </a:extLst>
          </p:cNvPr>
          <p:cNvSpPr txBox="1"/>
          <p:nvPr/>
        </p:nvSpPr>
        <p:spPr>
          <a:xfrm>
            <a:off x="6800763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5448398B-CA65-26BA-5059-6ADB2A156607}"/>
              </a:ext>
            </a:extLst>
          </p:cNvPr>
          <p:cNvCxnSpPr>
            <a:cxnSpLocks/>
          </p:cNvCxnSpPr>
          <p:nvPr/>
        </p:nvCxnSpPr>
        <p:spPr>
          <a:xfrm flipV="1">
            <a:off x="7062835" y="1707757"/>
            <a:ext cx="0" cy="51077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F664AEC-D7B3-9433-DEA9-3513A27FD127}"/>
              </a:ext>
            </a:extLst>
          </p:cNvPr>
          <p:cNvSpPr txBox="1"/>
          <p:nvPr/>
        </p:nvSpPr>
        <p:spPr>
          <a:xfrm>
            <a:off x="7538835" y="139059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30B9BB7E-36FE-EA1E-EC1B-A064765E2036}"/>
              </a:ext>
            </a:extLst>
          </p:cNvPr>
          <p:cNvCxnSpPr>
            <a:cxnSpLocks/>
          </p:cNvCxnSpPr>
          <p:nvPr/>
        </p:nvCxnSpPr>
        <p:spPr>
          <a:xfrm flipV="1">
            <a:off x="7800907" y="1707757"/>
            <a:ext cx="0" cy="219537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8CE8DD9-9DE0-10CA-065D-444D3247D8D2}"/>
              </a:ext>
            </a:extLst>
          </p:cNvPr>
          <p:cNvSpPr txBox="1"/>
          <p:nvPr/>
        </p:nvSpPr>
        <p:spPr>
          <a:xfrm>
            <a:off x="4274163" y="1647760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48m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E0219B5-66A2-9961-DB2D-FB22249064B0}"/>
              </a:ext>
            </a:extLst>
          </p:cNvPr>
          <p:cNvSpPr txBox="1"/>
          <p:nvPr/>
        </p:nvSpPr>
        <p:spPr>
          <a:xfrm>
            <a:off x="4070636" y="1833749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46m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313C4A4F-2727-3C32-0933-670874BA3244}"/>
              </a:ext>
            </a:extLst>
          </p:cNvPr>
          <p:cNvCxnSpPr>
            <a:cxnSpLocks/>
          </p:cNvCxnSpPr>
          <p:nvPr/>
        </p:nvCxnSpPr>
        <p:spPr>
          <a:xfrm flipV="1">
            <a:off x="4321240" y="2082419"/>
            <a:ext cx="0" cy="35132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D5B3261A-018C-CB94-4863-829AF2D68D8D}"/>
              </a:ext>
            </a:extLst>
          </p:cNvPr>
          <p:cNvCxnSpPr>
            <a:cxnSpLocks/>
          </p:cNvCxnSpPr>
          <p:nvPr/>
        </p:nvCxnSpPr>
        <p:spPr>
          <a:xfrm flipV="1">
            <a:off x="5150385" y="2082419"/>
            <a:ext cx="0" cy="35132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FC20E8DB-7BCD-C986-6EF9-61AB50E61FDA}"/>
              </a:ext>
            </a:extLst>
          </p:cNvPr>
          <p:cNvCxnSpPr>
            <a:cxnSpLocks/>
          </p:cNvCxnSpPr>
          <p:nvPr/>
        </p:nvCxnSpPr>
        <p:spPr>
          <a:xfrm flipV="1">
            <a:off x="5351884" y="1899821"/>
            <a:ext cx="0" cy="31871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F12A503-8086-B445-BC8C-878AEE3626A6}"/>
              </a:ext>
            </a:extLst>
          </p:cNvPr>
          <p:cNvSpPr txBox="1"/>
          <p:nvPr/>
        </p:nvSpPr>
        <p:spPr>
          <a:xfrm>
            <a:off x="5098690" y="1647760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54m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BF97D5E-0759-3864-BC1D-CF2276FDBD84}"/>
              </a:ext>
            </a:extLst>
          </p:cNvPr>
          <p:cNvSpPr txBox="1"/>
          <p:nvPr/>
        </p:nvSpPr>
        <p:spPr>
          <a:xfrm>
            <a:off x="4895163" y="1833749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52m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CDF947E-B5C3-E78A-8BD3-829629004D90}"/>
              </a:ext>
            </a:extLst>
          </p:cNvPr>
          <p:cNvCxnSpPr/>
          <p:nvPr/>
        </p:nvCxnSpPr>
        <p:spPr>
          <a:xfrm flipH="1">
            <a:off x="1981714" y="2726710"/>
            <a:ext cx="15101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6A8581D-8ACD-CCBE-752E-DA09D02FD8DC}"/>
              </a:ext>
            </a:extLst>
          </p:cNvPr>
          <p:cNvSpPr txBox="1"/>
          <p:nvPr/>
        </p:nvSpPr>
        <p:spPr>
          <a:xfrm>
            <a:off x="1530383" y="2583388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FEA9E3E1-3053-B435-9379-F665419F91F2}"/>
              </a:ext>
            </a:extLst>
          </p:cNvPr>
          <p:cNvCxnSpPr>
            <a:cxnSpLocks/>
          </p:cNvCxnSpPr>
          <p:nvPr/>
        </p:nvCxnSpPr>
        <p:spPr>
          <a:xfrm flipH="1">
            <a:off x="1981714" y="3279315"/>
            <a:ext cx="202720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21DDD654-8937-501E-7A5E-176B75BEED6F}"/>
              </a:ext>
            </a:extLst>
          </p:cNvPr>
          <p:cNvSpPr txBox="1"/>
          <p:nvPr/>
        </p:nvSpPr>
        <p:spPr>
          <a:xfrm>
            <a:off x="1530383" y="313599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C840CE07-D583-9A1E-6B34-44D5952D327D}"/>
              </a:ext>
            </a:extLst>
          </p:cNvPr>
          <p:cNvCxnSpPr>
            <a:cxnSpLocks/>
          </p:cNvCxnSpPr>
          <p:nvPr/>
        </p:nvCxnSpPr>
        <p:spPr>
          <a:xfrm flipH="1">
            <a:off x="1981714" y="3755346"/>
            <a:ext cx="202720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1F9B7FDC-36B9-5F1A-93C4-8C34DD608651}"/>
              </a:ext>
            </a:extLst>
          </p:cNvPr>
          <p:cNvSpPr txBox="1"/>
          <p:nvPr/>
        </p:nvSpPr>
        <p:spPr>
          <a:xfrm>
            <a:off x="1530383" y="361202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F93779A6-8D6D-8F87-9C18-9D5DB10914CE}"/>
              </a:ext>
            </a:extLst>
          </p:cNvPr>
          <p:cNvCxnSpPr>
            <a:cxnSpLocks/>
          </p:cNvCxnSpPr>
          <p:nvPr/>
        </p:nvCxnSpPr>
        <p:spPr>
          <a:xfrm flipH="1">
            <a:off x="1981714" y="4559176"/>
            <a:ext cx="202720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AB03F70-C0FE-F83E-B980-7CB075A74FE9}"/>
              </a:ext>
            </a:extLst>
          </p:cNvPr>
          <p:cNvSpPr txBox="1"/>
          <p:nvPr/>
        </p:nvSpPr>
        <p:spPr>
          <a:xfrm>
            <a:off x="1530383" y="441585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C8473724-E1CE-69E5-E65F-2FDCA0466EF1}"/>
              </a:ext>
            </a:extLst>
          </p:cNvPr>
          <p:cNvCxnSpPr/>
          <p:nvPr/>
        </p:nvCxnSpPr>
        <p:spPr>
          <a:xfrm flipH="1">
            <a:off x="1981714" y="5594187"/>
            <a:ext cx="15101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1797DFED-D7A3-B609-9BC0-6BE3641222FE}"/>
              </a:ext>
            </a:extLst>
          </p:cNvPr>
          <p:cNvSpPr txBox="1"/>
          <p:nvPr/>
        </p:nvSpPr>
        <p:spPr>
          <a:xfrm>
            <a:off x="1530383" y="5450865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5DF2235F-D5FC-6E9C-938F-3A2610D596AE}"/>
              </a:ext>
            </a:extLst>
          </p:cNvPr>
          <p:cNvCxnSpPr>
            <a:cxnSpLocks/>
          </p:cNvCxnSpPr>
          <p:nvPr/>
        </p:nvCxnSpPr>
        <p:spPr>
          <a:xfrm flipH="1">
            <a:off x="1981714" y="6105274"/>
            <a:ext cx="6471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B68D2833-D0C0-33F4-323A-7282D0713464}"/>
              </a:ext>
            </a:extLst>
          </p:cNvPr>
          <p:cNvSpPr txBox="1"/>
          <p:nvPr/>
        </p:nvSpPr>
        <p:spPr>
          <a:xfrm>
            <a:off x="1530383" y="5961952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E12A31F3-F7E8-F6A3-D969-E561A639D8F0}"/>
              </a:ext>
            </a:extLst>
          </p:cNvPr>
          <p:cNvCxnSpPr>
            <a:cxnSpLocks/>
          </p:cNvCxnSpPr>
          <p:nvPr/>
        </p:nvCxnSpPr>
        <p:spPr>
          <a:xfrm flipH="1">
            <a:off x="1981714" y="2224671"/>
            <a:ext cx="6471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F040B8B4-3A6E-FBC2-188A-C6FDC813EFAA}"/>
              </a:ext>
            </a:extLst>
          </p:cNvPr>
          <p:cNvSpPr txBox="1"/>
          <p:nvPr/>
        </p:nvSpPr>
        <p:spPr>
          <a:xfrm>
            <a:off x="1530383" y="2081349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7E4618F6-E167-9115-1C7D-7C80BAD7336B}"/>
              </a:ext>
            </a:extLst>
          </p:cNvPr>
          <p:cNvCxnSpPr>
            <a:cxnSpLocks/>
          </p:cNvCxnSpPr>
          <p:nvPr/>
        </p:nvCxnSpPr>
        <p:spPr>
          <a:xfrm flipH="1">
            <a:off x="1207363" y="3903220"/>
            <a:ext cx="58657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D8362F5C-F59A-B183-E53F-B55524FE101F}"/>
              </a:ext>
            </a:extLst>
          </p:cNvPr>
          <p:cNvCxnSpPr>
            <a:cxnSpLocks/>
          </p:cNvCxnSpPr>
          <p:nvPr/>
        </p:nvCxnSpPr>
        <p:spPr>
          <a:xfrm flipH="1">
            <a:off x="1207363" y="4424732"/>
            <a:ext cx="586579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B17DA84D-60AE-66C1-2C3B-D67C3CE544CA}"/>
              </a:ext>
            </a:extLst>
          </p:cNvPr>
          <p:cNvSpPr txBox="1"/>
          <p:nvPr/>
        </p:nvSpPr>
        <p:spPr>
          <a:xfrm>
            <a:off x="784928" y="3791614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13m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0BBB565-4C94-1891-DF67-8FEFA022DB9E}"/>
              </a:ext>
            </a:extLst>
          </p:cNvPr>
          <p:cNvSpPr txBox="1"/>
          <p:nvPr/>
        </p:nvSpPr>
        <p:spPr>
          <a:xfrm>
            <a:off x="784929" y="4281528"/>
            <a:ext cx="532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17m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7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77" name="직사각형 29">
            <a:extLst>
              <a:ext uri="{FF2B5EF4-FFF2-40B4-BE49-F238E27FC236}">
                <a16:creationId xmlns:a16="http://schemas.microsoft.com/office/drawing/2014/main" id="{9FD4CF26-1C65-86FE-C4E7-47053827E70B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 </a:t>
            </a:r>
            <a:r>
              <a:rPr lang="ko-KR" altLang="en-US" sz="1600" spc="-1" dirty="0">
                <a:latin typeface="Arial"/>
              </a:rPr>
              <a:t>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DFCF8B6-DA85-5A3D-FED0-579463EA7225}"/>
              </a:ext>
            </a:extLst>
          </p:cNvPr>
          <p:cNvSpPr/>
          <p:nvPr/>
        </p:nvSpPr>
        <p:spPr>
          <a:xfrm>
            <a:off x="5156838" y="3140367"/>
            <a:ext cx="4387941" cy="29397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A9064A82-CACC-3692-9D26-3A9BF5D361BF}"/>
              </a:ext>
            </a:extLst>
          </p:cNvPr>
          <p:cNvSpPr/>
          <p:nvPr/>
        </p:nvSpPr>
        <p:spPr>
          <a:xfrm>
            <a:off x="2672279" y="4130442"/>
            <a:ext cx="2462767" cy="959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154C69D-E4B2-F3AA-58E3-7B905FEA6C21}"/>
              </a:ext>
            </a:extLst>
          </p:cNvPr>
          <p:cNvSpPr/>
          <p:nvPr/>
        </p:nvSpPr>
        <p:spPr>
          <a:xfrm>
            <a:off x="4055103" y="4074608"/>
            <a:ext cx="331336" cy="565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6ADAAB02-0361-82D9-C7B1-511E504C7144}"/>
              </a:ext>
            </a:extLst>
          </p:cNvPr>
          <p:cNvCxnSpPr/>
          <p:nvPr/>
        </p:nvCxnSpPr>
        <p:spPr>
          <a:xfrm>
            <a:off x="3328288" y="4123856"/>
            <a:ext cx="0" cy="95959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0F171A4-B7EF-D049-7666-30CBC9C48B63}"/>
              </a:ext>
            </a:extLst>
          </p:cNvPr>
          <p:cNvSpPr/>
          <p:nvPr/>
        </p:nvSpPr>
        <p:spPr>
          <a:xfrm>
            <a:off x="3328288" y="4511542"/>
            <a:ext cx="43589" cy="18422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6E784FF-6ADA-E5ED-D250-45F8BAD54CA7}"/>
              </a:ext>
            </a:extLst>
          </p:cNvPr>
          <p:cNvCxnSpPr>
            <a:cxnSpLocks/>
          </p:cNvCxnSpPr>
          <p:nvPr/>
        </p:nvCxnSpPr>
        <p:spPr>
          <a:xfrm>
            <a:off x="2735564" y="3069491"/>
            <a:ext cx="867017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20BE76E-4C21-90F2-F826-0A1D9455F215}"/>
              </a:ext>
            </a:extLst>
          </p:cNvPr>
          <p:cNvCxnSpPr>
            <a:cxnSpLocks/>
          </p:cNvCxnSpPr>
          <p:nvPr/>
        </p:nvCxnSpPr>
        <p:spPr>
          <a:xfrm>
            <a:off x="4220770" y="3723367"/>
            <a:ext cx="0" cy="2482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93DA0A7-83AE-476D-0D59-FDB1E587F872}"/>
              </a:ext>
            </a:extLst>
          </p:cNvPr>
          <p:cNvSpPr/>
          <p:nvPr/>
        </p:nvSpPr>
        <p:spPr>
          <a:xfrm flipH="1">
            <a:off x="5133978" y="4563490"/>
            <a:ext cx="45720" cy="523416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25A9655-96CB-8C04-4357-FD7C830B986C}"/>
              </a:ext>
            </a:extLst>
          </p:cNvPr>
          <p:cNvSpPr/>
          <p:nvPr/>
        </p:nvSpPr>
        <p:spPr>
          <a:xfrm>
            <a:off x="5135046" y="4097222"/>
            <a:ext cx="43583" cy="518614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직사각형 260">
            <a:extLst>
              <a:ext uri="{FF2B5EF4-FFF2-40B4-BE49-F238E27FC236}">
                <a16:creationId xmlns:a16="http://schemas.microsoft.com/office/drawing/2014/main" id="{0215F793-070C-BA3C-9A21-DEE981BC64AC}"/>
              </a:ext>
            </a:extLst>
          </p:cNvPr>
          <p:cNvSpPr/>
          <p:nvPr/>
        </p:nvSpPr>
        <p:spPr>
          <a:xfrm>
            <a:off x="6124127" y="3143272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60">
            <a:extLst>
              <a:ext uri="{FF2B5EF4-FFF2-40B4-BE49-F238E27FC236}">
                <a16:creationId xmlns:a16="http://schemas.microsoft.com/office/drawing/2014/main" id="{168762CA-6D86-0392-1002-C12126072540}"/>
              </a:ext>
            </a:extLst>
          </p:cNvPr>
          <p:cNvSpPr/>
          <p:nvPr/>
        </p:nvSpPr>
        <p:spPr>
          <a:xfrm>
            <a:off x="6781733" y="5423919"/>
            <a:ext cx="657607" cy="6561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7825AE73-AC59-2DEB-0E49-FA3F424CC03D}"/>
              </a:ext>
            </a:extLst>
          </p:cNvPr>
          <p:cNvGrpSpPr/>
          <p:nvPr/>
        </p:nvGrpSpPr>
        <p:grpSpPr>
          <a:xfrm>
            <a:off x="2735564" y="3197399"/>
            <a:ext cx="45685" cy="2834482"/>
            <a:chOff x="1173094" y="3197399"/>
            <a:chExt cx="45685" cy="2834482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761FD46B-A3C8-3813-86EE-48D3C87BFA99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84A4792-09E0-8CD4-E4DE-9DD422CD1112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60D1E3FC-25B8-FA53-0AC5-444581F7ED22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4C33BDC-5D95-F8A9-B028-4C112E67506B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C018047-5E17-8ADA-BDC3-5FFB27F16CEB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7A48CE4-A140-3D8E-B163-2319ED854B0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E432825-A2D3-8E7A-57F3-3643D2E7F8E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EB47477-C909-9982-AF56-9BED4AE70E81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1B61506-FF7C-CB2B-C508-8E6F2E28C117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F80FF39-0BCE-418C-FC24-266245E713A6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F45B1E39-115F-D47B-AD53-3207F90D296E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F811E26-E63F-CC05-1D52-955CBAD1AE8B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6C7F4C5-0809-E38F-9719-381AE2EB6ADC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CD847830-5177-F9E5-811C-253AD8C9AA08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F3B5E6BE-248A-AB3C-ECAF-7D121D62253E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31DAC537-0487-D0BF-2F76-57AB8DF931F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C959CBB-D038-B17E-0303-F7E0B67EA57C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D0E798C-CA3C-2AD6-F519-499EFE35DB30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4C183903-01F3-D981-7C4D-2C62BE910141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2053EADC-BCE0-AE30-A369-9C581D4F670A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A960712-0051-74F0-CCE8-C2E8A37CABCD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2D73FEC-BA7F-2DBE-F6C6-2CC605B9AD28}"/>
              </a:ext>
            </a:extLst>
          </p:cNvPr>
          <p:cNvGrpSpPr/>
          <p:nvPr/>
        </p:nvGrpSpPr>
        <p:grpSpPr>
          <a:xfrm>
            <a:off x="8085101" y="3143272"/>
            <a:ext cx="1459677" cy="1953351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9" name="직사각형 260">
              <a:extLst>
                <a:ext uri="{FF2B5EF4-FFF2-40B4-BE49-F238E27FC236}">
                  <a16:creationId xmlns:a16="http://schemas.microsoft.com/office/drawing/2014/main" id="{21D849CC-DD62-06AF-2828-6A7BE920033A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직사각형 260">
              <a:extLst>
                <a:ext uri="{FF2B5EF4-FFF2-40B4-BE49-F238E27FC236}">
                  <a16:creationId xmlns:a16="http://schemas.microsoft.com/office/drawing/2014/main" id="{60502E0E-A856-CBE3-B1CD-8B964D47A403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직사각형 260">
              <a:extLst>
                <a:ext uri="{FF2B5EF4-FFF2-40B4-BE49-F238E27FC236}">
                  <a16:creationId xmlns:a16="http://schemas.microsoft.com/office/drawing/2014/main" id="{0CCC5995-0CB7-E6D7-3122-F50A233A23DE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8A2971B-0150-0168-B95C-3E07C8F030AF}"/>
              </a:ext>
            </a:extLst>
          </p:cNvPr>
          <p:cNvCxnSpPr>
            <a:cxnSpLocks/>
          </p:cNvCxnSpPr>
          <p:nvPr/>
        </p:nvCxnSpPr>
        <p:spPr>
          <a:xfrm>
            <a:off x="5135046" y="3669725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E41A9550-B3F4-7B30-5D95-364E87798E44}"/>
              </a:ext>
            </a:extLst>
          </p:cNvPr>
          <p:cNvCxnSpPr>
            <a:cxnSpLocks/>
          </p:cNvCxnSpPr>
          <p:nvPr/>
        </p:nvCxnSpPr>
        <p:spPr>
          <a:xfrm>
            <a:off x="5135046" y="5538443"/>
            <a:ext cx="4405161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타원 146">
            <a:extLst>
              <a:ext uri="{FF2B5EF4-FFF2-40B4-BE49-F238E27FC236}">
                <a16:creationId xmlns:a16="http://schemas.microsoft.com/office/drawing/2014/main" id="{C2839DC7-3139-C960-B754-2B9F223A9888}"/>
              </a:ext>
            </a:extLst>
          </p:cNvPr>
          <p:cNvSpPr/>
          <p:nvPr/>
        </p:nvSpPr>
        <p:spPr>
          <a:xfrm>
            <a:off x="6205760" y="364688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BCB06B05-8756-926F-F238-EEA4BF918840}"/>
              </a:ext>
            </a:extLst>
          </p:cNvPr>
          <p:cNvSpPr/>
          <p:nvPr/>
        </p:nvSpPr>
        <p:spPr>
          <a:xfrm>
            <a:off x="6674076" y="3646882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DA67B4C-9FA2-888A-EE04-F79E6BA7E11F}"/>
              </a:ext>
            </a:extLst>
          </p:cNvPr>
          <p:cNvSpPr/>
          <p:nvPr/>
        </p:nvSpPr>
        <p:spPr>
          <a:xfrm>
            <a:off x="6900670" y="554228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5EDD9D15-AECC-344C-0482-7EC87FC20819}"/>
              </a:ext>
            </a:extLst>
          </p:cNvPr>
          <p:cNvSpPr/>
          <p:nvPr/>
        </p:nvSpPr>
        <p:spPr>
          <a:xfrm>
            <a:off x="7305123" y="5542285"/>
            <a:ext cx="45685" cy="45685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63753CDC-A48C-2C5E-5C6B-B1D7E172D620}"/>
              </a:ext>
            </a:extLst>
          </p:cNvPr>
          <p:cNvCxnSpPr/>
          <p:nvPr/>
        </p:nvCxnSpPr>
        <p:spPr>
          <a:xfrm>
            <a:off x="6781733" y="3140367"/>
            <a:ext cx="0" cy="2939745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EAC6986-9E38-83F8-8DD8-F8834AC30880}"/>
              </a:ext>
            </a:extLst>
          </p:cNvPr>
          <p:cNvCxnSpPr/>
          <p:nvPr/>
        </p:nvCxnSpPr>
        <p:spPr>
          <a:xfrm>
            <a:off x="8085101" y="3826099"/>
            <a:ext cx="729838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6EAA632-33C4-4681-AD1C-127D9AA531A9}"/>
              </a:ext>
            </a:extLst>
          </p:cNvPr>
          <p:cNvCxnSpPr/>
          <p:nvPr/>
        </p:nvCxnSpPr>
        <p:spPr>
          <a:xfrm>
            <a:off x="8806061" y="3799465"/>
            <a:ext cx="0" cy="1297158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DD6E4371-4AE3-71E3-ED7A-0B414D016F8F}"/>
              </a:ext>
            </a:extLst>
          </p:cNvPr>
          <p:cNvCxnSpPr>
            <a:cxnSpLocks/>
          </p:cNvCxnSpPr>
          <p:nvPr/>
        </p:nvCxnSpPr>
        <p:spPr>
          <a:xfrm>
            <a:off x="8797183" y="5098914"/>
            <a:ext cx="743024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260">
            <a:extLst>
              <a:ext uri="{FF2B5EF4-FFF2-40B4-BE49-F238E27FC236}">
                <a16:creationId xmlns:a16="http://schemas.microsoft.com/office/drawing/2014/main" id="{0F31238B-3AB0-5D33-C5D9-89F2BE3DE218}"/>
              </a:ext>
            </a:extLst>
          </p:cNvPr>
          <p:cNvSpPr/>
          <p:nvPr/>
        </p:nvSpPr>
        <p:spPr>
          <a:xfrm>
            <a:off x="9540207" y="4289747"/>
            <a:ext cx="940639" cy="6561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3F12C66-C278-F517-8533-5B69DAB74179}"/>
              </a:ext>
            </a:extLst>
          </p:cNvPr>
          <p:cNvSpPr/>
          <p:nvPr/>
        </p:nvSpPr>
        <p:spPr>
          <a:xfrm>
            <a:off x="9659143" y="3058077"/>
            <a:ext cx="973551" cy="32001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5000">
                <a:srgbClr val="FFFFFF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77B0F74-99B7-6189-457D-FE0C2FE302AD}"/>
              </a:ext>
            </a:extLst>
          </p:cNvPr>
          <p:cNvCxnSpPr/>
          <p:nvPr/>
        </p:nvCxnSpPr>
        <p:spPr>
          <a:xfrm flipH="1">
            <a:off x="10396084" y="4631107"/>
            <a:ext cx="67470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D3290F5-875C-6991-885A-4ACDFD992DA4}"/>
              </a:ext>
            </a:extLst>
          </p:cNvPr>
          <p:cNvSpPr txBox="1"/>
          <p:nvPr/>
        </p:nvSpPr>
        <p:spPr>
          <a:xfrm>
            <a:off x="2488693" y="2047310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0A9EDD87-E708-6FA7-8633-53F4F376D3A6}"/>
              </a:ext>
            </a:extLst>
          </p:cNvPr>
          <p:cNvCxnSpPr>
            <a:cxnSpLocks/>
          </p:cNvCxnSpPr>
          <p:nvPr/>
        </p:nvCxnSpPr>
        <p:spPr>
          <a:xfrm flipV="1">
            <a:off x="2750765" y="2286377"/>
            <a:ext cx="0" cy="85399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AFA5BD32-49DF-44F3-F4AC-E150C1E0D89C}"/>
              </a:ext>
            </a:extLst>
          </p:cNvPr>
          <p:cNvCxnSpPr>
            <a:cxnSpLocks/>
          </p:cNvCxnSpPr>
          <p:nvPr/>
        </p:nvCxnSpPr>
        <p:spPr>
          <a:xfrm flipV="1">
            <a:off x="3328288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DAA3E5D-C70D-80AA-CCDD-69341C8E0186}"/>
              </a:ext>
            </a:extLst>
          </p:cNvPr>
          <p:cNvSpPr txBox="1"/>
          <p:nvPr/>
        </p:nvSpPr>
        <p:spPr>
          <a:xfrm>
            <a:off x="3058674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2C7626C6-B1C8-5992-FF22-B6890895A42B}"/>
              </a:ext>
            </a:extLst>
          </p:cNvPr>
          <p:cNvCxnSpPr>
            <a:cxnSpLocks/>
          </p:cNvCxnSpPr>
          <p:nvPr/>
        </p:nvCxnSpPr>
        <p:spPr>
          <a:xfrm flipV="1">
            <a:off x="5156837" y="2321888"/>
            <a:ext cx="0" cy="181570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D5487B6-E9A1-0433-2B8B-F9671586925D}"/>
              </a:ext>
            </a:extLst>
          </p:cNvPr>
          <p:cNvCxnSpPr>
            <a:cxnSpLocks/>
          </p:cNvCxnSpPr>
          <p:nvPr/>
        </p:nvCxnSpPr>
        <p:spPr>
          <a:xfrm flipV="1">
            <a:off x="6213837" y="2321888"/>
            <a:ext cx="0" cy="130668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B0A4C29-4F37-8DDB-A461-C190ABB2351B}"/>
              </a:ext>
            </a:extLst>
          </p:cNvPr>
          <p:cNvSpPr txBox="1"/>
          <p:nvPr/>
        </p:nvSpPr>
        <p:spPr>
          <a:xfrm>
            <a:off x="4868725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9AE41B8-1097-1987-AA5B-359CD4BE2F37}"/>
              </a:ext>
            </a:extLst>
          </p:cNvPr>
          <p:cNvSpPr txBox="1"/>
          <p:nvPr/>
        </p:nvSpPr>
        <p:spPr>
          <a:xfrm>
            <a:off x="5946585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E4ED58CB-FB2F-8E85-DFA5-7E09FF560421}"/>
              </a:ext>
            </a:extLst>
          </p:cNvPr>
          <p:cNvCxnSpPr>
            <a:cxnSpLocks/>
          </p:cNvCxnSpPr>
          <p:nvPr/>
        </p:nvCxnSpPr>
        <p:spPr>
          <a:xfrm>
            <a:off x="2410207" y="3669725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F3E89EA3-3136-F5D9-310E-4686D423052D}"/>
              </a:ext>
            </a:extLst>
          </p:cNvPr>
          <p:cNvSpPr txBox="1"/>
          <p:nvPr/>
        </p:nvSpPr>
        <p:spPr>
          <a:xfrm>
            <a:off x="1878189" y="352407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9118B2A-0C78-FCC1-6CB5-551B7F9E60CC}"/>
              </a:ext>
            </a:extLst>
          </p:cNvPr>
          <p:cNvCxnSpPr>
            <a:cxnSpLocks/>
            <a:stCxn id="105" idx="0"/>
          </p:cNvCxnSpPr>
          <p:nvPr/>
        </p:nvCxnSpPr>
        <p:spPr>
          <a:xfrm flipH="1" flipV="1">
            <a:off x="4220770" y="2321888"/>
            <a:ext cx="1" cy="175272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A926D16E-A3F1-84B8-D4CC-1D72068F5BC0}"/>
              </a:ext>
            </a:extLst>
          </p:cNvPr>
          <p:cNvSpPr txBox="1"/>
          <p:nvPr/>
        </p:nvSpPr>
        <p:spPr>
          <a:xfrm>
            <a:off x="3948954" y="2047310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626C107E-8537-6017-F94A-7EADCD244D13}"/>
              </a:ext>
            </a:extLst>
          </p:cNvPr>
          <p:cNvCxnSpPr>
            <a:cxnSpLocks/>
          </p:cNvCxnSpPr>
          <p:nvPr/>
        </p:nvCxnSpPr>
        <p:spPr>
          <a:xfrm flipV="1">
            <a:off x="6689609" y="2321888"/>
            <a:ext cx="0" cy="130668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61335F7E-2D1E-3A1D-B192-2FDF455B46A7}"/>
              </a:ext>
            </a:extLst>
          </p:cNvPr>
          <p:cNvSpPr txBox="1"/>
          <p:nvPr/>
        </p:nvSpPr>
        <p:spPr>
          <a:xfrm>
            <a:off x="6422357" y="2047310"/>
            <a:ext cx="656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11.5m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4370833C-B7CD-7979-0087-6F8A9F3E5F3F}"/>
              </a:ext>
            </a:extLst>
          </p:cNvPr>
          <p:cNvCxnSpPr>
            <a:cxnSpLocks/>
          </p:cNvCxnSpPr>
          <p:nvPr/>
        </p:nvCxnSpPr>
        <p:spPr>
          <a:xfrm flipV="1">
            <a:off x="6781733" y="2805344"/>
            <a:ext cx="0" cy="33502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10F76F8C-603E-5643-F747-3E43C2E8CC43}"/>
              </a:ext>
            </a:extLst>
          </p:cNvPr>
          <p:cNvSpPr txBox="1"/>
          <p:nvPr/>
        </p:nvSpPr>
        <p:spPr>
          <a:xfrm>
            <a:off x="6703895" y="2569941"/>
            <a:ext cx="5326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83C0F9D4-FF80-0A27-783A-A7150ECCE469}"/>
              </a:ext>
            </a:extLst>
          </p:cNvPr>
          <p:cNvCxnSpPr>
            <a:cxnSpLocks/>
          </p:cNvCxnSpPr>
          <p:nvPr/>
        </p:nvCxnSpPr>
        <p:spPr>
          <a:xfrm flipV="1">
            <a:off x="6919190" y="5577733"/>
            <a:ext cx="0" cy="68045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DAEE0A8F-1E44-688E-4241-89ED022EDDFE}"/>
              </a:ext>
            </a:extLst>
          </p:cNvPr>
          <p:cNvCxnSpPr>
            <a:cxnSpLocks/>
          </p:cNvCxnSpPr>
          <p:nvPr/>
        </p:nvCxnSpPr>
        <p:spPr>
          <a:xfrm flipV="1">
            <a:off x="7332681" y="5577733"/>
            <a:ext cx="0" cy="68045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214E865D-85C7-4CAC-7BDC-A0704D2955C8}"/>
              </a:ext>
            </a:extLst>
          </p:cNvPr>
          <p:cNvSpPr txBox="1"/>
          <p:nvPr/>
        </p:nvSpPr>
        <p:spPr>
          <a:xfrm>
            <a:off x="6399370" y="6227831"/>
            <a:ext cx="813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AA615E4-9587-F37E-2C8A-37F38FE43C50}"/>
              </a:ext>
            </a:extLst>
          </p:cNvPr>
          <p:cNvSpPr txBox="1"/>
          <p:nvPr/>
        </p:nvSpPr>
        <p:spPr>
          <a:xfrm>
            <a:off x="7071305" y="6227831"/>
            <a:ext cx="785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27E30851-2529-6A65-1321-D77B3E2C73A8}"/>
              </a:ext>
            </a:extLst>
          </p:cNvPr>
          <p:cNvCxnSpPr>
            <a:cxnSpLocks/>
          </p:cNvCxnSpPr>
          <p:nvPr/>
        </p:nvCxnSpPr>
        <p:spPr>
          <a:xfrm>
            <a:off x="2410207" y="4123856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D6B335A0-2CB0-936A-D97C-F29985CEC4C5}"/>
              </a:ext>
            </a:extLst>
          </p:cNvPr>
          <p:cNvSpPr txBox="1"/>
          <p:nvPr/>
        </p:nvSpPr>
        <p:spPr>
          <a:xfrm>
            <a:off x="1878189" y="3978205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38F0C82C-41C6-10CF-1772-EC3BBD1EB779}"/>
              </a:ext>
            </a:extLst>
          </p:cNvPr>
          <p:cNvCxnSpPr>
            <a:cxnSpLocks/>
          </p:cNvCxnSpPr>
          <p:nvPr/>
        </p:nvCxnSpPr>
        <p:spPr>
          <a:xfrm>
            <a:off x="2410207" y="4616514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59B0ECF2-2FF9-37D9-6792-88594A9FC1F4}"/>
              </a:ext>
            </a:extLst>
          </p:cNvPr>
          <p:cNvSpPr txBox="1"/>
          <p:nvPr/>
        </p:nvSpPr>
        <p:spPr>
          <a:xfrm>
            <a:off x="1878189" y="4470863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4C5CC6EF-EC07-10D7-570F-B03BA7FB2F1A}"/>
              </a:ext>
            </a:extLst>
          </p:cNvPr>
          <p:cNvCxnSpPr>
            <a:cxnSpLocks/>
          </p:cNvCxnSpPr>
          <p:nvPr/>
        </p:nvCxnSpPr>
        <p:spPr>
          <a:xfrm>
            <a:off x="2410207" y="5538443"/>
            <a:ext cx="274663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0EF7AF88-2A8A-A32E-E2F6-7EF4D3A229F3}"/>
              </a:ext>
            </a:extLst>
          </p:cNvPr>
          <p:cNvSpPr txBox="1"/>
          <p:nvPr/>
        </p:nvSpPr>
        <p:spPr>
          <a:xfrm>
            <a:off x="1752601" y="5392792"/>
            <a:ext cx="65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90F86C32-AF1F-1F31-8D6B-0FC8ECAE9FEF}"/>
              </a:ext>
            </a:extLst>
          </p:cNvPr>
          <p:cNvSpPr/>
          <p:nvPr/>
        </p:nvSpPr>
        <p:spPr>
          <a:xfrm>
            <a:off x="7066482" y="5952336"/>
            <a:ext cx="123497" cy="123497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CFDB6D6-AC8B-289F-EB4C-FC96A61FD385}"/>
              </a:ext>
            </a:extLst>
          </p:cNvPr>
          <p:cNvSpPr/>
          <p:nvPr/>
        </p:nvSpPr>
        <p:spPr>
          <a:xfrm>
            <a:off x="8084436" y="3140367"/>
            <a:ext cx="45719" cy="70947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F71973FA-C5E9-2158-DA35-5809C4828A3A}"/>
              </a:ext>
            </a:extLst>
          </p:cNvPr>
          <p:cNvSpPr/>
          <p:nvPr/>
        </p:nvSpPr>
        <p:spPr>
          <a:xfrm>
            <a:off x="6399369" y="3393178"/>
            <a:ext cx="123497" cy="1234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3A790DE-F7F0-D095-8C43-9CE831C10503}"/>
              </a:ext>
            </a:extLst>
          </p:cNvPr>
          <p:cNvCxnSpPr>
            <a:cxnSpLocks/>
          </p:cNvCxnSpPr>
          <p:nvPr/>
        </p:nvCxnSpPr>
        <p:spPr>
          <a:xfrm flipV="1">
            <a:off x="6451786" y="2805344"/>
            <a:ext cx="0" cy="53882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58661509-6478-0195-F86B-42F048656676}"/>
              </a:ext>
            </a:extLst>
          </p:cNvPr>
          <p:cNvSpPr txBox="1"/>
          <p:nvPr/>
        </p:nvSpPr>
        <p:spPr>
          <a:xfrm>
            <a:off x="6196952" y="2569941"/>
            <a:ext cx="5326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A1016370-C13D-79C4-3925-5ACF73F3F4AC}"/>
              </a:ext>
            </a:extLst>
          </p:cNvPr>
          <p:cNvCxnSpPr>
            <a:cxnSpLocks/>
          </p:cNvCxnSpPr>
          <p:nvPr/>
        </p:nvCxnSpPr>
        <p:spPr>
          <a:xfrm>
            <a:off x="2410207" y="3454926"/>
            <a:ext cx="3989162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673CEFE9-D459-2380-3A14-8842F58891D5}"/>
              </a:ext>
            </a:extLst>
          </p:cNvPr>
          <p:cNvSpPr txBox="1"/>
          <p:nvPr/>
        </p:nvSpPr>
        <p:spPr>
          <a:xfrm>
            <a:off x="1878189" y="331967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5C0AC92D-AF40-035C-D344-383C77B24889}"/>
              </a:ext>
            </a:extLst>
          </p:cNvPr>
          <p:cNvCxnSpPr>
            <a:cxnSpLocks/>
            <a:endCxn id="213" idx="2"/>
          </p:cNvCxnSpPr>
          <p:nvPr/>
        </p:nvCxnSpPr>
        <p:spPr>
          <a:xfrm flipV="1">
            <a:off x="7128230" y="6075833"/>
            <a:ext cx="1" cy="31275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D3D061C9-0419-3D37-7701-F71A4664139D}"/>
              </a:ext>
            </a:extLst>
          </p:cNvPr>
          <p:cNvSpPr txBox="1"/>
          <p:nvPr/>
        </p:nvSpPr>
        <p:spPr>
          <a:xfrm>
            <a:off x="6861909" y="6409348"/>
            <a:ext cx="5326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14m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6D5331EC-8352-8195-CAC6-9DC2E7CB6E2E}"/>
              </a:ext>
            </a:extLst>
          </p:cNvPr>
          <p:cNvCxnSpPr>
            <a:cxnSpLocks/>
          </p:cNvCxnSpPr>
          <p:nvPr/>
        </p:nvCxnSpPr>
        <p:spPr>
          <a:xfrm>
            <a:off x="2410207" y="6075833"/>
            <a:ext cx="275817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5B77C9A6-BDCB-5B7F-C968-CE4DB046A8EE}"/>
              </a:ext>
            </a:extLst>
          </p:cNvPr>
          <p:cNvSpPr txBox="1"/>
          <p:nvPr/>
        </p:nvSpPr>
        <p:spPr>
          <a:xfrm>
            <a:off x="1878189" y="5907515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7CC22B69-0BD2-4C72-565B-C26F95534FBC}"/>
              </a:ext>
            </a:extLst>
          </p:cNvPr>
          <p:cNvCxnSpPr>
            <a:cxnSpLocks/>
          </p:cNvCxnSpPr>
          <p:nvPr/>
        </p:nvCxnSpPr>
        <p:spPr>
          <a:xfrm flipV="1">
            <a:off x="8101158" y="2321888"/>
            <a:ext cx="0" cy="8184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3156CAA1-8681-DB81-39ED-92EDCC20BBB1}"/>
              </a:ext>
            </a:extLst>
          </p:cNvPr>
          <p:cNvSpPr txBox="1"/>
          <p:nvPr/>
        </p:nvSpPr>
        <p:spPr>
          <a:xfrm>
            <a:off x="7810174" y="2047310"/>
            <a:ext cx="580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9" name="직선 연결선 5">
            <a:extLst>
              <a:ext uri="{FF2B5EF4-FFF2-40B4-BE49-F238E27FC236}">
                <a16:creationId xmlns:a16="http://schemas.microsoft.com/office/drawing/2014/main" id="{C10DA837-7CD1-FB29-FBCD-5A849626C037}"/>
              </a:ext>
            </a:extLst>
          </p:cNvPr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TextBox 8">
            <a:extLst>
              <a:ext uri="{FF2B5EF4-FFF2-40B4-BE49-F238E27FC236}">
                <a16:creationId xmlns:a16="http://schemas.microsoft.com/office/drawing/2014/main" id="{B9FCD19D-2DE6-31D5-3485-8DF07F2E8183}"/>
              </a:ext>
            </a:extLst>
          </p:cNvPr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908CF30-7978-B4DD-A12B-D257C987DB70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하엔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우엔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 표기하였음</a:t>
            </a:r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F4CDE971-7D45-ECDF-9B71-ADD6A79D53EF}"/>
              </a:ext>
            </a:extLst>
          </p:cNvPr>
          <p:cNvCxnSpPr>
            <a:cxnSpLocks/>
          </p:cNvCxnSpPr>
          <p:nvPr/>
        </p:nvCxnSpPr>
        <p:spPr>
          <a:xfrm flipH="1" flipV="1">
            <a:off x="2102244" y="3199334"/>
            <a:ext cx="609035" cy="1"/>
          </a:xfrm>
          <a:prstGeom prst="line">
            <a:avLst/>
          </a:prstGeom>
          <a:ln w="12700">
            <a:solidFill>
              <a:srgbClr val="FF00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261593AE-5DCC-6E42-BFC0-602231F49DD1}"/>
              </a:ext>
            </a:extLst>
          </p:cNvPr>
          <p:cNvSpPr txBox="1"/>
          <p:nvPr/>
        </p:nvSpPr>
        <p:spPr>
          <a:xfrm>
            <a:off x="563202" y="2913282"/>
            <a:ext cx="160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rgbClr val="FF6699"/>
                </a:solidFill>
              </a:rPr>
              <a:t>0.5m ~ 29.5m </a:t>
            </a:r>
          </a:p>
          <a:p>
            <a:pPr algn="r"/>
            <a:r>
              <a:rPr lang="ko-KR" altLang="en-US" sz="1050" dirty="0">
                <a:solidFill>
                  <a:srgbClr val="FF6699"/>
                </a:solidFill>
              </a:rPr>
              <a:t>레이저 간 간격 </a:t>
            </a:r>
            <a:r>
              <a:rPr lang="en-US" altLang="ko-KR" sz="1050" dirty="0">
                <a:solidFill>
                  <a:srgbClr val="FF6699"/>
                </a:solidFill>
              </a:rPr>
              <a:t>1m</a:t>
            </a:r>
            <a:endParaRPr lang="ko-KR" altLang="en-US" sz="1050" dirty="0">
              <a:solidFill>
                <a:srgbClr val="FF6699"/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CFA2F74-13EB-3374-0A7D-EC36E39CDF85}"/>
              </a:ext>
            </a:extLst>
          </p:cNvPr>
          <p:cNvCxnSpPr>
            <a:cxnSpLocks/>
          </p:cNvCxnSpPr>
          <p:nvPr/>
        </p:nvCxnSpPr>
        <p:spPr>
          <a:xfrm>
            <a:off x="2672279" y="5961214"/>
            <a:ext cx="439420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CC9B6D9-9E87-284F-03D5-A668D737F018}"/>
              </a:ext>
            </a:extLst>
          </p:cNvPr>
          <p:cNvSpPr txBox="1"/>
          <p:nvPr/>
        </p:nvSpPr>
        <p:spPr>
          <a:xfrm>
            <a:off x="2215860" y="5824057"/>
            <a:ext cx="5326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75000"/>
                  </a:schemeClr>
                </a:solidFill>
              </a:rPr>
              <a:t>21m</a:t>
            </a:r>
            <a:endParaRPr lang="ko-KR" altLang="en-US" sz="105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4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3149</TotalTime>
  <Words>929</Words>
  <Application>Microsoft Office PowerPoint</Application>
  <PresentationFormat>와이드스크린</PresentationFormat>
  <Paragraphs>348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150</cp:revision>
  <dcterms:created xsi:type="dcterms:W3CDTF">2022-04-14T06:34:29Z</dcterms:created>
  <dcterms:modified xsi:type="dcterms:W3CDTF">2022-06-07T10:19:14Z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