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8" r:id="rId2"/>
    <p:sldId id="265" r:id="rId3"/>
    <p:sldId id="266" r:id="rId4"/>
    <p:sldId id="267" r:id="rId5"/>
    <p:sldId id="264" r:id="rId6"/>
  </p:sldIdLst>
  <p:sldSz cx="12192000" cy="685800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600CC"/>
    <a:srgbClr val="9999FF"/>
    <a:srgbClr val="CC99FF"/>
    <a:srgbClr val="9966FF"/>
    <a:srgbClr val="FF7C80"/>
    <a:srgbClr val="33CCFF"/>
    <a:srgbClr val="00FFFF"/>
    <a:srgbClr val="33CCCC"/>
    <a:srgbClr val="0022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692BBA-6B68-40B2-99BB-79E38010F205}" v="12" dt="2022-05-20T06:25:13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43" autoAdjust="0"/>
    <p:restoredTop sz="95244" autoAdjust="0"/>
  </p:normalViewPr>
  <p:slideViewPr>
    <p:cSldViewPr snapToGrid="0">
      <p:cViewPr>
        <p:scale>
          <a:sx n="150" d="100"/>
          <a:sy n="150" d="100"/>
        </p:scale>
        <p:origin x="120" y="-6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 상현" userId="03ad4a8e8f7310f3" providerId="LiveId" clId="{EB692BBA-6B68-40B2-99BB-79E38010F205}"/>
    <pc:docChg chg="undo custSel addSld delSld modSld">
      <pc:chgData name="남 상현" userId="03ad4a8e8f7310f3" providerId="LiveId" clId="{EB692BBA-6B68-40B2-99BB-79E38010F205}" dt="2022-05-20T06:25:19.765" v="84" actId="20577"/>
      <pc:docMkLst>
        <pc:docMk/>
      </pc:docMkLst>
      <pc:sldChg chg="addSp delSp modSp del mod">
        <pc:chgData name="남 상현" userId="03ad4a8e8f7310f3" providerId="LiveId" clId="{EB692BBA-6B68-40B2-99BB-79E38010F205}" dt="2022-05-20T06:17:55.459" v="16" actId="47"/>
        <pc:sldMkLst>
          <pc:docMk/>
          <pc:sldMk cId="3887196453" sldId="263"/>
        </pc:sldMkLst>
        <pc:spChg chg="mod">
          <ac:chgData name="남 상현" userId="03ad4a8e8f7310f3" providerId="LiveId" clId="{EB692BBA-6B68-40B2-99BB-79E38010F205}" dt="2022-05-20T06:10:56.384" v="0" actId="20577"/>
          <ac:spMkLst>
            <pc:docMk/>
            <pc:sldMk cId="3887196453" sldId="263"/>
            <ac:spMk id="794" creationId="{00000000-0000-0000-0000-000000000000}"/>
          </ac:spMkLst>
        </pc:spChg>
        <pc:picChg chg="add del mod">
          <ac:chgData name="남 상현" userId="03ad4a8e8f7310f3" providerId="LiveId" clId="{EB692BBA-6B68-40B2-99BB-79E38010F205}" dt="2022-05-20T06:17:16.574" v="13" actId="21"/>
          <ac:picMkLst>
            <pc:docMk/>
            <pc:sldMk cId="3887196453" sldId="263"/>
            <ac:picMk id="4" creationId="{C2CE0069-60BA-B2B8-A317-B54246809FD2}"/>
          </ac:picMkLst>
        </pc:picChg>
      </pc:sldChg>
      <pc:sldChg chg="addSp delSp modSp mod">
        <pc:chgData name="남 상현" userId="03ad4a8e8f7310f3" providerId="LiveId" clId="{EB692BBA-6B68-40B2-99BB-79E38010F205}" dt="2022-05-20T06:23:47.332" v="60" actId="1076"/>
        <pc:sldMkLst>
          <pc:docMk/>
          <pc:sldMk cId="3752512159" sldId="265"/>
        </pc:sldMkLst>
        <pc:spChg chg="add del mod">
          <ac:chgData name="남 상현" userId="03ad4a8e8f7310f3" providerId="LiveId" clId="{EB692BBA-6B68-40B2-99BB-79E38010F205}" dt="2022-05-20T06:11:11.050" v="4" actId="20577"/>
          <ac:spMkLst>
            <pc:docMk/>
            <pc:sldMk cId="3752512159" sldId="265"/>
            <ac:spMk id="794" creationId="{00000000-0000-0000-0000-000000000000}"/>
          </ac:spMkLst>
        </pc:spChg>
        <pc:cxnChg chg="mod">
          <ac:chgData name="남 상현" userId="03ad4a8e8f7310f3" providerId="LiveId" clId="{EB692BBA-6B68-40B2-99BB-79E38010F205}" dt="2022-05-20T06:23:47.332" v="60" actId="1076"/>
          <ac:cxnSpMkLst>
            <pc:docMk/>
            <pc:sldMk cId="3752512159" sldId="265"/>
            <ac:cxnSpMk id="233" creationId="{160F50A4-2CD7-4AD4-D92F-36FB6841C21F}"/>
          </ac:cxnSpMkLst>
        </pc:cxnChg>
      </pc:sldChg>
      <pc:sldChg chg="addSp delSp modSp mod">
        <pc:chgData name="남 상현" userId="03ad4a8e8f7310f3" providerId="LiveId" clId="{EB692BBA-6B68-40B2-99BB-79E38010F205}" dt="2022-05-20T06:21:20.953" v="17" actId="21"/>
        <pc:sldMkLst>
          <pc:docMk/>
          <pc:sldMk cId="2159975595" sldId="266"/>
        </pc:sldMkLst>
        <pc:spChg chg="mod">
          <ac:chgData name="남 상현" userId="03ad4a8e8f7310f3" providerId="LiveId" clId="{EB692BBA-6B68-40B2-99BB-79E38010F205}" dt="2022-05-20T06:11:20.998" v="6" actId="20577"/>
          <ac:spMkLst>
            <pc:docMk/>
            <pc:sldMk cId="2159975595" sldId="266"/>
            <ac:spMk id="794" creationId="{00000000-0000-0000-0000-000000000000}"/>
          </ac:spMkLst>
        </pc:spChg>
        <pc:picChg chg="add del mod">
          <ac:chgData name="남 상현" userId="03ad4a8e8f7310f3" providerId="LiveId" clId="{EB692BBA-6B68-40B2-99BB-79E38010F205}" dt="2022-05-20T06:21:20.953" v="17" actId="21"/>
          <ac:picMkLst>
            <pc:docMk/>
            <pc:sldMk cId="2159975595" sldId="266"/>
            <ac:picMk id="4" creationId="{473E627C-1EA3-9E12-AA08-0B85CCA5044B}"/>
          </ac:picMkLst>
        </pc:picChg>
      </pc:sldChg>
      <pc:sldChg chg="addSp delSp modSp add mod">
        <pc:chgData name="남 상현" userId="03ad4a8e8f7310f3" providerId="LiveId" clId="{EB692BBA-6B68-40B2-99BB-79E38010F205}" dt="2022-05-20T06:25:19.765" v="84" actId="20577"/>
        <pc:sldMkLst>
          <pc:docMk/>
          <pc:sldMk cId="1637358307" sldId="268"/>
        </pc:sldMkLst>
        <pc:spChg chg="add mod topLvl">
          <ac:chgData name="남 상현" userId="03ad4a8e8f7310f3" providerId="LiveId" clId="{EB692BBA-6B68-40B2-99BB-79E38010F205}" dt="2022-05-20T06:23:56.850" v="63" actId="1076"/>
          <ac:spMkLst>
            <pc:docMk/>
            <pc:sldMk cId="1637358307" sldId="268"/>
            <ac:spMk id="24" creationId="{EB917B1E-B218-16BC-648F-206C343B2931}"/>
          </ac:spMkLst>
        </pc:spChg>
        <pc:spChg chg="add del mod">
          <ac:chgData name="남 상현" userId="03ad4a8e8f7310f3" providerId="LiveId" clId="{EB692BBA-6B68-40B2-99BB-79E38010F205}" dt="2022-05-20T06:22:55.681" v="26" actId="478"/>
          <ac:spMkLst>
            <pc:docMk/>
            <pc:sldMk cId="1637358307" sldId="268"/>
            <ac:spMk id="26" creationId="{3EE1DC99-8052-7097-CAF2-EB3DEB3B57F0}"/>
          </ac:spMkLst>
        </pc:spChg>
        <pc:spChg chg="add mod">
          <ac:chgData name="남 상현" userId="03ad4a8e8f7310f3" providerId="LiveId" clId="{EB692BBA-6B68-40B2-99BB-79E38010F205}" dt="2022-05-20T06:24:19.073" v="71" actId="1038"/>
          <ac:spMkLst>
            <pc:docMk/>
            <pc:sldMk cId="1637358307" sldId="268"/>
            <ac:spMk id="27" creationId="{9166293B-7D01-5696-778B-E8544D59C5B7}"/>
          </ac:spMkLst>
        </pc:spChg>
        <pc:spChg chg="add del mod">
          <ac:chgData name="남 상현" userId="03ad4a8e8f7310f3" providerId="LiveId" clId="{EB692BBA-6B68-40B2-99BB-79E38010F205}" dt="2022-05-20T06:22:56.208" v="27" actId="478"/>
          <ac:spMkLst>
            <pc:docMk/>
            <pc:sldMk cId="1637358307" sldId="268"/>
            <ac:spMk id="28" creationId="{20B67394-BDB6-3A51-2A0D-15CE620C7DF0}"/>
          </ac:spMkLst>
        </pc:spChg>
        <pc:spChg chg="mod">
          <ac:chgData name="남 상현" userId="03ad4a8e8f7310f3" providerId="LiveId" clId="{EB692BBA-6B68-40B2-99BB-79E38010F205}" dt="2022-05-20T06:22:25.698" v="20"/>
          <ac:spMkLst>
            <pc:docMk/>
            <pc:sldMk cId="1637358307" sldId="268"/>
            <ac:spMk id="30" creationId="{786A0124-369C-6E7F-9379-5F71A8E264AD}"/>
          </ac:spMkLst>
        </pc:spChg>
        <pc:spChg chg="mod">
          <ac:chgData name="남 상현" userId="03ad4a8e8f7310f3" providerId="LiveId" clId="{EB692BBA-6B68-40B2-99BB-79E38010F205}" dt="2022-05-20T06:22:25.698" v="20"/>
          <ac:spMkLst>
            <pc:docMk/>
            <pc:sldMk cId="1637358307" sldId="268"/>
            <ac:spMk id="31" creationId="{CBF458BC-27F3-1131-6ABD-10ADC25102A9}"/>
          </ac:spMkLst>
        </pc:spChg>
        <pc:spChg chg="add del mod">
          <ac:chgData name="남 상현" userId="03ad4a8e8f7310f3" providerId="LiveId" clId="{EB692BBA-6B68-40B2-99BB-79E38010F205}" dt="2022-05-20T06:22:52.566" v="23" actId="478"/>
          <ac:spMkLst>
            <pc:docMk/>
            <pc:sldMk cId="1637358307" sldId="268"/>
            <ac:spMk id="32" creationId="{4DD3DFB2-E956-66CB-FF59-B4CD9490B38C}"/>
          </ac:spMkLst>
        </pc:spChg>
        <pc:spChg chg="add del mod">
          <ac:chgData name="남 상현" userId="03ad4a8e8f7310f3" providerId="LiveId" clId="{EB692BBA-6B68-40B2-99BB-79E38010F205}" dt="2022-05-20T06:22:53.238" v="24" actId="478"/>
          <ac:spMkLst>
            <pc:docMk/>
            <pc:sldMk cId="1637358307" sldId="268"/>
            <ac:spMk id="33" creationId="{8AAB1136-0EB9-C1EF-791A-82EE450F9785}"/>
          </ac:spMkLst>
        </pc:spChg>
        <pc:spChg chg="mod">
          <ac:chgData name="남 상현" userId="03ad4a8e8f7310f3" providerId="LiveId" clId="{EB692BBA-6B68-40B2-99BB-79E38010F205}" dt="2022-05-20T06:22:25.698" v="20"/>
          <ac:spMkLst>
            <pc:docMk/>
            <pc:sldMk cId="1637358307" sldId="268"/>
            <ac:spMk id="35" creationId="{E36D45C5-8D4A-6F06-71AC-63C6DA8FED9A}"/>
          </ac:spMkLst>
        </pc:spChg>
        <pc:spChg chg="mod">
          <ac:chgData name="남 상현" userId="03ad4a8e8f7310f3" providerId="LiveId" clId="{EB692BBA-6B68-40B2-99BB-79E38010F205}" dt="2022-05-20T06:22:25.698" v="20"/>
          <ac:spMkLst>
            <pc:docMk/>
            <pc:sldMk cId="1637358307" sldId="268"/>
            <ac:spMk id="36" creationId="{305510D0-3305-E5DD-BBB6-14291746A7E8}"/>
          </ac:spMkLst>
        </pc:spChg>
        <pc:spChg chg="add mod">
          <ac:chgData name="남 상현" userId="03ad4a8e8f7310f3" providerId="LiveId" clId="{EB692BBA-6B68-40B2-99BB-79E38010F205}" dt="2022-05-20T06:23:06.476" v="31" actId="1076"/>
          <ac:spMkLst>
            <pc:docMk/>
            <pc:sldMk cId="1637358307" sldId="268"/>
            <ac:spMk id="37" creationId="{E2F4FC6B-4E72-9ED5-59AA-3F9EA2A24A0D}"/>
          </ac:spMkLst>
        </pc:spChg>
        <pc:spChg chg="mod">
          <ac:chgData name="남 상현" userId="03ad4a8e8f7310f3" providerId="LiveId" clId="{EB692BBA-6B68-40B2-99BB-79E38010F205}" dt="2022-05-20T06:22:25.698" v="20"/>
          <ac:spMkLst>
            <pc:docMk/>
            <pc:sldMk cId="1637358307" sldId="268"/>
            <ac:spMk id="39" creationId="{EDC12930-8A48-D6C8-1EF2-5ABDF21E4A1A}"/>
          </ac:spMkLst>
        </pc:spChg>
        <pc:spChg chg="mod">
          <ac:chgData name="남 상현" userId="03ad4a8e8f7310f3" providerId="LiveId" clId="{EB692BBA-6B68-40B2-99BB-79E38010F205}" dt="2022-05-20T06:22:25.698" v="20"/>
          <ac:spMkLst>
            <pc:docMk/>
            <pc:sldMk cId="1637358307" sldId="268"/>
            <ac:spMk id="40" creationId="{C71ADFDF-EFF5-2758-4207-C7AD1E5D62A0}"/>
          </ac:spMkLst>
        </pc:spChg>
        <pc:spChg chg="add mod">
          <ac:chgData name="남 상현" userId="03ad4a8e8f7310f3" providerId="LiveId" clId="{EB692BBA-6B68-40B2-99BB-79E38010F205}" dt="2022-05-20T06:22:25.698" v="20"/>
          <ac:spMkLst>
            <pc:docMk/>
            <pc:sldMk cId="1637358307" sldId="268"/>
            <ac:spMk id="41" creationId="{18BEA8C7-DAE5-FCF3-774A-85F3EE379425}"/>
          </ac:spMkLst>
        </pc:spChg>
        <pc:spChg chg="add mod">
          <ac:chgData name="남 상현" userId="03ad4a8e8f7310f3" providerId="LiveId" clId="{EB692BBA-6B68-40B2-99BB-79E38010F205}" dt="2022-05-20T06:25:04.781" v="80" actId="14100"/>
          <ac:spMkLst>
            <pc:docMk/>
            <pc:sldMk cId="1637358307" sldId="268"/>
            <ac:spMk id="42" creationId="{F352B3A5-4D04-2D3F-A29E-C73954C04616}"/>
          </ac:spMkLst>
        </pc:spChg>
        <pc:spChg chg="add mod">
          <ac:chgData name="남 상현" userId="03ad4a8e8f7310f3" providerId="LiveId" clId="{EB692BBA-6B68-40B2-99BB-79E38010F205}" dt="2022-05-20T06:25:11.713" v="81" actId="1076"/>
          <ac:spMkLst>
            <pc:docMk/>
            <pc:sldMk cId="1637358307" sldId="268"/>
            <ac:spMk id="43" creationId="{FE452402-4902-317E-721D-77145E172C87}"/>
          </ac:spMkLst>
        </pc:spChg>
        <pc:spChg chg="add mod">
          <ac:chgData name="남 상현" userId="03ad4a8e8f7310f3" providerId="LiveId" clId="{EB692BBA-6B68-40B2-99BB-79E38010F205}" dt="2022-05-20T06:22:38.902" v="21"/>
          <ac:spMkLst>
            <pc:docMk/>
            <pc:sldMk cId="1637358307" sldId="268"/>
            <ac:spMk id="44" creationId="{4C0B7F2D-14A6-EFB8-E827-30811B66163A}"/>
          </ac:spMkLst>
        </pc:spChg>
        <pc:spChg chg="add mod">
          <ac:chgData name="남 상현" userId="03ad4a8e8f7310f3" providerId="LiveId" clId="{EB692BBA-6B68-40B2-99BB-79E38010F205}" dt="2022-05-20T06:22:38.902" v="21"/>
          <ac:spMkLst>
            <pc:docMk/>
            <pc:sldMk cId="1637358307" sldId="268"/>
            <ac:spMk id="45" creationId="{17F3B5A8-1E89-DF0D-6C27-015A256F7F28}"/>
          </ac:spMkLst>
        </pc:spChg>
        <pc:spChg chg="add mod">
          <ac:chgData name="남 상현" userId="03ad4a8e8f7310f3" providerId="LiveId" clId="{EB692BBA-6B68-40B2-99BB-79E38010F205}" dt="2022-05-20T06:22:38.902" v="21"/>
          <ac:spMkLst>
            <pc:docMk/>
            <pc:sldMk cId="1637358307" sldId="268"/>
            <ac:spMk id="46" creationId="{12A2529C-0BC0-BC96-431A-F2671A94CDB3}"/>
          </ac:spMkLst>
        </pc:spChg>
        <pc:spChg chg="add mod">
          <ac:chgData name="남 상현" userId="03ad4a8e8f7310f3" providerId="LiveId" clId="{EB692BBA-6B68-40B2-99BB-79E38010F205}" dt="2022-05-20T06:24:44.705" v="79" actId="20577"/>
          <ac:spMkLst>
            <pc:docMk/>
            <pc:sldMk cId="1637358307" sldId="268"/>
            <ac:spMk id="57" creationId="{C80928FF-7BC1-0B97-A97D-3A0F8FE41356}"/>
          </ac:spMkLst>
        </pc:spChg>
        <pc:spChg chg="add mod">
          <ac:chgData name="남 상현" userId="03ad4a8e8f7310f3" providerId="LiveId" clId="{EB692BBA-6B68-40B2-99BB-79E38010F205}" dt="2022-05-20T06:25:19.765" v="84" actId="20577"/>
          <ac:spMkLst>
            <pc:docMk/>
            <pc:sldMk cId="1637358307" sldId="268"/>
            <ac:spMk id="58" creationId="{7463FA11-97D5-A0CB-4441-36B4A168E3FC}"/>
          </ac:spMkLst>
        </pc:spChg>
        <pc:grpChg chg="add del mod">
          <ac:chgData name="남 상현" userId="03ad4a8e8f7310f3" providerId="LiveId" clId="{EB692BBA-6B68-40B2-99BB-79E38010F205}" dt="2022-05-20T06:23:42.091" v="56" actId="165"/>
          <ac:grpSpMkLst>
            <pc:docMk/>
            <pc:sldMk cId="1637358307" sldId="268"/>
            <ac:grpSpMk id="3" creationId="{8E6F7A86-9A0D-C55D-1D44-2CCBBFA42E6D}"/>
          </ac:grpSpMkLst>
        </pc:grpChg>
        <pc:grpChg chg="add del mod">
          <ac:chgData name="남 상현" userId="03ad4a8e8f7310f3" providerId="LiveId" clId="{EB692BBA-6B68-40B2-99BB-79E38010F205}" dt="2022-05-20T06:22:56.852" v="28" actId="478"/>
          <ac:grpSpMkLst>
            <pc:docMk/>
            <pc:sldMk cId="1637358307" sldId="268"/>
            <ac:grpSpMk id="29" creationId="{C2F0DA20-8BA3-7532-4202-B615114217D2}"/>
          </ac:grpSpMkLst>
        </pc:grpChg>
        <pc:grpChg chg="add del mod">
          <ac:chgData name="남 상현" userId="03ad4a8e8f7310f3" providerId="LiveId" clId="{EB692BBA-6B68-40B2-99BB-79E38010F205}" dt="2022-05-20T06:22:53.863" v="25" actId="478"/>
          <ac:grpSpMkLst>
            <pc:docMk/>
            <pc:sldMk cId="1637358307" sldId="268"/>
            <ac:grpSpMk id="34" creationId="{CE6995CA-E7EC-D653-B599-5124E3A4BD26}"/>
          </ac:grpSpMkLst>
        </pc:grpChg>
        <pc:grpChg chg="add mod">
          <ac:chgData name="남 상현" userId="03ad4a8e8f7310f3" providerId="LiveId" clId="{EB692BBA-6B68-40B2-99BB-79E38010F205}" dt="2022-05-20T06:22:25.698" v="20"/>
          <ac:grpSpMkLst>
            <pc:docMk/>
            <pc:sldMk cId="1637358307" sldId="268"/>
            <ac:grpSpMk id="38" creationId="{6F004802-EBD1-6841-1EFA-D7D12033D9E7}"/>
          </ac:grpSpMkLst>
        </pc:grpChg>
        <pc:picChg chg="add mod">
          <ac:chgData name="남 상현" userId="03ad4a8e8f7310f3" providerId="LiveId" clId="{EB692BBA-6B68-40B2-99BB-79E38010F205}" dt="2022-05-20T06:17:22.234" v="15" actId="1076"/>
          <ac:picMkLst>
            <pc:docMk/>
            <pc:sldMk cId="1637358307" sldId="268"/>
            <ac:picMk id="22" creationId="{46071EA0-C119-8894-46D5-6E3E94B5F2B4}"/>
          </ac:picMkLst>
        </pc:picChg>
        <pc:picChg chg="add del mod">
          <ac:chgData name="남 상현" userId="03ad4a8e8f7310f3" providerId="LiveId" clId="{EB692BBA-6B68-40B2-99BB-79E38010F205}" dt="2022-05-20T06:21:23.462" v="19"/>
          <ac:picMkLst>
            <pc:docMk/>
            <pc:sldMk cId="1637358307" sldId="268"/>
            <ac:picMk id="23" creationId="{A5510383-551C-61C9-7788-17284BD9FEA6}"/>
          </ac:picMkLst>
        </pc:picChg>
        <pc:cxnChg chg="add mod topLvl">
          <ac:chgData name="남 상현" userId="03ad4a8e8f7310f3" providerId="LiveId" clId="{EB692BBA-6B68-40B2-99BB-79E38010F205}" dt="2022-05-20T06:23:53.695" v="62" actId="14100"/>
          <ac:cxnSpMkLst>
            <pc:docMk/>
            <pc:sldMk cId="1637358307" sldId="268"/>
            <ac:cxnSpMk id="25" creationId="{D2C91FA9-74D8-FB14-3996-5C719F5ECFCC}"/>
          </ac:cxnSpMkLst>
        </pc:cxnChg>
        <pc:cxnChg chg="add mod">
          <ac:chgData name="남 상현" userId="03ad4a8e8f7310f3" providerId="LiveId" clId="{EB692BBA-6B68-40B2-99BB-79E38010F205}" dt="2022-05-20T06:22:38.902" v="21"/>
          <ac:cxnSpMkLst>
            <pc:docMk/>
            <pc:sldMk cId="1637358307" sldId="268"/>
            <ac:cxnSpMk id="47" creationId="{6291334B-BEBC-51E2-0EAC-A1373A994ABD}"/>
          </ac:cxnSpMkLst>
        </pc:cxnChg>
        <pc:cxnChg chg="add del mod">
          <ac:chgData name="남 상현" userId="03ad4a8e8f7310f3" providerId="LiveId" clId="{EB692BBA-6B68-40B2-99BB-79E38010F205}" dt="2022-05-20T06:22:42.312" v="22" actId="478"/>
          <ac:cxnSpMkLst>
            <pc:docMk/>
            <pc:sldMk cId="1637358307" sldId="268"/>
            <ac:cxnSpMk id="48" creationId="{18A62478-0DA4-7DF4-B472-CB90382DF2BB}"/>
          </ac:cxnSpMkLst>
        </pc:cxnChg>
        <pc:cxnChg chg="add mod">
          <ac:chgData name="남 상현" userId="03ad4a8e8f7310f3" providerId="LiveId" clId="{EB692BBA-6B68-40B2-99BB-79E38010F205}" dt="2022-05-20T06:24:07.324" v="65" actId="14100"/>
          <ac:cxnSpMkLst>
            <pc:docMk/>
            <pc:sldMk cId="1637358307" sldId="268"/>
            <ac:cxnSpMk id="50" creationId="{045E5D78-F55F-6AA3-BDC8-4224EDCA3B30}"/>
          </ac:cxnSpMkLst>
        </pc:cxnChg>
        <pc:cxnChg chg="add mod">
          <ac:chgData name="남 상현" userId="03ad4a8e8f7310f3" providerId="LiveId" clId="{EB692BBA-6B68-40B2-99BB-79E38010F205}" dt="2022-05-20T06:24:29.344" v="75" actId="14100"/>
          <ac:cxnSpMkLst>
            <pc:docMk/>
            <pc:sldMk cId="1637358307" sldId="268"/>
            <ac:cxnSpMk id="54" creationId="{FA91B735-CBFF-389C-90AF-3814AACCCAFE}"/>
          </ac:cxnSpMkLst>
        </pc:cxnChg>
        <pc:cxnChg chg="add mod">
          <ac:chgData name="남 상현" userId="03ad4a8e8f7310f3" providerId="LiveId" clId="{EB692BBA-6B68-40B2-99BB-79E38010F205}" dt="2022-05-20T06:25:16.887" v="83" actId="1076"/>
          <ac:cxnSpMkLst>
            <pc:docMk/>
            <pc:sldMk cId="1637358307" sldId="268"/>
            <ac:cxnSpMk id="59" creationId="{846ED533-8A60-CF6C-9F35-375FBEAA882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직선 연결선 5"/>
          <p:cNvSpPr/>
          <p:nvPr/>
        </p:nvSpPr>
        <p:spPr>
          <a:xfrm>
            <a:off x="9750342" y="877680"/>
            <a:ext cx="207936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3" name="TextBox 8"/>
          <p:cNvSpPr/>
          <p:nvPr/>
        </p:nvSpPr>
        <p:spPr>
          <a:xfrm>
            <a:off x="9775182" y="526860"/>
            <a:ext cx="2012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g x g x 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89AAD7F-81BB-382B-346E-1A33272C7B1E}"/>
              </a:ext>
            </a:extLst>
          </p:cNvPr>
          <p:cNvGrpSpPr/>
          <p:nvPr/>
        </p:nvGrpSpPr>
        <p:grpSpPr>
          <a:xfrm>
            <a:off x="9775182" y="1061708"/>
            <a:ext cx="2037600" cy="1489680"/>
            <a:chOff x="9679320" y="1141608"/>
            <a:chExt cx="2037600" cy="1489680"/>
          </a:xfrm>
        </p:grpSpPr>
        <p:sp>
          <p:nvSpPr>
            <p:cNvPr id="775" name="직사각형 23"/>
            <p:cNvSpPr/>
            <p:nvPr/>
          </p:nvSpPr>
          <p:spPr>
            <a:xfrm>
              <a:off x="10569600" y="2172288"/>
              <a:ext cx="459000" cy="459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1" name="TextBox 6"/>
            <p:cNvSpPr/>
            <p:nvPr/>
          </p:nvSpPr>
          <p:spPr>
            <a:xfrm>
              <a:off x="11066040" y="2305025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0m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787" name="TextBox 12"/>
            <p:cNvSpPr/>
            <p:nvPr/>
          </p:nvSpPr>
          <p:spPr>
            <a:xfrm>
              <a:off x="9679320" y="225927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0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53" name="직사각형 23">
              <a:extLst>
                <a:ext uri="{FF2B5EF4-FFF2-40B4-BE49-F238E27FC236}">
                  <a16:creationId xmlns:a16="http://schemas.microsoft.com/office/drawing/2014/main" id="{EFDD8A67-4D2C-7960-16AD-179A2F9226EC}"/>
                </a:ext>
              </a:extLst>
            </p:cNvPr>
            <p:cNvSpPr/>
            <p:nvPr/>
          </p:nvSpPr>
          <p:spPr>
            <a:xfrm>
              <a:off x="10569600" y="1656948"/>
              <a:ext cx="459000" cy="459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0" name="TextBox 6">
              <a:extLst>
                <a:ext uri="{FF2B5EF4-FFF2-40B4-BE49-F238E27FC236}">
                  <a16:creationId xmlns:a16="http://schemas.microsoft.com/office/drawing/2014/main" id="{F00B3E43-0CEE-6A80-716B-2E1B31AB8242}"/>
                </a:ext>
              </a:extLst>
            </p:cNvPr>
            <p:cNvSpPr/>
            <p:nvPr/>
          </p:nvSpPr>
          <p:spPr>
            <a:xfrm>
              <a:off x="11066040" y="1734888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61" name="TextBox 12">
              <a:extLst>
                <a:ext uri="{FF2B5EF4-FFF2-40B4-BE49-F238E27FC236}">
                  <a16:creationId xmlns:a16="http://schemas.microsoft.com/office/drawing/2014/main" id="{689D2472-1E17-3F01-B3F8-C37E909EAF60}"/>
                </a:ext>
              </a:extLst>
            </p:cNvPr>
            <p:cNvSpPr/>
            <p:nvPr/>
          </p:nvSpPr>
          <p:spPr>
            <a:xfrm>
              <a:off x="9679320" y="1720057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1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62" name="직사각형 23">
              <a:extLst>
                <a:ext uri="{FF2B5EF4-FFF2-40B4-BE49-F238E27FC236}">
                  <a16:creationId xmlns:a16="http://schemas.microsoft.com/office/drawing/2014/main" id="{B33CD9B6-D9F2-F8DD-E340-615F2C3F1136}"/>
                </a:ext>
              </a:extLst>
            </p:cNvPr>
            <p:cNvSpPr/>
            <p:nvPr/>
          </p:nvSpPr>
          <p:spPr>
            <a:xfrm>
              <a:off x="10569600" y="1141608"/>
              <a:ext cx="459000" cy="45900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3" name="TextBox 6">
              <a:extLst>
                <a:ext uri="{FF2B5EF4-FFF2-40B4-BE49-F238E27FC236}">
                  <a16:creationId xmlns:a16="http://schemas.microsoft.com/office/drawing/2014/main" id="{C030DDCC-3F05-9B7E-F2F3-9406FEA7B1E5}"/>
                </a:ext>
              </a:extLst>
            </p:cNvPr>
            <p:cNvSpPr/>
            <p:nvPr/>
          </p:nvSpPr>
          <p:spPr>
            <a:xfrm>
              <a:off x="11066040" y="1230522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64" name="TextBox 12">
              <a:extLst>
                <a:ext uri="{FF2B5EF4-FFF2-40B4-BE49-F238E27FC236}">
                  <a16:creationId xmlns:a16="http://schemas.microsoft.com/office/drawing/2014/main" id="{F1690E17-D5DE-92B6-6EED-3E1D30A71CE5}"/>
                </a:ext>
              </a:extLst>
            </p:cNvPr>
            <p:cNvSpPr/>
            <p:nvPr/>
          </p:nvSpPr>
          <p:spPr>
            <a:xfrm>
              <a:off x="9679320" y="1221259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2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sp>
        <p:nvSpPr>
          <p:cNvPr id="15" name="직사각형 29">
            <a:extLst>
              <a:ext uri="{FF2B5EF4-FFF2-40B4-BE49-F238E27FC236}">
                <a16:creationId xmlns:a16="http://schemas.microsoft.com/office/drawing/2014/main" id="{8F4ED709-890D-AEAE-933D-306C3354A671}"/>
              </a:ext>
            </a:extLst>
          </p:cNvPr>
          <p:cNvSpPr/>
          <p:nvPr/>
        </p:nvSpPr>
        <p:spPr>
          <a:xfrm>
            <a:off x="0" y="3803351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latin typeface="Arial"/>
              </a:rPr>
              <a:t>Type </a:t>
            </a:r>
            <a:r>
              <a:rPr lang="ko-KR" altLang="en-US" sz="1800" b="0" strike="noStrike" spc="-1" dirty="0">
                <a:latin typeface="Arial"/>
              </a:rPr>
              <a:t>구분</a:t>
            </a:r>
            <a:endParaRPr lang="en-US" sz="1800" b="0" strike="noStrike" spc="-1" dirty="0">
              <a:latin typeface="Arial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5A69D8C-B60D-2143-E494-B175EEC608B1}"/>
              </a:ext>
            </a:extLst>
          </p:cNvPr>
          <p:cNvGrpSpPr/>
          <p:nvPr/>
        </p:nvGrpSpPr>
        <p:grpSpPr>
          <a:xfrm>
            <a:off x="9990822" y="3923399"/>
            <a:ext cx="1349280" cy="1098192"/>
            <a:chOff x="9775182" y="3965997"/>
            <a:chExt cx="1349280" cy="1098192"/>
          </a:xfrm>
        </p:grpSpPr>
        <p:sp>
          <p:nvSpPr>
            <p:cNvPr id="17" name="직사각형 23">
              <a:extLst>
                <a:ext uri="{FF2B5EF4-FFF2-40B4-BE49-F238E27FC236}">
                  <a16:creationId xmlns:a16="http://schemas.microsoft.com/office/drawing/2014/main" id="{4B71E8D9-88E2-8742-27BD-3D500A5D9BB3}"/>
                </a:ext>
              </a:extLst>
            </p:cNvPr>
            <p:cNvSpPr/>
            <p:nvPr/>
          </p:nvSpPr>
          <p:spPr>
            <a:xfrm>
              <a:off x="10665462" y="3965997"/>
              <a:ext cx="459000" cy="459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D2695855-CAFF-9505-4ECA-19C0DF177312}"/>
                </a:ext>
              </a:extLst>
            </p:cNvPr>
            <p:cNvSpPr/>
            <p:nvPr/>
          </p:nvSpPr>
          <p:spPr>
            <a:xfrm>
              <a:off x="9775182" y="4042335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A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19" name="직사각형 23">
              <a:extLst>
                <a:ext uri="{FF2B5EF4-FFF2-40B4-BE49-F238E27FC236}">
                  <a16:creationId xmlns:a16="http://schemas.microsoft.com/office/drawing/2014/main" id="{2C5A3060-9BA9-C7A6-9A0A-63831280F667}"/>
                </a:ext>
              </a:extLst>
            </p:cNvPr>
            <p:cNvSpPr/>
            <p:nvPr/>
          </p:nvSpPr>
          <p:spPr>
            <a:xfrm>
              <a:off x="10665462" y="4605189"/>
              <a:ext cx="459000" cy="45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" name="TextBox 12">
              <a:extLst>
                <a:ext uri="{FF2B5EF4-FFF2-40B4-BE49-F238E27FC236}">
                  <a16:creationId xmlns:a16="http://schemas.microsoft.com/office/drawing/2014/main" id="{FDB514C6-633A-0210-9DE5-98A1BD7C94BA}"/>
                </a:ext>
              </a:extLst>
            </p:cNvPr>
            <p:cNvSpPr/>
            <p:nvPr/>
          </p:nvSpPr>
          <p:spPr>
            <a:xfrm>
              <a:off x="9775182" y="4681527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B</a:t>
              </a: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1134206-4282-0201-635F-0095F6696B0B}"/>
              </a:ext>
            </a:extLst>
          </p:cNvPr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46071EA0-C119-8894-46D5-6E3E94B5F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4742" y="850155"/>
            <a:ext cx="2682472" cy="191278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B917B1E-B218-16BC-648F-206C343B2931}"/>
              </a:ext>
            </a:extLst>
          </p:cNvPr>
          <p:cNvSpPr txBox="1"/>
          <p:nvPr/>
        </p:nvSpPr>
        <p:spPr>
          <a:xfrm>
            <a:off x="2538979" y="1014401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2C91FA9-74D8-FB14-3996-5C719F5ECFCC}"/>
              </a:ext>
            </a:extLst>
          </p:cNvPr>
          <p:cNvCxnSpPr>
            <a:cxnSpLocks/>
          </p:cNvCxnSpPr>
          <p:nvPr/>
        </p:nvCxnSpPr>
        <p:spPr>
          <a:xfrm flipV="1">
            <a:off x="2985703" y="1312332"/>
            <a:ext cx="0" cy="4402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166293B-7D01-5696-778B-E8544D59C5B7}"/>
              </a:ext>
            </a:extLst>
          </p:cNvPr>
          <p:cNvSpPr txBox="1"/>
          <p:nvPr/>
        </p:nvSpPr>
        <p:spPr>
          <a:xfrm>
            <a:off x="2044613" y="1625642"/>
            <a:ext cx="4483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2F4FC6B-4E72-9ED5-59AA-3F9EA2A24A0D}"/>
              </a:ext>
            </a:extLst>
          </p:cNvPr>
          <p:cNvSpPr txBox="1"/>
          <p:nvPr/>
        </p:nvSpPr>
        <p:spPr>
          <a:xfrm>
            <a:off x="649421" y="2107036"/>
            <a:ext cx="14473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도어 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출구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F004802-EBD1-6841-1EFA-D7D12033D9E7}"/>
              </a:ext>
            </a:extLst>
          </p:cNvPr>
          <p:cNvGrpSpPr/>
          <p:nvPr/>
        </p:nvGrpSpPr>
        <p:grpSpPr>
          <a:xfrm>
            <a:off x="201739" y="1926210"/>
            <a:ext cx="335093" cy="253916"/>
            <a:chOff x="6312143" y="4301132"/>
            <a:chExt cx="335093" cy="253916"/>
          </a:xfrm>
        </p:grpSpPr>
        <p:sp>
          <p:nvSpPr>
            <p:cNvPr id="39" name="타원 366">
              <a:extLst>
                <a:ext uri="{FF2B5EF4-FFF2-40B4-BE49-F238E27FC236}">
                  <a16:creationId xmlns:a16="http://schemas.microsoft.com/office/drawing/2014/main" id="{EDC12930-8A48-D6C8-1EF2-5ABDF21E4A1A}"/>
                </a:ext>
              </a:extLst>
            </p:cNvPr>
            <p:cNvSpPr/>
            <p:nvPr/>
          </p:nvSpPr>
          <p:spPr>
            <a:xfrm>
              <a:off x="6368527" y="4327297"/>
              <a:ext cx="224671" cy="2246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71ADFDF-EFF5-2758-4207-C7AD1E5D62A0}"/>
                </a:ext>
              </a:extLst>
            </p:cNvPr>
            <p:cNvSpPr txBox="1"/>
            <p:nvPr/>
          </p:nvSpPr>
          <p:spPr>
            <a:xfrm>
              <a:off x="6312143" y="4301132"/>
              <a:ext cx="335093" cy="25391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spc="-1" dirty="0">
                  <a:solidFill>
                    <a:srgbClr val="FFFFFF"/>
                  </a:solidFill>
                  <a:latin typeface="Arial"/>
                </a:rPr>
                <a:t>11</a:t>
              </a:r>
              <a:endParaRPr lang="ko-KR" altLang="en-US" sz="1050" spc="-1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8BEA8C7-DAE5-FCF3-774A-85F3EE379425}"/>
              </a:ext>
            </a:extLst>
          </p:cNvPr>
          <p:cNvSpPr/>
          <p:nvPr/>
        </p:nvSpPr>
        <p:spPr>
          <a:xfrm>
            <a:off x="499451" y="2036038"/>
            <a:ext cx="58400" cy="422122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352B3A5-4D04-2D3F-A29E-C73954C04616}"/>
              </a:ext>
            </a:extLst>
          </p:cNvPr>
          <p:cNvSpPr/>
          <p:nvPr/>
        </p:nvSpPr>
        <p:spPr>
          <a:xfrm>
            <a:off x="2985702" y="1752600"/>
            <a:ext cx="1681825" cy="929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E452402-4902-317E-721D-77145E172C87}"/>
              </a:ext>
            </a:extLst>
          </p:cNvPr>
          <p:cNvSpPr/>
          <p:nvPr/>
        </p:nvSpPr>
        <p:spPr>
          <a:xfrm>
            <a:off x="7777204" y="1743888"/>
            <a:ext cx="1287905" cy="17582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C0B7F2D-14A6-EFB8-E827-30811B66163A}"/>
              </a:ext>
            </a:extLst>
          </p:cNvPr>
          <p:cNvSpPr/>
          <p:nvPr/>
        </p:nvSpPr>
        <p:spPr>
          <a:xfrm>
            <a:off x="5732091" y="1346021"/>
            <a:ext cx="1460064" cy="1758208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7F3B5A8-1E89-DF0D-6C27-015A256F7F28}"/>
              </a:ext>
            </a:extLst>
          </p:cNvPr>
          <p:cNvSpPr/>
          <p:nvPr/>
        </p:nvSpPr>
        <p:spPr>
          <a:xfrm>
            <a:off x="7192155" y="2015193"/>
            <a:ext cx="58400" cy="422122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2A2529C-0BC0-BC96-431A-F2671A94CDB3}"/>
              </a:ext>
            </a:extLst>
          </p:cNvPr>
          <p:cNvSpPr/>
          <p:nvPr/>
        </p:nvSpPr>
        <p:spPr>
          <a:xfrm>
            <a:off x="2927303" y="2015193"/>
            <a:ext cx="58400" cy="42212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291334B-BEBC-51E2-0EAC-A1373A994ABD}"/>
              </a:ext>
            </a:extLst>
          </p:cNvPr>
          <p:cNvCxnSpPr>
            <a:cxnSpLocks/>
          </p:cNvCxnSpPr>
          <p:nvPr/>
        </p:nvCxnSpPr>
        <p:spPr>
          <a:xfrm>
            <a:off x="7250555" y="2217169"/>
            <a:ext cx="322099" cy="0"/>
          </a:xfrm>
          <a:prstGeom prst="straightConnector1">
            <a:avLst/>
          </a:prstGeom>
          <a:ln w="28575">
            <a:solidFill>
              <a:srgbClr val="FF7C8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045E5D78-F55F-6AA3-BDC8-4224EDCA3B30}"/>
              </a:ext>
            </a:extLst>
          </p:cNvPr>
          <p:cNvCxnSpPr>
            <a:cxnSpLocks/>
          </p:cNvCxnSpPr>
          <p:nvPr/>
        </p:nvCxnSpPr>
        <p:spPr>
          <a:xfrm>
            <a:off x="2538979" y="1752600"/>
            <a:ext cx="4467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FA91B735-CBFF-389C-90AF-3814AACCCAFE}"/>
              </a:ext>
            </a:extLst>
          </p:cNvPr>
          <p:cNvCxnSpPr>
            <a:cxnSpLocks/>
          </p:cNvCxnSpPr>
          <p:nvPr/>
        </p:nvCxnSpPr>
        <p:spPr>
          <a:xfrm>
            <a:off x="2538979" y="2682240"/>
            <a:ext cx="4467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80928FF-7BC1-0B97-A97D-3A0F8FE41356}"/>
              </a:ext>
            </a:extLst>
          </p:cNvPr>
          <p:cNvSpPr txBox="1"/>
          <p:nvPr/>
        </p:nvSpPr>
        <p:spPr>
          <a:xfrm>
            <a:off x="2034631" y="2512730"/>
            <a:ext cx="4483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463FA11-97D5-A0CB-4441-36B4A168E3FC}"/>
              </a:ext>
            </a:extLst>
          </p:cNvPr>
          <p:cNvSpPr txBox="1"/>
          <p:nvPr/>
        </p:nvSpPr>
        <p:spPr>
          <a:xfrm>
            <a:off x="4220803" y="1021767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846ED533-8A60-CF6C-9F35-375FBEAA882B}"/>
              </a:ext>
            </a:extLst>
          </p:cNvPr>
          <p:cNvCxnSpPr>
            <a:cxnSpLocks/>
          </p:cNvCxnSpPr>
          <p:nvPr/>
        </p:nvCxnSpPr>
        <p:spPr>
          <a:xfrm flipV="1">
            <a:off x="4667527" y="1319698"/>
            <a:ext cx="0" cy="4402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358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Lumo_S2</a:t>
            </a:r>
          </a:p>
        </p:txBody>
      </p:sp>
      <p:grpSp>
        <p:nvGrpSpPr>
          <p:cNvPr id="225" name="그룹 224">
            <a:extLst>
              <a:ext uri="{FF2B5EF4-FFF2-40B4-BE49-F238E27FC236}">
                <a16:creationId xmlns:a16="http://schemas.microsoft.com/office/drawing/2014/main" id="{3799C147-DC59-CAE6-4D2C-690C2FBA4152}"/>
              </a:ext>
            </a:extLst>
          </p:cNvPr>
          <p:cNvGrpSpPr/>
          <p:nvPr/>
        </p:nvGrpSpPr>
        <p:grpSpPr>
          <a:xfrm>
            <a:off x="9750342" y="389405"/>
            <a:ext cx="2079360" cy="2365144"/>
            <a:chOff x="9750342" y="526860"/>
            <a:chExt cx="2079360" cy="2365144"/>
          </a:xfrm>
        </p:grpSpPr>
        <p:sp>
          <p:nvSpPr>
            <p:cNvPr id="774" name="직선 연결선 5"/>
            <p:cNvSpPr/>
            <p:nvPr/>
          </p:nvSpPr>
          <p:spPr>
            <a:xfrm>
              <a:off x="9750342" y="877680"/>
              <a:ext cx="2079360" cy="0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3" name="TextBox 8"/>
            <p:cNvSpPr/>
            <p:nvPr/>
          </p:nvSpPr>
          <p:spPr>
            <a:xfrm>
              <a:off x="9775182" y="526860"/>
              <a:ext cx="2012760" cy="367878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g x g x g  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775" name="직사각형 23"/>
            <p:cNvSpPr/>
            <p:nvPr/>
          </p:nvSpPr>
          <p:spPr>
            <a:xfrm>
              <a:off x="10665462" y="2433004"/>
              <a:ext cx="459000" cy="459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1" name="TextBox 6"/>
            <p:cNvSpPr/>
            <p:nvPr/>
          </p:nvSpPr>
          <p:spPr>
            <a:xfrm>
              <a:off x="11161902" y="2509342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0m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787" name="TextBox 12"/>
            <p:cNvSpPr/>
            <p:nvPr/>
          </p:nvSpPr>
          <p:spPr>
            <a:xfrm>
              <a:off x="9775182" y="2509342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0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53" name="직사각형 23">
              <a:extLst>
                <a:ext uri="{FF2B5EF4-FFF2-40B4-BE49-F238E27FC236}">
                  <a16:creationId xmlns:a16="http://schemas.microsoft.com/office/drawing/2014/main" id="{EFDD8A67-4D2C-7960-16AD-179A2F9226EC}"/>
                </a:ext>
              </a:extLst>
            </p:cNvPr>
            <p:cNvSpPr/>
            <p:nvPr/>
          </p:nvSpPr>
          <p:spPr>
            <a:xfrm>
              <a:off x="10665462" y="1747356"/>
              <a:ext cx="459000" cy="459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0" name="TextBox 6">
              <a:extLst>
                <a:ext uri="{FF2B5EF4-FFF2-40B4-BE49-F238E27FC236}">
                  <a16:creationId xmlns:a16="http://schemas.microsoft.com/office/drawing/2014/main" id="{F00B3E43-0CEE-6A80-716B-2E1B31AB8242}"/>
                </a:ext>
              </a:extLst>
            </p:cNvPr>
            <p:cNvSpPr/>
            <p:nvPr/>
          </p:nvSpPr>
          <p:spPr>
            <a:xfrm>
              <a:off x="11161902" y="1823694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2m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61" name="TextBox 12">
              <a:extLst>
                <a:ext uri="{FF2B5EF4-FFF2-40B4-BE49-F238E27FC236}">
                  <a16:creationId xmlns:a16="http://schemas.microsoft.com/office/drawing/2014/main" id="{689D2472-1E17-3F01-B3F8-C37E909EAF60}"/>
                </a:ext>
              </a:extLst>
            </p:cNvPr>
            <p:cNvSpPr/>
            <p:nvPr/>
          </p:nvSpPr>
          <p:spPr>
            <a:xfrm>
              <a:off x="9775182" y="1810465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1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62" name="직사각형 23">
              <a:extLst>
                <a:ext uri="{FF2B5EF4-FFF2-40B4-BE49-F238E27FC236}">
                  <a16:creationId xmlns:a16="http://schemas.microsoft.com/office/drawing/2014/main" id="{B33CD9B6-D9F2-F8DD-E340-615F2C3F1136}"/>
                </a:ext>
              </a:extLst>
            </p:cNvPr>
            <p:cNvSpPr/>
            <p:nvPr/>
          </p:nvSpPr>
          <p:spPr>
            <a:xfrm>
              <a:off x="10665462" y="1061708"/>
              <a:ext cx="459000" cy="45900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3" name="TextBox 6">
              <a:extLst>
                <a:ext uri="{FF2B5EF4-FFF2-40B4-BE49-F238E27FC236}">
                  <a16:creationId xmlns:a16="http://schemas.microsoft.com/office/drawing/2014/main" id="{C030DDCC-3F05-9B7E-F2F3-9406FEA7B1E5}"/>
                </a:ext>
              </a:extLst>
            </p:cNvPr>
            <p:cNvSpPr/>
            <p:nvPr/>
          </p:nvSpPr>
          <p:spPr>
            <a:xfrm>
              <a:off x="11161902" y="1156747"/>
              <a:ext cx="650880" cy="30632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3m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64" name="TextBox 12">
              <a:extLst>
                <a:ext uri="{FF2B5EF4-FFF2-40B4-BE49-F238E27FC236}">
                  <a16:creationId xmlns:a16="http://schemas.microsoft.com/office/drawing/2014/main" id="{F1690E17-D5DE-92B6-6EED-3E1D30A71CE5}"/>
                </a:ext>
              </a:extLst>
            </p:cNvPr>
            <p:cNvSpPr/>
            <p:nvPr/>
          </p:nvSpPr>
          <p:spPr>
            <a:xfrm>
              <a:off x="9775182" y="1141359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2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929FA0B-D8F1-7C8B-427E-B4CB6C76F259}"/>
              </a:ext>
            </a:extLst>
          </p:cNvPr>
          <p:cNvSpPr/>
          <p:nvPr/>
        </p:nvSpPr>
        <p:spPr>
          <a:xfrm>
            <a:off x="2985703" y="1346021"/>
            <a:ext cx="1460064" cy="17582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4660CDA-51D5-6C69-F770-56F9EE956FE7}"/>
              </a:ext>
            </a:extLst>
          </p:cNvPr>
          <p:cNvSpPr/>
          <p:nvPr/>
        </p:nvSpPr>
        <p:spPr>
          <a:xfrm>
            <a:off x="4444977" y="1346021"/>
            <a:ext cx="1287905" cy="17582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8A5AA38-0BBB-98A3-E7FC-4CE070BDFD89}"/>
              </a:ext>
            </a:extLst>
          </p:cNvPr>
          <p:cNvSpPr/>
          <p:nvPr/>
        </p:nvSpPr>
        <p:spPr>
          <a:xfrm>
            <a:off x="5732091" y="1346021"/>
            <a:ext cx="1460064" cy="1758208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B4C411A-4896-2EC1-93FE-B9D87B6AEFA1}"/>
              </a:ext>
            </a:extLst>
          </p:cNvPr>
          <p:cNvSpPr/>
          <p:nvPr/>
        </p:nvSpPr>
        <p:spPr>
          <a:xfrm>
            <a:off x="6091910" y="2100986"/>
            <a:ext cx="192784" cy="19278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A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D535081-D2AE-302A-EFDB-2041ECDE7A07}"/>
              </a:ext>
            </a:extLst>
          </p:cNvPr>
          <p:cNvSpPr/>
          <p:nvPr/>
        </p:nvSpPr>
        <p:spPr>
          <a:xfrm>
            <a:off x="7192155" y="2015193"/>
            <a:ext cx="58400" cy="422122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8AF59BF-EE97-10D0-E068-B91073F53E6B}"/>
              </a:ext>
            </a:extLst>
          </p:cNvPr>
          <p:cNvSpPr/>
          <p:nvPr/>
        </p:nvSpPr>
        <p:spPr>
          <a:xfrm>
            <a:off x="2927303" y="2015193"/>
            <a:ext cx="58400" cy="42212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6E6B4D7-2E7A-2B92-29C9-824B6E997972}"/>
              </a:ext>
            </a:extLst>
          </p:cNvPr>
          <p:cNvCxnSpPr>
            <a:cxnSpLocks/>
          </p:cNvCxnSpPr>
          <p:nvPr/>
        </p:nvCxnSpPr>
        <p:spPr>
          <a:xfrm>
            <a:off x="7250555" y="2217169"/>
            <a:ext cx="322099" cy="0"/>
          </a:xfrm>
          <a:prstGeom prst="straightConnector1">
            <a:avLst/>
          </a:prstGeom>
          <a:ln w="28575">
            <a:solidFill>
              <a:srgbClr val="FF7C8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531BC092-5846-E4FA-E751-5CEE834DFD80}"/>
              </a:ext>
            </a:extLst>
          </p:cNvPr>
          <p:cNvCxnSpPr>
            <a:cxnSpLocks/>
          </p:cNvCxnSpPr>
          <p:nvPr/>
        </p:nvCxnSpPr>
        <p:spPr>
          <a:xfrm>
            <a:off x="2605204" y="2217169"/>
            <a:ext cx="322099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29">
            <a:extLst>
              <a:ext uri="{FF2B5EF4-FFF2-40B4-BE49-F238E27FC236}">
                <a16:creationId xmlns:a16="http://schemas.microsoft.com/office/drawing/2014/main" id="{AF4FFB6A-09C4-77B1-38B9-F52DA9E31F5D}"/>
              </a:ext>
            </a:extLst>
          </p:cNvPr>
          <p:cNvSpPr/>
          <p:nvPr/>
        </p:nvSpPr>
        <p:spPr>
          <a:xfrm>
            <a:off x="0" y="3803351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latin typeface="Arial"/>
              </a:rPr>
              <a:t>Type </a:t>
            </a:r>
            <a:r>
              <a:rPr lang="ko-KR" altLang="en-US" sz="1800" b="0" strike="noStrike" spc="-1" dirty="0">
                <a:latin typeface="Arial"/>
              </a:rPr>
              <a:t>구분</a:t>
            </a:r>
            <a:endParaRPr lang="en-US" sz="1800" b="0" strike="noStrike" spc="-1" dirty="0">
              <a:latin typeface="Arial"/>
            </a:endParaRPr>
          </a:p>
        </p:txBody>
      </p:sp>
      <p:grpSp>
        <p:nvGrpSpPr>
          <p:cNvPr id="226" name="그룹 225">
            <a:extLst>
              <a:ext uri="{FF2B5EF4-FFF2-40B4-BE49-F238E27FC236}">
                <a16:creationId xmlns:a16="http://schemas.microsoft.com/office/drawing/2014/main" id="{8ACC78A6-E07C-EE1E-3C32-81D6FCE11B58}"/>
              </a:ext>
            </a:extLst>
          </p:cNvPr>
          <p:cNvGrpSpPr/>
          <p:nvPr/>
        </p:nvGrpSpPr>
        <p:grpSpPr>
          <a:xfrm>
            <a:off x="9990822" y="3923399"/>
            <a:ext cx="1349280" cy="1098192"/>
            <a:chOff x="9775182" y="3965997"/>
            <a:chExt cx="1349280" cy="1098192"/>
          </a:xfrm>
        </p:grpSpPr>
        <p:sp>
          <p:nvSpPr>
            <p:cNvPr id="94" name="직사각형 23">
              <a:extLst>
                <a:ext uri="{FF2B5EF4-FFF2-40B4-BE49-F238E27FC236}">
                  <a16:creationId xmlns:a16="http://schemas.microsoft.com/office/drawing/2014/main" id="{F1BFC14F-C0A0-1BE6-5EFD-1E9159A52798}"/>
                </a:ext>
              </a:extLst>
            </p:cNvPr>
            <p:cNvSpPr/>
            <p:nvPr/>
          </p:nvSpPr>
          <p:spPr>
            <a:xfrm>
              <a:off x="10665462" y="3965997"/>
              <a:ext cx="459000" cy="459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6" name="TextBox 12">
              <a:extLst>
                <a:ext uri="{FF2B5EF4-FFF2-40B4-BE49-F238E27FC236}">
                  <a16:creationId xmlns:a16="http://schemas.microsoft.com/office/drawing/2014/main" id="{00AF8EC0-40D6-1B24-02BF-BFF91844A715}"/>
                </a:ext>
              </a:extLst>
            </p:cNvPr>
            <p:cNvSpPr/>
            <p:nvPr/>
          </p:nvSpPr>
          <p:spPr>
            <a:xfrm>
              <a:off x="9775182" y="4042335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A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97" name="직사각형 23">
              <a:extLst>
                <a:ext uri="{FF2B5EF4-FFF2-40B4-BE49-F238E27FC236}">
                  <a16:creationId xmlns:a16="http://schemas.microsoft.com/office/drawing/2014/main" id="{D9CC6EF9-7E07-34F4-8471-C014AB1DE209}"/>
                </a:ext>
              </a:extLst>
            </p:cNvPr>
            <p:cNvSpPr/>
            <p:nvPr/>
          </p:nvSpPr>
          <p:spPr>
            <a:xfrm>
              <a:off x="10665462" y="4605189"/>
              <a:ext cx="459000" cy="45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8" name="TextBox 12">
              <a:extLst>
                <a:ext uri="{FF2B5EF4-FFF2-40B4-BE49-F238E27FC236}">
                  <a16:creationId xmlns:a16="http://schemas.microsoft.com/office/drawing/2014/main" id="{EF7BF4EA-15CE-C67C-4AC2-F939F83EBDE8}"/>
                </a:ext>
              </a:extLst>
            </p:cNvPr>
            <p:cNvSpPr/>
            <p:nvPr/>
          </p:nvSpPr>
          <p:spPr>
            <a:xfrm>
              <a:off x="9775182" y="4681527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B</a:t>
              </a: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B19ED48E-5F8C-6158-58FF-732D90368C81}"/>
              </a:ext>
            </a:extLst>
          </p:cNvPr>
          <p:cNvSpPr/>
          <p:nvPr/>
        </p:nvSpPr>
        <p:spPr>
          <a:xfrm>
            <a:off x="2985703" y="4574893"/>
            <a:ext cx="1460064" cy="175820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9C002F9-BC1B-B6F2-B0A5-4BA4A372BE8B}"/>
              </a:ext>
            </a:extLst>
          </p:cNvPr>
          <p:cNvSpPr/>
          <p:nvPr/>
        </p:nvSpPr>
        <p:spPr>
          <a:xfrm>
            <a:off x="4444977" y="4574893"/>
            <a:ext cx="1287905" cy="1758208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04F198B5-F897-B551-0B6E-2C2ECA516DCB}"/>
              </a:ext>
            </a:extLst>
          </p:cNvPr>
          <p:cNvSpPr/>
          <p:nvPr/>
        </p:nvSpPr>
        <p:spPr>
          <a:xfrm>
            <a:off x="5732091" y="4574893"/>
            <a:ext cx="1460064" cy="175820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647CCE0-5653-0125-5386-1CB95B373A3D}"/>
              </a:ext>
            </a:extLst>
          </p:cNvPr>
          <p:cNvSpPr/>
          <p:nvPr/>
        </p:nvSpPr>
        <p:spPr>
          <a:xfrm>
            <a:off x="4043678" y="5329858"/>
            <a:ext cx="192784" cy="192784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EE1DABA9-800B-5DC5-5AD5-51800A84B2BA}"/>
              </a:ext>
            </a:extLst>
          </p:cNvPr>
          <p:cNvSpPr/>
          <p:nvPr/>
        </p:nvSpPr>
        <p:spPr>
          <a:xfrm>
            <a:off x="6091910" y="5329858"/>
            <a:ext cx="192784" cy="19278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A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988EA90-D822-E1A2-F230-A71888C17742}"/>
              </a:ext>
            </a:extLst>
          </p:cNvPr>
          <p:cNvSpPr/>
          <p:nvPr/>
        </p:nvSpPr>
        <p:spPr>
          <a:xfrm>
            <a:off x="7192155" y="5244065"/>
            <a:ext cx="58400" cy="422122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3BF60D6-AE49-96DA-F7B0-81B61649F1B3}"/>
              </a:ext>
            </a:extLst>
          </p:cNvPr>
          <p:cNvSpPr/>
          <p:nvPr/>
        </p:nvSpPr>
        <p:spPr>
          <a:xfrm>
            <a:off x="2927303" y="5244065"/>
            <a:ext cx="58400" cy="42212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3FE0B2F4-0BD0-B9A2-C796-E4BB71967EAA}"/>
              </a:ext>
            </a:extLst>
          </p:cNvPr>
          <p:cNvCxnSpPr>
            <a:cxnSpLocks/>
          </p:cNvCxnSpPr>
          <p:nvPr/>
        </p:nvCxnSpPr>
        <p:spPr>
          <a:xfrm>
            <a:off x="7250555" y="5446041"/>
            <a:ext cx="322099" cy="0"/>
          </a:xfrm>
          <a:prstGeom prst="straightConnector1">
            <a:avLst/>
          </a:prstGeom>
          <a:ln w="28575">
            <a:solidFill>
              <a:srgbClr val="FF7C8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EC6F9C17-EFAE-C6BD-3892-DD70C5D165DA}"/>
              </a:ext>
            </a:extLst>
          </p:cNvPr>
          <p:cNvCxnSpPr>
            <a:cxnSpLocks/>
          </p:cNvCxnSpPr>
          <p:nvPr/>
        </p:nvCxnSpPr>
        <p:spPr>
          <a:xfrm>
            <a:off x="2605204" y="5446041"/>
            <a:ext cx="322099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E80BCAD1-96C5-CB89-069B-830DE38CAAB1}"/>
              </a:ext>
            </a:extLst>
          </p:cNvPr>
          <p:cNvSpPr txBox="1"/>
          <p:nvPr/>
        </p:nvSpPr>
        <p:spPr>
          <a:xfrm>
            <a:off x="2537619" y="628053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72502C2-E46C-4C7C-CF00-3F6928DE326F}"/>
              </a:ext>
            </a:extLst>
          </p:cNvPr>
          <p:cNvCxnSpPr>
            <a:cxnSpLocks/>
          </p:cNvCxnSpPr>
          <p:nvPr/>
        </p:nvCxnSpPr>
        <p:spPr>
          <a:xfrm>
            <a:off x="4444977" y="4501254"/>
            <a:ext cx="1287114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>
            <a:extLst>
              <a:ext uri="{FF2B5EF4-FFF2-40B4-BE49-F238E27FC236}">
                <a16:creationId xmlns:a16="http://schemas.microsoft.com/office/drawing/2014/main" id="{0C941815-2EA3-55AC-2649-363E6FAC7027}"/>
              </a:ext>
            </a:extLst>
          </p:cNvPr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연결선 229">
            <a:extLst>
              <a:ext uri="{FF2B5EF4-FFF2-40B4-BE49-F238E27FC236}">
                <a16:creationId xmlns:a16="http://schemas.microsoft.com/office/drawing/2014/main" id="{EE821F7D-86E9-4690-F6DC-12F4BE3777DE}"/>
              </a:ext>
            </a:extLst>
          </p:cNvPr>
          <p:cNvCxnSpPr/>
          <p:nvPr/>
        </p:nvCxnSpPr>
        <p:spPr>
          <a:xfrm flipV="1">
            <a:off x="2985703" y="924253"/>
            <a:ext cx="0" cy="4167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5B8AC176-2311-D7B9-95DD-C6AD1D6BDB6C}"/>
              </a:ext>
            </a:extLst>
          </p:cNvPr>
          <p:cNvCxnSpPr/>
          <p:nvPr/>
        </p:nvCxnSpPr>
        <p:spPr>
          <a:xfrm flipV="1">
            <a:off x="4444977" y="924253"/>
            <a:ext cx="0" cy="4167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7B536564-895C-8C6B-1AA3-FB7FAD8FC2FF}"/>
              </a:ext>
            </a:extLst>
          </p:cNvPr>
          <p:cNvCxnSpPr/>
          <p:nvPr/>
        </p:nvCxnSpPr>
        <p:spPr>
          <a:xfrm flipV="1">
            <a:off x="5732091" y="924253"/>
            <a:ext cx="0" cy="4167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C5ECC71B-4437-2EFA-697B-93807ABD19DC}"/>
              </a:ext>
            </a:extLst>
          </p:cNvPr>
          <p:cNvCxnSpPr/>
          <p:nvPr/>
        </p:nvCxnSpPr>
        <p:spPr>
          <a:xfrm flipV="1">
            <a:off x="7192726" y="924253"/>
            <a:ext cx="0" cy="4167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85D8A3B9-FBBC-0B9E-D8B7-24912A9A3CD3}"/>
              </a:ext>
            </a:extLst>
          </p:cNvPr>
          <p:cNvSpPr txBox="1"/>
          <p:nvPr/>
        </p:nvSpPr>
        <p:spPr>
          <a:xfrm>
            <a:off x="3998253" y="628053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AF4DFDA-87FB-8591-5570-00E273420C79}"/>
              </a:ext>
            </a:extLst>
          </p:cNvPr>
          <p:cNvSpPr txBox="1"/>
          <p:nvPr/>
        </p:nvSpPr>
        <p:spPr>
          <a:xfrm>
            <a:off x="5285367" y="628053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13m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ACD7C96-125F-5B77-B996-D232D6A3F78A}"/>
              </a:ext>
            </a:extLst>
          </p:cNvPr>
          <p:cNvSpPr txBox="1"/>
          <p:nvPr/>
        </p:nvSpPr>
        <p:spPr>
          <a:xfrm>
            <a:off x="6745431" y="628053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21m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32BDBA92-68CD-C5D6-8117-9EA9E1884BF9}"/>
              </a:ext>
            </a:extLst>
          </p:cNvPr>
          <p:cNvCxnSpPr>
            <a:cxnSpLocks/>
          </p:cNvCxnSpPr>
          <p:nvPr/>
        </p:nvCxnSpPr>
        <p:spPr>
          <a:xfrm flipV="1">
            <a:off x="4120443" y="924253"/>
            <a:ext cx="0" cy="11767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5370425C-749B-30CC-D62C-F1B7182930FC}"/>
              </a:ext>
            </a:extLst>
          </p:cNvPr>
          <p:cNvSpPr txBox="1"/>
          <p:nvPr/>
        </p:nvSpPr>
        <p:spPr>
          <a:xfrm>
            <a:off x="647135" y="1160412"/>
            <a:ext cx="13246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버튼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출구와 연결</a:t>
            </a:r>
          </a:p>
        </p:txBody>
      </p:sp>
      <p:cxnSp>
        <p:nvCxnSpPr>
          <p:cNvPr id="233" name="직선 연결선 232">
            <a:extLst>
              <a:ext uri="{FF2B5EF4-FFF2-40B4-BE49-F238E27FC236}">
                <a16:creationId xmlns:a16="http://schemas.microsoft.com/office/drawing/2014/main" id="{160F50A4-2CD7-4AD4-D92F-36FB6841C21F}"/>
              </a:ext>
            </a:extLst>
          </p:cNvPr>
          <p:cNvCxnSpPr>
            <a:cxnSpLocks/>
          </p:cNvCxnSpPr>
          <p:nvPr/>
        </p:nvCxnSpPr>
        <p:spPr>
          <a:xfrm flipH="1">
            <a:off x="2537619" y="1342083"/>
            <a:ext cx="4467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9FF3C1F7-4D1C-FCD7-EA7D-1C77647994F7}"/>
              </a:ext>
            </a:extLst>
          </p:cNvPr>
          <p:cNvSpPr txBox="1"/>
          <p:nvPr/>
        </p:nvSpPr>
        <p:spPr>
          <a:xfrm>
            <a:off x="1646838" y="1214046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D1251BE0-D5E9-D8F1-CF6A-C357DFBC9616}"/>
              </a:ext>
            </a:extLst>
          </p:cNvPr>
          <p:cNvCxnSpPr>
            <a:cxnSpLocks/>
          </p:cNvCxnSpPr>
          <p:nvPr/>
        </p:nvCxnSpPr>
        <p:spPr>
          <a:xfrm flipH="1">
            <a:off x="2605204" y="2217783"/>
            <a:ext cx="458695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6EA693FD-CD6F-AAFB-4FB1-A0D88C789DF3}"/>
              </a:ext>
            </a:extLst>
          </p:cNvPr>
          <p:cNvSpPr txBox="1"/>
          <p:nvPr/>
        </p:nvSpPr>
        <p:spPr>
          <a:xfrm>
            <a:off x="1646838" y="2070420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48DFED06-7A50-ED10-70B7-C73F39C7D18D}"/>
              </a:ext>
            </a:extLst>
          </p:cNvPr>
          <p:cNvCxnSpPr>
            <a:cxnSpLocks/>
          </p:cNvCxnSpPr>
          <p:nvPr/>
        </p:nvCxnSpPr>
        <p:spPr>
          <a:xfrm flipH="1">
            <a:off x="2537619" y="3104229"/>
            <a:ext cx="446724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6AE67511-30A8-9DF2-B2BD-2BC01C48DAD7}"/>
              </a:ext>
            </a:extLst>
          </p:cNvPr>
          <p:cNvSpPr txBox="1"/>
          <p:nvPr/>
        </p:nvSpPr>
        <p:spPr>
          <a:xfrm>
            <a:off x="1646838" y="2977271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B1FFE97-B4E8-E4E8-953F-87DB1A34C76F}"/>
              </a:ext>
            </a:extLst>
          </p:cNvPr>
          <p:cNvSpPr/>
          <p:nvPr/>
        </p:nvSpPr>
        <p:spPr>
          <a:xfrm>
            <a:off x="4043678" y="2100986"/>
            <a:ext cx="192784" cy="192784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E887F2C8-C7CC-CDBF-F6D9-41B2C1C39FDA}"/>
              </a:ext>
            </a:extLst>
          </p:cNvPr>
          <p:cNvCxnSpPr>
            <a:cxnSpLocks/>
          </p:cNvCxnSpPr>
          <p:nvPr/>
        </p:nvCxnSpPr>
        <p:spPr>
          <a:xfrm flipV="1">
            <a:off x="6178815" y="924253"/>
            <a:ext cx="0" cy="11767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AACE9030-7C92-35A2-88A8-AA79FD626B13}"/>
              </a:ext>
            </a:extLst>
          </p:cNvPr>
          <p:cNvSpPr txBox="1"/>
          <p:nvPr/>
        </p:nvSpPr>
        <p:spPr>
          <a:xfrm>
            <a:off x="5756931" y="628053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A46B1C21-19F2-583E-8548-E3B9B5C7447F}"/>
              </a:ext>
            </a:extLst>
          </p:cNvPr>
          <p:cNvSpPr/>
          <p:nvPr/>
        </p:nvSpPr>
        <p:spPr>
          <a:xfrm>
            <a:off x="427685" y="1190469"/>
            <a:ext cx="192784" cy="192784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8B099B6A-25A3-498C-5A4C-C02DC9219841}"/>
              </a:ext>
            </a:extLst>
          </p:cNvPr>
          <p:cNvGrpSpPr/>
          <p:nvPr/>
        </p:nvGrpSpPr>
        <p:grpSpPr>
          <a:xfrm>
            <a:off x="198533" y="982093"/>
            <a:ext cx="341504" cy="261610"/>
            <a:chOff x="6308937" y="4301132"/>
            <a:chExt cx="341504" cy="261610"/>
          </a:xfrm>
        </p:grpSpPr>
        <p:sp>
          <p:nvSpPr>
            <p:cNvPr id="149" name="타원 366">
              <a:extLst>
                <a:ext uri="{FF2B5EF4-FFF2-40B4-BE49-F238E27FC236}">
                  <a16:creationId xmlns:a16="http://schemas.microsoft.com/office/drawing/2014/main" id="{E4345FCD-8262-3C05-86A4-69A189E611F0}"/>
                </a:ext>
              </a:extLst>
            </p:cNvPr>
            <p:cNvSpPr/>
            <p:nvPr/>
          </p:nvSpPr>
          <p:spPr>
            <a:xfrm>
              <a:off x="6368527" y="4327297"/>
              <a:ext cx="224671" cy="2246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284DC456-840F-4095-910A-689E6789BA27}"/>
                </a:ext>
              </a:extLst>
            </p:cNvPr>
            <p:cNvSpPr txBox="1"/>
            <p:nvPr/>
          </p:nvSpPr>
          <p:spPr>
            <a:xfrm>
              <a:off x="6308937" y="4301132"/>
              <a:ext cx="341504" cy="26161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spc="-1" dirty="0">
                  <a:solidFill>
                    <a:srgbClr val="FFFFFF"/>
                  </a:solidFill>
                  <a:latin typeface="Arial"/>
                </a:rPr>
                <a:t>15</a:t>
              </a:r>
              <a:endParaRPr lang="ko-KR" altLang="en-US" sz="1050" spc="-1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1D5F4ECC-FBCB-606A-0BCD-F6FC7837FFD8}"/>
              </a:ext>
            </a:extLst>
          </p:cNvPr>
          <p:cNvSpPr txBox="1"/>
          <p:nvPr/>
        </p:nvSpPr>
        <p:spPr>
          <a:xfrm>
            <a:off x="647135" y="1619447"/>
            <a:ext cx="13246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type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Cube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9DEF0035-FA44-CCEA-B433-AD1D5FB9BCAF}"/>
              </a:ext>
            </a:extLst>
          </p:cNvPr>
          <p:cNvSpPr/>
          <p:nvPr/>
        </p:nvSpPr>
        <p:spPr>
          <a:xfrm>
            <a:off x="430592" y="1632511"/>
            <a:ext cx="192784" cy="19278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A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A09D0998-C513-0230-7EA2-A7AE4BA1C051}"/>
              </a:ext>
            </a:extLst>
          </p:cNvPr>
          <p:cNvGrpSpPr/>
          <p:nvPr/>
        </p:nvGrpSpPr>
        <p:grpSpPr>
          <a:xfrm>
            <a:off x="201739" y="1441128"/>
            <a:ext cx="335093" cy="253916"/>
            <a:chOff x="6312143" y="4301132"/>
            <a:chExt cx="335093" cy="253916"/>
          </a:xfrm>
        </p:grpSpPr>
        <p:sp>
          <p:nvSpPr>
            <p:cNvPr id="177" name="타원 366">
              <a:extLst>
                <a:ext uri="{FF2B5EF4-FFF2-40B4-BE49-F238E27FC236}">
                  <a16:creationId xmlns:a16="http://schemas.microsoft.com/office/drawing/2014/main" id="{B7C3D82C-BCD7-26E3-D923-EF4FF00F6A1D}"/>
                </a:ext>
              </a:extLst>
            </p:cNvPr>
            <p:cNvSpPr/>
            <p:nvPr/>
          </p:nvSpPr>
          <p:spPr>
            <a:xfrm>
              <a:off x="6368527" y="4327297"/>
              <a:ext cx="224671" cy="2246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6FCCE62F-6350-E38C-AAC5-DE6E4262D17A}"/>
                </a:ext>
              </a:extLst>
            </p:cNvPr>
            <p:cNvSpPr txBox="1"/>
            <p:nvPr/>
          </p:nvSpPr>
          <p:spPr>
            <a:xfrm>
              <a:off x="6312143" y="4301132"/>
              <a:ext cx="335093" cy="25391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spc="-1" dirty="0">
                  <a:solidFill>
                    <a:srgbClr val="FFFFFF"/>
                  </a:solidFill>
                  <a:latin typeface="Arial"/>
                </a:rPr>
                <a:t>16</a:t>
              </a:r>
              <a:endParaRPr lang="ko-KR" altLang="en-US" sz="1050" spc="-1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85" name="TextBox 184">
            <a:extLst>
              <a:ext uri="{FF2B5EF4-FFF2-40B4-BE49-F238E27FC236}">
                <a16:creationId xmlns:a16="http://schemas.microsoft.com/office/drawing/2014/main" id="{95BC9FFB-0CAC-A137-3188-67EAF4667FC2}"/>
              </a:ext>
            </a:extLst>
          </p:cNvPr>
          <p:cNvSpPr txBox="1"/>
          <p:nvPr/>
        </p:nvSpPr>
        <p:spPr>
          <a:xfrm>
            <a:off x="647135" y="2104529"/>
            <a:ext cx="144730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트리거 도어 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출구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|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버튼과 연결</a:t>
            </a:r>
          </a:p>
        </p:txBody>
      </p: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7C838696-ADF8-867E-9498-EC0209CACDAD}"/>
              </a:ext>
            </a:extLst>
          </p:cNvPr>
          <p:cNvGrpSpPr/>
          <p:nvPr/>
        </p:nvGrpSpPr>
        <p:grpSpPr>
          <a:xfrm>
            <a:off x="201739" y="1926210"/>
            <a:ext cx="335093" cy="253916"/>
            <a:chOff x="6312143" y="4301132"/>
            <a:chExt cx="335093" cy="253916"/>
          </a:xfrm>
        </p:grpSpPr>
        <p:sp>
          <p:nvSpPr>
            <p:cNvPr id="188" name="타원 366">
              <a:extLst>
                <a:ext uri="{FF2B5EF4-FFF2-40B4-BE49-F238E27FC236}">
                  <a16:creationId xmlns:a16="http://schemas.microsoft.com/office/drawing/2014/main" id="{1D66D21D-076D-43FA-23B9-CE337CB6104D}"/>
                </a:ext>
              </a:extLst>
            </p:cNvPr>
            <p:cNvSpPr/>
            <p:nvPr/>
          </p:nvSpPr>
          <p:spPr>
            <a:xfrm>
              <a:off x="6368527" y="4327297"/>
              <a:ext cx="224671" cy="2246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CAF7E105-410B-05BE-4430-6ED0A4EB4587}"/>
                </a:ext>
              </a:extLst>
            </p:cNvPr>
            <p:cNvSpPr txBox="1"/>
            <p:nvPr/>
          </p:nvSpPr>
          <p:spPr>
            <a:xfrm>
              <a:off x="6312143" y="4301132"/>
              <a:ext cx="335093" cy="25391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spc="-1" dirty="0">
                  <a:solidFill>
                    <a:srgbClr val="FFFFFF"/>
                  </a:solidFill>
                  <a:latin typeface="Arial"/>
                </a:rPr>
                <a:t>11</a:t>
              </a:r>
              <a:endParaRPr lang="ko-KR" altLang="en-US" sz="1050" spc="-1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92D88E21-E8D2-B271-AD57-F209C3E94B7D}"/>
              </a:ext>
            </a:extLst>
          </p:cNvPr>
          <p:cNvSpPr/>
          <p:nvPr/>
        </p:nvSpPr>
        <p:spPr>
          <a:xfrm>
            <a:off x="499451" y="2036038"/>
            <a:ext cx="58400" cy="422122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B68A6956-4800-0DF2-E56E-AA0CA7C89244}"/>
              </a:ext>
            </a:extLst>
          </p:cNvPr>
          <p:cNvSpPr txBox="1"/>
          <p:nvPr/>
        </p:nvSpPr>
        <p:spPr>
          <a:xfrm>
            <a:off x="4277443" y="4209879"/>
            <a:ext cx="16153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벽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천장 모두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type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512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Lumo_S5</a:t>
            </a:r>
          </a:p>
        </p:txBody>
      </p:sp>
      <p:sp>
        <p:nvSpPr>
          <p:cNvPr id="81" name="직선 연결선 5">
            <a:extLst>
              <a:ext uri="{FF2B5EF4-FFF2-40B4-BE49-F238E27FC236}">
                <a16:creationId xmlns:a16="http://schemas.microsoft.com/office/drawing/2014/main" id="{64A2B104-557B-9B50-E166-E57268D23DDA}"/>
              </a:ext>
            </a:extLst>
          </p:cNvPr>
          <p:cNvSpPr/>
          <p:nvPr/>
        </p:nvSpPr>
        <p:spPr>
          <a:xfrm>
            <a:off x="9750342" y="740225"/>
            <a:ext cx="207936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TextBox 8">
            <a:extLst>
              <a:ext uri="{FF2B5EF4-FFF2-40B4-BE49-F238E27FC236}">
                <a16:creationId xmlns:a16="http://schemas.microsoft.com/office/drawing/2014/main" id="{ED23CD1F-9D1D-B13C-75EE-5992BB44365B}"/>
              </a:ext>
            </a:extLst>
          </p:cNvPr>
          <p:cNvSpPr/>
          <p:nvPr/>
        </p:nvSpPr>
        <p:spPr>
          <a:xfrm>
            <a:off x="9775182" y="389405"/>
            <a:ext cx="2012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16g x 12g x 9g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83" name="직사각형 23">
            <a:extLst>
              <a:ext uri="{FF2B5EF4-FFF2-40B4-BE49-F238E27FC236}">
                <a16:creationId xmlns:a16="http://schemas.microsoft.com/office/drawing/2014/main" id="{6F74E9B0-6272-3E1D-2A5B-1412E49B9A00}"/>
              </a:ext>
            </a:extLst>
          </p:cNvPr>
          <p:cNvSpPr/>
          <p:nvPr/>
        </p:nvSpPr>
        <p:spPr>
          <a:xfrm>
            <a:off x="10665462" y="2563708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TextBox 6">
            <a:extLst>
              <a:ext uri="{FF2B5EF4-FFF2-40B4-BE49-F238E27FC236}">
                <a16:creationId xmlns:a16="http://schemas.microsoft.com/office/drawing/2014/main" id="{BC1CD695-DA37-D39F-00DA-1FAB780FF5E9}"/>
              </a:ext>
            </a:extLst>
          </p:cNvPr>
          <p:cNvSpPr/>
          <p:nvPr/>
        </p:nvSpPr>
        <p:spPr>
          <a:xfrm>
            <a:off x="11161902" y="2640046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5" name="TextBox 12">
            <a:extLst>
              <a:ext uri="{FF2B5EF4-FFF2-40B4-BE49-F238E27FC236}">
                <a16:creationId xmlns:a16="http://schemas.microsoft.com/office/drawing/2014/main" id="{5121AE80-15F3-DC81-7B3B-C46B315B7A57}"/>
              </a:ext>
            </a:extLst>
          </p:cNvPr>
          <p:cNvSpPr/>
          <p:nvPr/>
        </p:nvSpPr>
        <p:spPr>
          <a:xfrm>
            <a:off x="9775182" y="2640046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86" name="직사각형 23">
            <a:extLst>
              <a:ext uri="{FF2B5EF4-FFF2-40B4-BE49-F238E27FC236}">
                <a16:creationId xmlns:a16="http://schemas.microsoft.com/office/drawing/2014/main" id="{21D58621-5924-7D81-68D1-236C80137EC3}"/>
              </a:ext>
            </a:extLst>
          </p:cNvPr>
          <p:cNvSpPr/>
          <p:nvPr/>
        </p:nvSpPr>
        <p:spPr>
          <a:xfrm>
            <a:off x="10665462" y="1996498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TextBox 6">
            <a:extLst>
              <a:ext uri="{FF2B5EF4-FFF2-40B4-BE49-F238E27FC236}">
                <a16:creationId xmlns:a16="http://schemas.microsoft.com/office/drawing/2014/main" id="{59591062-9BEC-B5FF-2A14-1AE505844452}"/>
              </a:ext>
            </a:extLst>
          </p:cNvPr>
          <p:cNvSpPr/>
          <p:nvPr/>
        </p:nvSpPr>
        <p:spPr>
          <a:xfrm>
            <a:off x="11161902" y="2072836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1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8" name="TextBox 12">
            <a:extLst>
              <a:ext uri="{FF2B5EF4-FFF2-40B4-BE49-F238E27FC236}">
                <a16:creationId xmlns:a16="http://schemas.microsoft.com/office/drawing/2014/main" id="{682F49D4-8F40-0023-563C-C3F3A0D15BC7}"/>
              </a:ext>
            </a:extLst>
          </p:cNvPr>
          <p:cNvSpPr/>
          <p:nvPr/>
        </p:nvSpPr>
        <p:spPr>
          <a:xfrm>
            <a:off x="9775182" y="2059607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89" name="직사각형 23">
            <a:extLst>
              <a:ext uri="{FF2B5EF4-FFF2-40B4-BE49-F238E27FC236}">
                <a16:creationId xmlns:a16="http://schemas.microsoft.com/office/drawing/2014/main" id="{88309072-541C-0E63-A002-A6756BA83E31}"/>
              </a:ext>
            </a:extLst>
          </p:cNvPr>
          <p:cNvSpPr/>
          <p:nvPr/>
        </p:nvSpPr>
        <p:spPr>
          <a:xfrm>
            <a:off x="10665462" y="1429288"/>
            <a:ext cx="459000" cy="45900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TextBox 6">
            <a:extLst>
              <a:ext uri="{FF2B5EF4-FFF2-40B4-BE49-F238E27FC236}">
                <a16:creationId xmlns:a16="http://schemas.microsoft.com/office/drawing/2014/main" id="{4E1D433A-EB7D-C482-79A8-7D37E29FFA2E}"/>
              </a:ext>
            </a:extLst>
          </p:cNvPr>
          <p:cNvSpPr/>
          <p:nvPr/>
        </p:nvSpPr>
        <p:spPr>
          <a:xfrm>
            <a:off x="11161902" y="1524327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2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1" name="TextBox 12">
            <a:extLst>
              <a:ext uri="{FF2B5EF4-FFF2-40B4-BE49-F238E27FC236}">
                <a16:creationId xmlns:a16="http://schemas.microsoft.com/office/drawing/2014/main" id="{5F47F54E-EE6D-E112-E635-7AABB30D7C21}"/>
              </a:ext>
            </a:extLst>
          </p:cNvPr>
          <p:cNvSpPr/>
          <p:nvPr/>
        </p:nvSpPr>
        <p:spPr>
          <a:xfrm>
            <a:off x="9775182" y="1508939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00" name="직사각형 23">
            <a:extLst>
              <a:ext uri="{FF2B5EF4-FFF2-40B4-BE49-F238E27FC236}">
                <a16:creationId xmlns:a16="http://schemas.microsoft.com/office/drawing/2014/main" id="{96C68408-F3D6-FF52-939A-7D0B726755C8}"/>
              </a:ext>
            </a:extLst>
          </p:cNvPr>
          <p:cNvSpPr/>
          <p:nvPr/>
        </p:nvSpPr>
        <p:spPr>
          <a:xfrm>
            <a:off x="10665462" y="862078"/>
            <a:ext cx="459000" cy="459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TextBox 6">
            <a:extLst>
              <a:ext uri="{FF2B5EF4-FFF2-40B4-BE49-F238E27FC236}">
                <a16:creationId xmlns:a16="http://schemas.microsoft.com/office/drawing/2014/main" id="{58A829C4-2AE9-452B-EBCD-57354C5A48CF}"/>
              </a:ext>
            </a:extLst>
          </p:cNvPr>
          <p:cNvSpPr/>
          <p:nvPr/>
        </p:nvSpPr>
        <p:spPr>
          <a:xfrm>
            <a:off x="11161902" y="957117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3m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2" name="TextBox 12">
            <a:extLst>
              <a:ext uri="{FF2B5EF4-FFF2-40B4-BE49-F238E27FC236}">
                <a16:creationId xmlns:a16="http://schemas.microsoft.com/office/drawing/2014/main" id="{6818F017-397F-5642-3B85-EEAEC8547B39}"/>
              </a:ext>
            </a:extLst>
          </p:cNvPr>
          <p:cNvSpPr/>
          <p:nvPr/>
        </p:nvSpPr>
        <p:spPr>
          <a:xfrm>
            <a:off x="9775182" y="941729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8BF9B4C-D126-C384-4BAC-019CDF8776D0}"/>
              </a:ext>
            </a:extLst>
          </p:cNvPr>
          <p:cNvSpPr txBox="1"/>
          <p:nvPr/>
        </p:nvSpPr>
        <p:spPr>
          <a:xfrm>
            <a:off x="4835947" y="306274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29436CE-4FC1-D706-3E9E-7B7A72115779}"/>
              </a:ext>
            </a:extLst>
          </p:cNvPr>
          <p:cNvSpPr txBox="1"/>
          <p:nvPr/>
        </p:nvSpPr>
        <p:spPr>
          <a:xfrm>
            <a:off x="2737808" y="2266291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1B4D8C0-8D73-03A7-A3CA-BA5CADAC33D1}"/>
              </a:ext>
            </a:extLst>
          </p:cNvPr>
          <p:cNvSpPr txBox="1"/>
          <p:nvPr/>
        </p:nvSpPr>
        <p:spPr>
          <a:xfrm>
            <a:off x="2737808" y="3050461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50D55C8-46D1-7D50-39B8-616F25D244E2}"/>
              </a:ext>
            </a:extLst>
          </p:cNvPr>
          <p:cNvSpPr txBox="1"/>
          <p:nvPr/>
        </p:nvSpPr>
        <p:spPr>
          <a:xfrm>
            <a:off x="5705150" y="306274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B006F0D-732D-248F-9546-DAD7701BB943}"/>
              </a:ext>
            </a:extLst>
          </p:cNvPr>
          <p:cNvSpPr txBox="1"/>
          <p:nvPr/>
        </p:nvSpPr>
        <p:spPr>
          <a:xfrm>
            <a:off x="6537467" y="316256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14m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7663027-242B-F8B3-B32D-F93AB4586FCB}"/>
              </a:ext>
            </a:extLst>
          </p:cNvPr>
          <p:cNvSpPr txBox="1"/>
          <p:nvPr/>
        </p:nvSpPr>
        <p:spPr>
          <a:xfrm>
            <a:off x="7095978" y="318600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E3CAF00-C5B7-67F3-3626-16DA89FBE1E8}"/>
              </a:ext>
            </a:extLst>
          </p:cNvPr>
          <p:cNvSpPr txBox="1"/>
          <p:nvPr/>
        </p:nvSpPr>
        <p:spPr>
          <a:xfrm>
            <a:off x="3631127" y="306274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A985E54-2B6B-E6C4-AB74-6178C3A3E2BA}"/>
              </a:ext>
            </a:extLst>
          </p:cNvPr>
          <p:cNvSpPr txBox="1"/>
          <p:nvPr/>
        </p:nvSpPr>
        <p:spPr>
          <a:xfrm>
            <a:off x="2737808" y="707112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D718E2F8-2626-EC89-B11E-459525874E50}"/>
              </a:ext>
            </a:extLst>
          </p:cNvPr>
          <p:cNvSpPr/>
          <p:nvPr/>
        </p:nvSpPr>
        <p:spPr>
          <a:xfrm>
            <a:off x="5273000" y="834070"/>
            <a:ext cx="1690855" cy="23433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BC94CD1D-FF18-521B-CFAD-7E4C2BEDBED4}"/>
              </a:ext>
            </a:extLst>
          </p:cNvPr>
          <p:cNvSpPr/>
          <p:nvPr/>
        </p:nvSpPr>
        <p:spPr>
          <a:xfrm>
            <a:off x="6114988" y="834070"/>
            <a:ext cx="848867" cy="23433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77539A4-D8C7-EB99-BAE0-FCC46C15FFE0}"/>
              </a:ext>
            </a:extLst>
          </p:cNvPr>
          <p:cNvSpPr/>
          <p:nvPr/>
        </p:nvSpPr>
        <p:spPr>
          <a:xfrm>
            <a:off x="4049358" y="834070"/>
            <a:ext cx="1223641" cy="23433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42C0F72-C164-FB0C-3AA1-817D72278E83}"/>
              </a:ext>
            </a:extLst>
          </p:cNvPr>
          <p:cNvSpPr/>
          <p:nvPr/>
        </p:nvSpPr>
        <p:spPr>
          <a:xfrm>
            <a:off x="4049358" y="2401485"/>
            <a:ext cx="1223641" cy="775934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3" name="직사각형 23">
            <a:extLst>
              <a:ext uri="{FF2B5EF4-FFF2-40B4-BE49-F238E27FC236}">
                <a16:creationId xmlns:a16="http://schemas.microsoft.com/office/drawing/2014/main" id="{0CCDC933-35BC-5CA6-B2DC-893686E29698}"/>
              </a:ext>
            </a:extLst>
          </p:cNvPr>
          <p:cNvSpPr/>
          <p:nvPr/>
        </p:nvSpPr>
        <p:spPr>
          <a:xfrm>
            <a:off x="6114988" y="836708"/>
            <a:ext cx="848868" cy="85892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EB455383-604C-E101-2AA0-759A82B5A12D}"/>
              </a:ext>
            </a:extLst>
          </p:cNvPr>
          <p:cNvSpPr/>
          <p:nvPr/>
        </p:nvSpPr>
        <p:spPr>
          <a:xfrm>
            <a:off x="6963855" y="2401484"/>
            <a:ext cx="584752" cy="77593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5C30904E-89D7-A933-3347-4B70EADADA91}"/>
              </a:ext>
            </a:extLst>
          </p:cNvPr>
          <p:cNvSpPr/>
          <p:nvPr/>
        </p:nvSpPr>
        <p:spPr>
          <a:xfrm>
            <a:off x="3993383" y="1086897"/>
            <a:ext cx="55486" cy="40105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2CEE5492-6AED-E6F7-5DCC-0CE704C012E0}"/>
              </a:ext>
            </a:extLst>
          </p:cNvPr>
          <p:cNvCxnSpPr>
            <a:cxnSpLocks/>
          </p:cNvCxnSpPr>
          <p:nvPr/>
        </p:nvCxnSpPr>
        <p:spPr>
          <a:xfrm>
            <a:off x="3687356" y="1278795"/>
            <a:ext cx="306027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727CB403-097A-3A51-0A33-1305D30E0CE9}"/>
              </a:ext>
            </a:extLst>
          </p:cNvPr>
          <p:cNvSpPr/>
          <p:nvPr/>
        </p:nvSpPr>
        <p:spPr>
          <a:xfrm>
            <a:off x="7546011" y="2593985"/>
            <a:ext cx="55486" cy="401059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E83BE728-5C9A-167C-140B-53C65F5EA71A}"/>
              </a:ext>
            </a:extLst>
          </p:cNvPr>
          <p:cNvCxnSpPr>
            <a:cxnSpLocks/>
          </p:cNvCxnSpPr>
          <p:nvPr/>
        </p:nvCxnSpPr>
        <p:spPr>
          <a:xfrm>
            <a:off x="7601497" y="2801123"/>
            <a:ext cx="306027" cy="0"/>
          </a:xfrm>
          <a:prstGeom prst="straightConnector1">
            <a:avLst/>
          </a:prstGeom>
          <a:ln w="28575">
            <a:solidFill>
              <a:srgbClr val="FF7C8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2B813779-F117-EC3D-B0B0-C266FC33C024}"/>
              </a:ext>
            </a:extLst>
          </p:cNvPr>
          <p:cNvSpPr/>
          <p:nvPr/>
        </p:nvSpPr>
        <p:spPr>
          <a:xfrm>
            <a:off x="5062093" y="2676298"/>
            <a:ext cx="183164" cy="183164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6E657DF9-017A-D5B6-2A74-21B3D0EBE349}"/>
              </a:ext>
            </a:extLst>
          </p:cNvPr>
          <p:cNvSpPr/>
          <p:nvPr/>
        </p:nvSpPr>
        <p:spPr>
          <a:xfrm>
            <a:off x="6447839" y="1183296"/>
            <a:ext cx="183164" cy="18316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A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41C6DD74-2999-2553-2D90-B0BBF227A27E}"/>
              </a:ext>
            </a:extLst>
          </p:cNvPr>
          <p:cNvCxnSpPr>
            <a:cxnSpLocks/>
          </p:cNvCxnSpPr>
          <p:nvPr/>
        </p:nvCxnSpPr>
        <p:spPr>
          <a:xfrm flipV="1">
            <a:off x="4048869" y="524210"/>
            <a:ext cx="0" cy="309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01DB8DDB-370C-7966-B29C-F00332A28F83}"/>
              </a:ext>
            </a:extLst>
          </p:cNvPr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D8F96C50-7B80-8F93-D13D-0B4DEB094E07}"/>
              </a:ext>
            </a:extLst>
          </p:cNvPr>
          <p:cNvCxnSpPr>
            <a:cxnSpLocks/>
          </p:cNvCxnSpPr>
          <p:nvPr/>
        </p:nvCxnSpPr>
        <p:spPr>
          <a:xfrm flipH="1">
            <a:off x="3413760" y="3177419"/>
            <a:ext cx="63510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50704322-629D-CE40-813F-7DBEDA519624}"/>
              </a:ext>
            </a:extLst>
          </p:cNvPr>
          <p:cNvCxnSpPr>
            <a:cxnSpLocks/>
          </p:cNvCxnSpPr>
          <p:nvPr/>
        </p:nvCxnSpPr>
        <p:spPr>
          <a:xfrm flipH="1">
            <a:off x="3413760" y="2412197"/>
            <a:ext cx="63510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182BEC64-DE65-A4FC-F9DE-1A37336D5567}"/>
              </a:ext>
            </a:extLst>
          </p:cNvPr>
          <p:cNvCxnSpPr>
            <a:cxnSpLocks/>
          </p:cNvCxnSpPr>
          <p:nvPr/>
        </p:nvCxnSpPr>
        <p:spPr>
          <a:xfrm flipH="1">
            <a:off x="3413760" y="834070"/>
            <a:ext cx="63510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8D5DB739-8DB6-0B89-60CA-18341F44820B}"/>
              </a:ext>
            </a:extLst>
          </p:cNvPr>
          <p:cNvCxnSpPr>
            <a:cxnSpLocks/>
          </p:cNvCxnSpPr>
          <p:nvPr/>
        </p:nvCxnSpPr>
        <p:spPr>
          <a:xfrm flipH="1">
            <a:off x="3413760" y="1693018"/>
            <a:ext cx="268224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55026A0D-ED75-EB89-2B84-C20F1F08DEA4}"/>
              </a:ext>
            </a:extLst>
          </p:cNvPr>
          <p:cNvCxnSpPr>
            <a:cxnSpLocks/>
          </p:cNvCxnSpPr>
          <p:nvPr/>
        </p:nvCxnSpPr>
        <p:spPr>
          <a:xfrm flipV="1">
            <a:off x="5272999" y="524210"/>
            <a:ext cx="0" cy="309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847411B0-838D-3598-BB41-36C4A1337A1E}"/>
              </a:ext>
            </a:extLst>
          </p:cNvPr>
          <p:cNvCxnSpPr>
            <a:cxnSpLocks/>
          </p:cNvCxnSpPr>
          <p:nvPr/>
        </p:nvCxnSpPr>
        <p:spPr>
          <a:xfrm flipV="1">
            <a:off x="6114988" y="524210"/>
            <a:ext cx="0" cy="309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7E5F77CA-9C3B-4BDE-0B71-56BD72426A00}"/>
              </a:ext>
            </a:extLst>
          </p:cNvPr>
          <p:cNvCxnSpPr>
            <a:cxnSpLocks/>
          </p:cNvCxnSpPr>
          <p:nvPr/>
        </p:nvCxnSpPr>
        <p:spPr>
          <a:xfrm flipV="1">
            <a:off x="7542702" y="524210"/>
            <a:ext cx="0" cy="187249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0627D5AF-88F5-498C-55F8-1CA2EF2652B7}"/>
              </a:ext>
            </a:extLst>
          </p:cNvPr>
          <p:cNvCxnSpPr>
            <a:cxnSpLocks/>
          </p:cNvCxnSpPr>
          <p:nvPr/>
        </p:nvCxnSpPr>
        <p:spPr>
          <a:xfrm flipV="1">
            <a:off x="6947306" y="524210"/>
            <a:ext cx="0" cy="309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7740AAC6-BF8D-B8B2-BC17-A3A7D4560931}"/>
              </a:ext>
            </a:extLst>
          </p:cNvPr>
          <p:cNvSpPr txBox="1"/>
          <p:nvPr/>
        </p:nvSpPr>
        <p:spPr>
          <a:xfrm>
            <a:off x="2737808" y="1550180"/>
            <a:ext cx="893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7D9987E-326F-955F-D229-126EFC5A8D99}"/>
              </a:ext>
            </a:extLst>
          </p:cNvPr>
          <p:cNvCxnSpPr/>
          <p:nvPr/>
        </p:nvCxnSpPr>
        <p:spPr>
          <a:xfrm>
            <a:off x="4048869" y="2412197"/>
            <a:ext cx="1224130" cy="0"/>
          </a:xfrm>
          <a:prstGeom prst="line">
            <a:avLst/>
          </a:prstGeom>
          <a:ln w="5715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722A7EB-29EC-29E9-93ED-4E7CAAC52BF4}"/>
              </a:ext>
            </a:extLst>
          </p:cNvPr>
          <p:cNvCxnSpPr>
            <a:cxnSpLocks/>
            <a:stCxn id="139" idx="0"/>
          </p:cNvCxnSpPr>
          <p:nvPr/>
        </p:nvCxnSpPr>
        <p:spPr>
          <a:xfrm flipH="1" flipV="1">
            <a:off x="6537467" y="640080"/>
            <a:ext cx="1954" cy="54321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A83D23EB-B3FA-E2BB-C382-05EFB9D94B2C}"/>
              </a:ext>
            </a:extLst>
          </p:cNvPr>
          <p:cNvSpPr txBox="1"/>
          <p:nvPr/>
        </p:nvSpPr>
        <p:spPr>
          <a:xfrm>
            <a:off x="7210597" y="1155406"/>
            <a:ext cx="760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2m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24" name="직선 연결선 223">
            <a:extLst>
              <a:ext uri="{FF2B5EF4-FFF2-40B4-BE49-F238E27FC236}">
                <a16:creationId xmlns:a16="http://schemas.microsoft.com/office/drawing/2014/main" id="{AF2DA7E7-4ECA-2D0F-9460-223A4311A60F}"/>
              </a:ext>
            </a:extLst>
          </p:cNvPr>
          <p:cNvCxnSpPr>
            <a:stCxn id="139" idx="3"/>
          </p:cNvCxnSpPr>
          <p:nvPr/>
        </p:nvCxnSpPr>
        <p:spPr>
          <a:xfrm>
            <a:off x="6631003" y="1274878"/>
            <a:ext cx="542154" cy="391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B42506C7-A8E9-28B8-2AEF-E7A8B27F33C8}"/>
              </a:ext>
            </a:extLst>
          </p:cNvPr>
          <p:cNvSpPr txBox="1"/>
          <p:nvPr/>
        </p:nvSpPr>
        <p:spPr>
          <a:xfrm>
            <a:off x="6162971" y="429944"/>
            <a:ext cx="760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12m</a:t>
            </a:r>
            <a:endParaRPr lang="ko-KR" altLang="en-US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5EAFB784-75D4-B9DF-D5AC-D037A7DB514D}"/>
              </a:ext>
            </a:extLst>
          </p:cNvPr>
          <p:cNvCxnSpPr>
            <a:cxnSpLocks/>
          </p:cNvCxnSpPr>
          <p:nvPr/>
        </p:nvCxnSpPr>
        <p:spPr>
          <a:xfrm flipV="1">
            <a:off x="5153675" y="660776"/>
            <a:ext cx="0" cy="1992896"/>
          </a:xfrm>
          <a:prstGeom prst="line">
            <a:avLst/>
          </a:prstGeom>
          <a:ln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8491BF64-1599-8727-69C5-D23C8FCC3CCB}"/>
              </a:ext>
            </a:extLst>
          </p:cNvPr>
          <p:cNvCxnSpPr>
            <a:cxnSpLocks/>
          </p:cNvCxnSpPr>
          <p:nvPr/>
        </p:nvCxnSpPr>
        <p:spPr>
          <a:xfrm flipH="1">
            <a:off x="3731314" y="2767880"/>
            <a:ext cx="1330779" cy="0"/>
          </a:xfrm>
          <a:prstGeom prst="line">
            <a:avLst/>
          </a:prstGeom>
          <a:ln>
            <a:solidFill>
              <a:srgbClr val="FF7C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D6EE7C95-EA84-C11B-FDF7-C7CAAAA7188B}"/>
              </a:ext>
            </a:extLst>
          </p:cNvPr>
          <p:cNvSpPr txBox="1"/>
          <p:nvPr/>
        </p:nvSpPr>
        <p:spPr>
          <a:xfrm>
            <a:off x="3191380" y="2640734"/>
            <a:ext cx="760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F7C80"/>
                </a:solidFill>
              </a:rPr>
              <a:t>10m</a:t>
            </a:r>
            <a:endParaRPr lang="ko-KR" altLang="en-US" sz="900" dirty="0">
              <a:solidFill>
                <a:srgbClr val="FF7C80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CDF5447-46F2-2EA8-74C7-412BA3C35E7F}"/>
              </a:ext>
            </a:extLst>
          </p:cNvPr>
          <p:cNvSpPr txBox="1"/>
          <p:nvPr/>
        </p:nvSpPr>
        <p:spPr>
          <a:xfrm>
            <a:off x="4737132" y="476275"/>
            <a:ext cx="760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rgbClr val="FF7C80"/>
                </a:solidFill>
              </a:rPr>
              <a:t>5.4m</a:t>
            </a:r>
            <a:endParaRPr lang="ko-KR" altLang="en-US" sz="900" dirty="0">
              <a:solidFill>
                <a:srgbClr val="FF7C80"/>
              </a:solidFill>
            </a:endParaRPr>
          </a:p>
        </p:txBody>
      </p: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4B4FFF8F-E4D2-F6DF-DE55-CB7723B74F2C}"/>
              </a:ext>
            </a:extLst>
          </p:cNvPr>
          <p:cNvGrpSpPr/>
          <p:nvPr/>
        </p:nvGrpSpPr>
        <p:grpSpPr>
          <a:xfrm>
            <a:off x="9990822" y="3923399"/>
            <a:ext cx="1349280" cy="1098192"/>
            <a:chOff x="9775182" y="3965997"/>
            <a:chExt cx="1349280" cy="1098192"/>
          </a:xfrm>
        </p:grpSpPr>
        <p:sp>
          <p:nvSpPr>
            <p:cNvPr id="177" name="직사각형 23">
              <a:extLst>
                <a:ext uri="{FF2B5EF4-FFF2-40B4-BE49-F238E27FC236}">
                  <a16:creationId xmlns:a16="http://schemas.microsoft.com/office/drawing/2014/main" id="{DDF759F8-8FEF-0283-511D-3B6A1390A27B}"/>
                </a:ext>
              </a:extLst>
            </p:cNvPr>
            <p:cNvSpPr/>
            <p:nvPr/>
          </p:nvSpPr>
          <p:spPr>
            <a:xfrm>
              <a:off x="10665462" y="3965997"/>
              <a:ext cx="459000" cy="459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8" name="TextBox 12">
              <a:extLst>
                <a:ext uri="{FF2B5EF4-FFF2-40B4-BE49-F238E27FC236}">
                  <a16:creationId xmlns:a16="http://schemas.microsoft.com/office/drawing/2014/main" id="{22D8C688-37EC-67AF-47F7-47280363E194}"/>
                </a:ext>
              </a:extLst>
            </p:cNvPr>
            <p:cNvSpPr/>
            <p:nvPr/>
          </p:nvSpPr>
          <p:spPr>
            <a:xfrm>
              <a:off x="9775182" y="4042335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A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179" name="직사각형 23">
              <a:extLst>
                <a:ext uri="{FF2B5EF4-FFF2-40B4-BE49-F238E27FC236}">
                  <a16:creationId xmlns:a16="http://schemas.microsoft.com/office/drawing/2014/main" id="{9812C8E3-D22E-25CD-09FD-D8583F6DE9DF}"/>
                </a:ext>
              </a:extLst>
            </p:cNvPr>
            <p:cNvSpPr/>
            <p:nvPr/>
          </p:nvSpPr>
          <p:spPr>
            <a:xfrm>
              <a:off x="10665462" y="4605189"/>
              <a:ext cx="459000" cy="45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0" name="TextBox 12">
              <a:extLst>
                <a:ext uri="{FF2B5EF4-FFF2-40B4-BE49-F238E27FC236}">
                  <a16:creationId xmlns:a16="http://schemas.microsoft.com/office/drawing/2014/main" id="{89ABACBC-5CDF-A2D6-E742-37207659773A}"/>
                </a:ext>
              </a:extLst>
            </p:cNvPr>
            <p:cNvSpPr/>
            <p:nvPr/>
          </p:nvSpPr>
          <p:spPr>
            <a:xfrm>
              <a:off x="9775182" y="4681527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B</a:t>
              </a: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sp>
        <p:nvSpPr>
          <p:cNvPr id="181" name="직사각형 29">
            <a:extLst>
              <a:ext uri="{FF2B5EF4-FFF2-40B4-BE49-F238E27FC236}">
                <a16:creationId xmlns:a16="http://schemas.microsoft.com/office/drawing/2014/main" id="{7E977264-2666-A309-5EC4-87116E8421D4}"/>
              </a:ext>
            </a:extLst>
          </p:cNvPr>
          <p:cNvSpPr/>
          <p:nvPr/>
        </p:nvSpPr>
        <p:spPr>
          <a:xfrm>
            <a:off x="0" y="3803351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latin typeface="Arial"/>
              </a:rPr>
              <a:t>Type </a:t>
            </a:r>
            <a:r>
              <a:rPr lang="ko-KR" altLang="en-US" sz="1800" b="0" strike="noStrike" spc="-1" dirty="0">
                <a:latin typeface="Arial"/>
              </a:rPr>
              <a:t>구분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1D8B9881-E376-0140-2F7D-DE07ED8EB6A3}"/>
              </a:ext>
            </a:extLst>
          </p:cNvPr>
          <p:cNvSpPr/>
          <p:nvPr/>
        </p:nvSpPr>
        <p:spPr>
          <a:xfrm>
            <a:off x="5273000" y="4112206"/>
            <a:ext cx="1690855" cy="2343349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73BAE600-E883-49C0-037B-CCCA8AE6638A}"/>
              </a:ext>
            </a:extLst>
          </p:cNvPr>
          <p:cNvSpPr/>
          <p:nvPr/>
        </p:nvSpPr>
        <p:spPr>
          <a:xfrm>
            <a:off x="6114988" y="4112206"/>
            <a:ext cx="848867" cy="234334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76B290A4-DBD0-E10C-466F-3BDB12035B86}"/>
              </a:ext>
            </a:extLst>
          </p:cNvPr>
          <p:cNvSpPr/>
          <p:nvPr/>
        </p:nvSpPr>
        <p:spPr>
          <a:xfrm>
            <a:off x="4049358" y="4112206"/>
            <a:ext cx="1223641" cy="234334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92E28895-B5A5-2E75-E93C-E0AA37E02343}"/>
              </a:ext>
            </a:extLst>
          </p:cNvPr>
          <p:cNvSpPr/>
          <p:nvPr/>
        </p:nvSpPr>
        <p:spPr>
          <a:xfrm>
            <a:off x="4049358" y="5679621"/>
            <a:ext cx="1223641" cy="77593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6" name="직사각형 23">
            <a:extLst>
              <a:ext uri="{FF2B5EF4-FFF2-40B4-BE49-F238E27FC236}">
                <a16:creationId xmlns:a16="http://schemas.microsoft.com/office/drawing/2014/main" id="{F32CA2DA-A442-8119-DC5D-10939601B454}"/>
              </a:ext>
            </a:extLst>
          </p:cNvPr>
          <p:cNvSpPr/>
          <p:nvPr/>
        </p:nvSpPr>
        <p:spPr>
          <a:xfrm>
            <a:off x="6114988" y="4105966"/>
            <a:ext cx="848868" cy="85892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51F79349-90FD-117F-1094-2E29A4F9DABE}"/>
              </a:ext>
            </a:extLst>
          </p:cNvPr>
          <p:cNvSpPr/>
          <p:nvPr/>
        </p:nvSpPr>
        <p:spPr>
          <a:xfrm>
            <a:off x="6963855" y="5679620"/>
            <a:ext cx="584752" cy="7759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E257155E-59C0-B58A-FA1D-5AC806223043}"/>
              </a:ext>
            </a:extLst>
          </p:cNvPr>
          <p:cNvSpPr/>
          <p:nvPr/>
        </p:nvSpPr>
        <p:spPr>
          <a:xfrm>
            <a:off x="3993383" y="4365033"/>
            <a:ext cx="55486" cy="40105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9" name="직선 화살표 연결선 188">
            <a:extLst>
              <a:ext uri="{FF2B5EF4-FFF2-40B4-BE49-F238E27FC236}">
                <a16:creationId xmlns:a16="http://schemas.microsoft.com/office/drawing/2014/main" id="{3A51CED7-B086-9B20-07D1-5F7631121718}"/>
              </a:ext>
            </a:extLst>
          </p:cNvPr>
          <p:cNvCxnSpPr>
            <a:cxnSpLocks/>
          </p:cNvCxnSpPr>
          <p:nvPr/>
        </p:nvCxnSpPr>
        <p:spPr>
          <a:xfrm>
            <a:off x="3687356" y="4556931"/>
            <a:ext cx="306027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28F98F1E-C619-607F-8AEC-BCE3869B7207}"/>
              </a:ext>
            </a:extLst>
          </p:cNvPr>
          <p:cNvSpPr/>
          <p:nvPr/>
        </p:nvSpPr>
        <p:spPr>
          <a:xfrm>
            <a:off x="7546011" y="5872121"/>
            <a:ext cx="55486" cy="401059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2C6B8A69-151C-289B-B3F0-2141CC9B5C3D}"/>
              </a:ext>
            </a:extLst>
          </p:cNvPr>
          <p:cNvCxnSpPr>
            <a:cxnSpLocks/>
          </p:cNvCxnSpPr>
          <p:nvPr/>
        </p:nvCxnSpPr>
        <p:spPr>
          <a:xfrm>
            <a:off x="7601497" y="6079259"/>
            <a:ext cx="306027" cy="0"/>
          </a:xfrm>
          <a:prstGeom prst="straightConnector1">
            <a:avLst/>
          </a:prstGeom>
          <a:ln w="28575">
            <a:solidFill>
              <a:srgbClr val="FF7C8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8ED0568D-3F06-907C-09A2-6A7F2AF5378F}"/>
              </a:ext>
            </a:extLst>
          </p:cNvPr>
          <p:cNvSpPr/>
          <p:nvPr/>
        </p:nvSpPr>
        <p:spPr>
          <a:xfrm>
            <a:off x="5062093" y="5954434"/>
            <a:ext cx="183164" cy="183164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311C79A7-C38A-9C1B-B634-7D9615613126}"/>
              </a:ext>
            </a:extLst>
          </p:cNvPr>
          <p:cNvSpPr/>
          <p:nvPr/>
        </p:nvSpPr>
        <p:spPr>
          <a:xfrm>
            <a:off x="6447839" y="4461432"/>
            <a:ext cx="183164" cy="18316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</a:rPr>
              <a:t>A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E750EA8E-A694-2AF8-7789-095B1D996CE8}"/>
              </a:ext>
            </a:extLst>
          </p:cNvPr>
          <p:cNvCxnSpPr/>
          <p:nvPr/>
        </p:nvCxnSpPr>
        <p:spPr>
          <a:xfrm>
            <a:off x="4048869" y="5690333"/>
            <a:ext cx="1224130" cy="0"/>
          </a:xfrm>
          <a:prstGeom prst="line">
            <a:avLst/>
          </a:prstGeom>
          <a:ln w="5715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0F7217B7-C38B-21A9-9997-89F280A2015A}"/>
              </a:ext>
            </a:extLst>
          </p:cNvPr>
          <p:cNvCxnSpPr>
            <a:cxnSpLocks/>
          </p:cNvCxnSpPr>
          <p:nvPr/>
        </p:nvCxnSpPr>
        <p:spPr>
          <a:xfrm>
            <a:off x="5264121" y="4008312"/>
            <a:ext cx="867780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10F9B318-600C-E989-499E-9ED741BB9767}"/>
              </a:ext>
            </a:extLst>
          </p:cNvPr>
          <p:cNvSpPr txBox="1"/>
          <p:nvPr/>
        </p:nvSpPr>
        <p:spPr>
          <a:xfrm>
            <a:off x="4897471" y="3696339"/>
            <a:ext cx="16153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벽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천장 모두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type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672AE113-15F9-4379-4844-3CBFAB6133DA}"/>
              </a:ext>
            </a:extLst>
          </p:cNvPr>
          <p:cNvSpPr txBox="1"/>
          <p:nvPr/>
        </p:nvSpPr>
        <p:spPr>
          <a:xfrm>
            <a:off x="647135" y="1068399"/>
            <a:ext cx="13246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버튼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출구와 연결</a:t>
            </a: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ED980FDC-7D2D-FD79-2E38-3ED5A6B0CF50}"/>
              </a:ext>
            </a:extLst>
          </p:cNvPr>
          <p:cNvSpPr/>
          <p:nvPr/>
        </p:nvSpPr>
        <p:spPr>
          <a:xfrm>
            <a:off x="427685" y="1098456"/>
            <a:ext cx="192784" cy="192784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B25AC37E-6AF3-5524-A0AE-2CC059645E86}"/>
              </a:ext>
            </a:extLst>
          </p:cNvPr>
          <p:cNvGrpSpPr/>
          <p:nvPr/>
        </p:nvGrpSpPr>
        <p:grpSpPr>
          <a:xfrm>
            <a:off x="198533" y="890080"/>
            <a:ext cx="341504" cy="261610"/>
            <a:chOff x="6308937" y="4301132"/>
            <a:chExt cx="341504" cy="261610"/>
          </a:xfrm>
        </p:grpSpPr>
        <p:sp>
          <p:nvSpPr>
            <p:cNvPr id="204" name="타원 366">
              <a:extLst>
                <a:ext uri="{FF2B5EF4-FFF2-40B4-BE49-F238E27FC236}">
                  <a16:creationId xmlns:a16="http://schemas.microsoft.com/office/drawing/2014/main" id="{A54D5BD1-CD96-5A90-3EE2-A6D2295593A4}"/>
                </a:ext>
              </a:extLst>
            </p:cNvPr>
            <p:cNvSpPr/>
            <p:nvPr/>
          </p:nvSpPr>
          <p:spPr>
            <a:xfrm>
              <a:off x="6368527" y="4327297"/>
              <a:ext cx="224671" cy="2246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6A8C02EC-7B06-9E29-E66F-1A5870BE9DC7}"/>
                </a:ext>
              </a:extLst>
            </p:cNvPr>
            <p:cNvSpPr txBox="1"/>
            <p:nvPr/>
          </p:nvSpPr>
          <p:spPr>
            <a:xfrm>
              <a:off x="6308937" y="4301132"/>
              <a:ext cx="341504" cy="261610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spc="-1" dirty="0">
                  <a:solidFill>
                    <a:srgbClr val="FFFFFF"/>
                  </a:solidFill>
                  <a:latin typeface="Arial"/>
                </a:rPr>
                <a:t>15</a:t>
              </a:r>
              <a:endParaRPr lang="ko-KR" altLang="en-US" sz="1050" spc="-1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06" name="TextBox 205">
            <a:extLst>
              <a:ext uri="{FF2B5EF4-FFF2-40B4-BE49-F238E27FC236}">
                <a16:creationId xmlns:a16="http://schemas.microsoft.com/office/drawing/2014/main" id="{BE5F56CE-B06C-6098-5066-CDD3F14EB9F1}"/>
              </a:ext>
            </a:extLst>
          </p:cNvPr>
          <p:cNvSpPr txBox="1"/>
          <p:nvPr/>
        </p:nvSpPr>
        <p:spPr>
          <a:xfrm>
            <a:off x="647135" y="1527434"/>
            <a:ext cx="13246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type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Cube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29618CA1-5FB8-8D2D-00A9-381064813F19}"/>
              </a:ext>
            </a:extLst>
          </p:cNvPr>
          <p:cNvSpPr/>
          <p:nvPr/>
        </p:nvSpPr>
        <p:spPr>
          <a:xfrm>
            <a:off x="430592" y="1540498"/>
            <a:ext cx="192784" cy="19278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A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grpSp>
        <p:nvGrpSpPr>
          <p:cNvPr id="208" name="그룹 207">
            <a:extLst>
              <a:ext uri="{FF2B5EF4-FFF2-40B4-BE49-F238E27FC236}">
                <a16:creationId xmlns:a16="http://schemas.microsoft.com/office/drawing/2014/main" id="{370C41DB-1DB8-C53C-EE6B-A2C858D4244A}"/>
              </a:ext>
            </a:extLst>
          </p:cNvPr>
          <p:cNvGrpSpPr/>
          <p:nvPr/>
        </p:nvGrpSpPr>
        <p:grpSpPr>
          <a:xfrm>
            <a:off x="201739" y="1349115"/>
            <a:ext cx="335093" cy="253916"/>
            <a:chOff x="6312143" y="4301132"/>
            <a:chExt cx="335093" cy="253916"/>
          </a:xfrm>
        </p:grpSpPr>
        <p:sp>
          <p:nvSpPr>
            <p:cNvPr id="209" name="타원 366">
              <a:extLst>
                <a:ext uri="{FF2B5EF4-FFF2-40B4-BE49-F238E27FC236}">
                  <a16:creationId xmlns:a16="http://schemas.microsoft.com/office/drawing/2014/main" id="{7831E791-F0EE-1D2B-7868-F911076C3836}"/>
                </a:ext>
              </a:extLst>
            </p:cNvPr>
            <p:cNvSpPr/>
            <p:nvPr/>
          </p:nvSpPr>
          <p:spPr>
            <a:xfrm>
              <a:off x="6368527" y="4327297"/>
              <a:ext cx="224671" cy="2246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1A1F05F5-FADE-AA87-9BE0-F913F7AEF38B}"/>
                </a:ext>
              </a:extLst>
            </p:cNvPr>
            <p:cNvSpPr txBox="1"/>
            <p:nvPr/>
          </p:nvSpPr>
          <p:spPr>
            <a:xfrm>
              <a:off x="6312143" y="4301132"/>
              <a:ext cx="335093" cy="25391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spc="-1" dirty="0">
                  <a:solidFill>
                    <a:srgbClr val="FFFFFF"/>
                  </a:solidFill>
                  <a:latin typeface="Arial"/>
                </a:rPr>
                <a:t>16</a:t>
              </a:r>
              <a:endParaRPr lang="ko-KR" altLang="en-US" sz="1050" spc="-1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11" name="TextBox 210">
            <a:extLst>
              <a:ext uri="{FF2B5EF4-FFF2-40B4-BE49-F238E27FC236}">
                <a16:creationId xmlns:a16="http://schemas.microsoft.com/office/drawing/2014/main" id="{A2C7DFCB-A199-44D8-40D4-3BF84B0049BC}"/>
              </a:ext>
            </a:extLst>
          </p:cNvPr>
          <p:cNvSpPr txBox="1"/>
          <p:nvPr/>
        </p:nvSpPr>
        <p:spPr>
          <a:xfrm>
            <a:off x="647135" y="2012516"/>
            <a:ext cx="144730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트리거 도어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출구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버튼과 연결</a:t>
            </a:r>
          </a:p>
        </p:txBody>
      </p:sp>
      <p:grpSp>
        <p:nvGrpSpPr>
          <p:cNvPr id="212" name="그룹 211">
            <a:extLst>
              <a:ext uri="{FF2B5EF4-FFF2-40B4-BE49-F238E27FC236}">
                <a16:creationId xmlns:a16="http://schemas.microsoft.com/office/drawing/2014/main" id="{8708CE0C-7405-79D0-72E6-11D4AF2BEB4B}"/>
              </a:ext>
            </a:extLst>
          </p:cNvPr>
          <p:cNvGrpSpPr/>
          <p:nvPr/>
        </p:nvGrpSpPr>
        <p:grpSpPr>
          <a:xfrm>
            <a:off x="201739" y="1834197"/>
            <a:ext cx="335093" cy="253916"/>
            <a:chOff x="6312143" y="4301132"/>
            <a:chExt cx="335093" cy="253916"/>
          </a:xfrm>
        </p:grpSpPr>
        <p:sp>
          <p:nvSpPr>
            <p:cNvPr id="213" name="타원 366">
              <a:extLst>
                <a:ext uri="{FF2B5EF4-FFF2-40B4-BE49-F238E27FC236}">
                  <a16:creationId xmlns:a16="http://schemas.microsoft.com/office/drawing/2014/main" id="{0803EE3F-51B2-D54A-9045-5B007C46F0AB}"/>
                </a:ext>
              </a:extLst>
            </p:cNvPr>
            <p:cNvSpPr/>
            <p:nvPr/>
          </p:nvSpPr>
          <p:spPr>
            <a:xfrm>
              <a:off x="6368527" y="4327297"/>
              <a:ext cx="224671" cy="2246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C60CC6E7-7723-53BD-6696-A46BD97C3DB2}"/>
                </a:ext>
              </a:extLst>
            </p:cNvPr>
            <p:cNvSpPr txBox="1"/>
            <p:nvPr/>
          </p:nvSpPr>
          <p:spPr>
            <a:xfrm>
              <a:off x="6312143" y="4301132"/>
              <a:ext cx="335093" cy="25391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spc="-1" dirty="0">
                  <a:solidFill>
                    <a:srgbClr val="FFFFFF"/>
                  </a:solidFill>
                  <a:latin typeface="Arial"/>
                </a:rPr>
                <a:t>11</a:t>
              </a:r>
              <a:endParaRPr lang="ko-KR" altLang="en-US" sz="1050" spc="-1" dirty="0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80FB49C2-0906-6B5F-A1F3-3087A85F7BF4}"/>
              </a:ext>
            </a:extLst>
          </p:cNvPr>
          <p:cNvSpPr/>
          <p:nvPr/>
        </p:nvSpPr>
        <p:spPr>
          <a:xfrm>
            <a:off x="499451" y="1944025"/>
            <a:ext cx="58400" cy="422122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A8E3B55D-CD6E-3261-6256-08210DFA28DB}"/>
              </a:ext>
            </a:extLst>
          </p:cNvPr>
          <p:cNvCxnSpPr>
            <a:cxnSpLocks/>
          </p:cNvCxnSpPr>
          <p:nvPr/>
        </p:nvCxnSpPr>
        <p:spPr>
          <a:xfrm>
            <a:off x="279950" y="2593985"/>
            <a:ext cx="367185" cy="0"/>
          </a:xfrm>
          <a:prstGeom prst="line">
            <a:avLst/>
          </a:prstGeom>
          <a:ln w="57150">
            <a:solidFill>
              <a:srgbClr val="00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29DED662-2793-9A3E-1FF5-D3453427247D}"/>
              </a:ext>
            </a:extLst>
          </p:cNvPr>
          <p:cNvSpPr txBox="1"/>
          <p:nvPr/>
        </p:nvSpPr>
        <p:spPr>
          <a:xfrm>
            <a:off x="647135" y="2453347"/>
            <a:ext cx="14473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solidFill>
                  <a:schemeClr val="tx1">
                    <a:lumMod val="50000"/>
                    <a:lumOff val="50000"/>
                  </a:schemeClr>
                </a:solidFill>
              </a:rPr>
              <a:t>유리 벽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975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/>
              </a:rPr>
              <a:t>Lumo_S3</a:t>
            </a:r>
          </a:p>
        </p:txBody>
      </p:sp>
      <p:sp>
        <p:nvSpPr>
          <p:cNvPr id="81" name="직선 연결선 5">
            <a:extLst>
              <a:ext uri="{FF2B5EF4-FFF2-40B4-BE49-F238E27FC236}">
                <a16:creationId xmlns:a16="http://schemas.microsoft.com/office/drawing/2014/main" id="{64A2B104-557B-9B50-E166-E57268D23DDA}"/>
              </a:ext>
            </a:extLst>
          </p:cNvPr>
          <p:cNvSpPr/>
          <p:nvPr/>
        </p:nvSpPr>
        <p:spPr>
          <a:xfrm>
            <a:off x="9750342" y="740225"/>
            <a:ext cx="207936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TextBox 8">
            <a:extLst>
              <a:ext uri="{FF2B5EF4-FFF2-40B4-BE49-F238E27FC236}">
                <a16:creationId xmlns:a16="http://schemas.microsoft.com/office/drawing/2014/main" id="{ED23CD1F-9D1D-B13C-75EE-5992BB44365B}"/>
              </a:ext>
            </a:extLst>
          </p:cNvPr>
          <p:cNvSpPr/>
          <p:nvPr/>
        </p:nvSpPr>
        <p:spPr>
          <a:xfrm>
            <a:off x="9775182" y="389405"/>
            <a:ext cx="2012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16g x 12g x 9g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83" name="직사각형 23">
            <a:extLst>
              <a:ext uri="{FF2B5EF4-FFF2-40B4-BE49-F238E27FC236}">
                <a16:creationId xmlns:a16="http://schemas.microsoft.com/office/drawing/2014/main" id="{6F74E9B0-6272-3E1D-2A5B-1412E49B9A00}"/>
              </a:ext>
            </a:extLst>
          </p:cNvPr>
          <p:cNvSpPr/>
          <p:nvPr/>
        </p:nvSpPr>
        <p:spPr>
          <a:xfrm>
            <a:off x="10665462" y="2563708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TextBox 6">
            <a:extLst>
              <a:ext uri="{FF2B5EF4-FFF2-40B4-BE49-F238E27FC236}">
                <a16:creationId xmlns:a16="http://schemas.microsoft.com/office/drawing/2014/main" id="{BC1CD695-DA37-D39F-00DA-1FAB780FF5E9}"/>
              </a:ext>
            </a:extLst>
          </p:cNvPr>
          <p:cNvSpPr/>
          <p:nvPr/>
        </p:nvSpPr>
        <p:spPr>
          <a:xfrm>
            <a:off x="11161902" y="2640046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5" name="TextBox 12">
            <a:extLst>
              <a:ext uri="{FF2B5EF4-FFF2-40B4-BE49-F238E27FC236}">
                <a16:creationId xmlns:a16="http://schemas.microsoft.com/office/drawing/2014/main" id="{5121AE80-15F3-DC81-7B3B-C46B315B7A57}"/>
              </a:ext>
            </a:extLst>
          </p:cNvPr>
          <p:cNvSpPr/>
          <p:nvPr/>
        </p:nvSpPr>
        <p:spPr>
          <a:xfrm>
            <a:off x="9775182" y="2640046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86" name="직사각형 23">
            <a:extLst>
              <a:ext uri="{FF2B5EF4-FFF2-40B4-BE49-F238E27FC236}">
                <a16:creationId xmlns:a16="http://schemas.microsoft.com/office/drawing/2014/main" id="{21D58621-5924-7D81-68D1-236C80137EC3}"/>
              </a:ext>
            </a:extLst>
          </p:cNvPr>
          <p:cNvSpPr/>
          <p:nvPr/>
        </p:nvSpPr>
        <p:spPr>
          <a:xfrm>
            <a:off x="10665462" y="1996498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TextBox 6">
            <a:extLst>
              <a:ext uri="{FF2B5EF4-FFF2-40B4-BE49-F238E27FC236}">
                <a16:creationId xmlns:a16="http://schemas.microsoft.com/office/drawing/2014/main" id="{59591062-9BEC-B5FF-2A14-1AE505844452}"/>
              </a:ext>
            </a:extLst>
          </p:cNvPr>
          <p:cNvSpPr/>
          <p:nvPr/>
        </p:nvSpPr>
        <p:spPr>
          <a:xfrm>
            <a:off x="11161902" y="2072836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1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8" name="TextBox 12">
            <a:extLst>
              <a:ext uri="{FF2B5EF4-FFF2-40B4-BE49-F238E27FC236}">
                <a16:creationId xmlns:a16="http://schemas.microsoft.com/office/drawing/2014/main" id="{682F49D4-8F40-0023-563C-C3F3A0D15BC7}"/>
              </a:ext>
            </a:extLst>
          </p:cNvPr>
          <p:cNvSpPr/>
          <p:nvPr/>
        </p:nvSpPr>
        <p:spPr>
          <a:xfrm>
            <a:off x="9775182" y="2059607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89" name="직사각형 23">
            <a:extLst>
              <a:ext uri="{FF2B5EF4-FFF2-40B4-BE49-F238E27FC236}">
                <a16:creationId xmlns:a16="http://schemas.microsoft.com/office/drawing/2014/main" id="{88309072-541C-0E63-A002-A6756BA83E31}"/>
              </a:ext>
            </a:extLst>
          </p:cNvPr>
          <p:cNvSpPr/>
          <p:nvPr/>
        </p:nvSpPr>
        <p:spPr>
          <a:xfrm>
            <a:off x="10665462" y="1429288"/>
            <a:ext cx="459000" cy="45900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TextBox 6">
            <a:extLst>
              <a:ext uri="{FF2B5EF4-FFF2-40B4-BE49-F238E27FC236}">
                <a16:creationId xmlns:a16="http://schemas.microsoft.com/office/drawing/2014/main" id="{4E1D433A-EB7D-C482-79A8-7D37E29FFA2E}"/>
              </a:ext>
            </a:extLst>
          </p:cNvPr>
          <p:cNvSpPr/>
          <p:nvPr/>
        </p:nvSpPr>
        <p:spPr>
          <a:xfrm>
            <a:off x="11161902" y="1524327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3m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1" name="TextBox 12">
            <a:extLst>
              <a:ext uri="{FF2B5EF4-FFF2-40B4-BE49-F238E27FC236}">
                <a16:creationId xmlns:a16="http://schemas.microsoft.com/office/drawing/2014/main" id="{5F47F54E-EE6D-E112-E635-7AABB30D7C21}"/>
              </a:ext>
            </a:extLst>
          </p:cNvPr>
          <p:cNvSpPr/>
          <p:nvPr/>
        </p:nvSpPr>
        <p:spPr>
          <a:xfrm>
            <a:off x="9775182" y="1508939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00" name="직사각형 23">
            <a:extLst>
              <a:ext uri="{FF2B5EF4-FFF2-40B4-BE49-F238E27FC236}">
                <a16:creationId xmlns:a16="http://schemas.microsoft.com/office/drawing/2014/main" id="{96C68408-F3D6-FF52-939A-7D0B726755C8}"/>
              </a:ext>
            </a:extLst>
          </p:cNvPr>
          <p:cNvSpPr/>
          <p:nvPr/>
        </p:nvSpPr>
        <p:spPr>
          <a:xfrm>
            <a:off x="10665462" y="862078"/>
            <a:ext cx="459000" cy="459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TextBox 6">
            <a:extLst>
              <a:ext uri="{FF2B5EF4-FFF2-40B4-BE49-F238E27FC236}">
                <a16:creationId xmlns:a16="http://schemas.microsoft.com/office/drawing/2014/main" id="{58A829C4-2AE9-452B-EBCD-57354C5A48CF}"/>
              </a:ext>
            </a:extLst>
          </p:cNvPr>
          <p:cNvSpPr/>
          <p:nvPr/>
        </p:nvSpPr>
        <p:spPr>
          <a:xfrm>
            <a:off x="11161902" y="957117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4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2" name="TextBox 12">
            <a:extLst>
              <a:ext uri="{FF2B5EF4-FFF2-40B4-BE49-F238E27FC236}">
                <a16:creationId xmlns:a16="http://schemas.microsoft.com/office/drawing/2014/main" id="{6818F017-397F-5642-3B85-EEAEC8547B39}"/>
              </a:ext>
            </a:extLst>
          </p:cNvPr>
          <p:cNvSpPr/>
          <p:nvPr/>
        </p:nvSpPr>
        <p:spPr>
          <a:xfrm>
            <a:off x="9775182" y="941729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lang="en-US" sz="1600" b="0" strike="noStrike" spc="-1" dirty="0">
              <a:latin typeface="Arial"/>
            </a:endParaRPr>
          </a:p>
        </p:txBody>
      </p: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01DB8DDB-370C-7966-B29C-F00332A28F83}"/>
              </a:ext>
            </a:extLst>
          </p:cNvPr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F76BDAEE-8482-9629-4151-67E1A230DD63}"/>
              </a:ext>
            </a:extLst>
          </p:cNvPr>
          <p:cNvSpPr txBox="1"/>
          <p:nvPr/>
        </p:nvSpPr>
        <p:spPr>
          <a:xfrm>
            <a:off x="3667953" y="255714"/>
            <a:ext cx="417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3F11685-9221-CEED-3BF3-ED514A248D20}"/>
              </a:ext>
            </a:extLst>
          </p:cNvPr>
          <p:cNvSpPr txBox="1"/>
          <p:nvPr/>
        </p:nvSpPr>
        <p:spPr>
          <a:xfrm>
            <a:off x="4853934" y="254048"/>
            <a:ext cx="417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1679D00-73C6-063C-E2ED-1B08B071C7E1}"/>
              </a:ext>
            </a:extLst>
          </p:cNvPr>
          <p:cNvSpPr txBox="1"/>
          <p:nvPr/>
        </p:nvSpPr>
        <p:spPr>
          <a:xfrm>
            <a:off x="5684901" y="255714"/>
            <a:ext cx="5049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8EF0A9E-04B6-1359-1060-AAF6FD482CB3}"/>
              </a:ext>
            </a:extLst>
          </p:cNvPr>
          <p:cNvSpPr txBox="1"/>
          <p:nvPr/>
        </p:nvSpPr>
        <p:spPr>
          <a:xfrm>
            <a:off x="7691690" y="957116"/>
            <a:ext cx="9132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1.5m(y)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9B9C663-BBE9-3FF5-57A8-C786843432C0}"/>
              </a:ext>
            </a:extLst>
          </p:cNvPr>
          <p:cNvSpPr txBox="1"/>
          <p:nvPr/>
        </p:nvSpPr>
        <p:spPr>
          <a:xfrm>
            <a:off x="3043002" y="695267"/>
            <a:ext cx="417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ED4D583-3372-A99D-4D7A-E3C6BCBFF4E6}"/>
              </a:ext>
            </a:extLst>
          </p:cNvPr>
          <p:cNvSpPr txBox="1"/>
          <p:nvPr/>
        </p:nvSpPr>
        <p:spPr>
          <a:xfrm>
            <a:off x="3050453" y="1818920"/>
            <a:ext cx="417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6A3FCF3-353C-96CA-3BD1-C484B0ADE38A}"/>
              </a:ext>
            </a:extLst>
          </p:cNvPr>
          <p:cNvSpPr txBox="1"/>
          <p:nvPr/>
        </p:nvSpPr>
        <p:spPr>
          <a:xfrm>
            <a:off x="2990173" y="2642012"/>
            <a:ext cx="4985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D718E2F8-2626-EC89-B11E-459525874E50}"/>
              </a:ext>
            </a:extLst>
          </p:cNvPr>
          <p:cNvSpPr/>
          <p:nvPr/>
        </p:nvSpPr>
        <p:spPr>
          <a:xfrm>
            <a:off x="5062480" y="1956793"/>
            <a:ext cx="858236" cy="80306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41ECE929-3344-C3F0-2E44-05B5458F479A}"/>
              </a:ext>
            </a:extLst>
          </p:cNvPr>
          <p:cNvSpPr/>
          <p:nvPr/>
        </p:nvSpPr>
        <p:spPr>
          <a:xfrm>
            <a:off x="3860158" y="838754"/>
            <a:ext cx="1202321" cy="11180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1F0DDFDA-58E2-369E-156C-6EB296146A9D}"/>
              </a:ext>
            </a:extLst>
          </p:cNvPr>
          <p:cNvSpPr/>
          <p:nvPr/>
        </p:nvSpPr>
        <p:spPr>
          <a:xfrm>
            <a:off x="5920716" y="838754"/>
            <a:ext cx="1202321" cy="1118039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901FD2B-D1F4-2B3A-11D5-BA011E634702}"/>
              </a:ext>
            </a:extLst>
          </p:cNvPr>
          <p:cNvSpPr/>
          <p:nvPr/>
        </p:nvSpPr>
        <p:spPr>
          <a:xfrm>
            <a:off x="3809420" y="1178104"/>
            <a:ext cx="51299" cy="3707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AD80601F-1DC4-52B7-60A7-AB43DFAC351E}"/>
              </a:ext>
            </a:extLst>
          </p:cNvPr>
          <p:cNvCxnSpPr>
            <a:cxnSpLocks/>
          </p:cNvCxnSpPr>
          <p:nvPr/>
        </p:nvCxnSpPr>
        <p:spPr>
          <a:xfrm>
            <a:off x="3526487" y="1355521"/>
            <a:ext cx="282933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C39BD6D9-25E1-377D-6140-968996E4493A}"/>
              </a:ext>
            </a:extLst>
          </p:cNvPr>
          <p:cNvSpPr/>
          <p:nvPr/>
        </p:nvSpPr>
        <p:spPr>
          <a:xfrm rot="16200000">
            <a:off x="5473854" y="2600515"/>
            <a:ext cx="51299" cy="3707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DDB6725D-DF05-EC2D-B7AF-15CD400F418B}"/>
              </a:ext>
            </a:extLst>
          </p:cNvPr>
          <p:cNvCxnSpPr>
            <a:cxnSpLocks/>
          </p:cNvCxnSpPr>
          <p:nvPr/>
        </p:nvCxnSpPr>
        <p:spPr>
          <a:xfrm>
            <a:off x="5501411" y="2811562"/>
            <a:ext cx="0" cy="34268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45529E40-616B-BD96-E4CE-F46634CCD9CB}"/>
              </a:ext>
            </a:extLst>
          </p:cNvPr>
          <p:cNvSpPr/>
          <p:nvPr/>
        </p:nvSpPr>
        <p:spPr>
          <a:xfrm>
            <a:off x="5062480" y="838754"/>
            <a:ext cx="858236" cy="1118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B2516E1-6180-A30D-C312-460105210E47}"/>
              </a:ext>
            </a:extLst>
          </p:cNvPr>
          <p:cNvCxnSpPr/>
          <p:nvPr/>
        </p:nvCxnSpPr>
        <p:spPr>
          <a:xfrm>
            <a:off x="5062479" y="838754"/>
            <a:ext cx="0" cy="1118039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A97F7C-041C-5B66-F097-081BE0BD7062}"/>
              </a:ext>
            </a:extLst>
          </p:cNvPr>
          <p:cNvGrpSpPr/>
          <p:nvPr/>
        </p:nvGrpSpPr>
        <p:grpSpPr>
          <a:xfrm>
            <a:off x="6008831" y="1294474"/>
            <a:ext cx="45050" cy="582240"/>
            <a:chOff x="5258400" y="1040292"/>
            <a:chExt cx="51286" cy="662839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CF2A6C1B-F9F9-B871-F223-DAE078991A27}"/>
                </a:ext>
              </a:extLst>
            </p:cNvPr>
            <p:cNvSpPr/>
            <p:nvPr/>
          </p:nvSpPr>
          <p:spPr>
            <a:xfrm>
              <a:off x="5258400" y="1651845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149E1002-082E-BDAA-541E-FF1BD464B93D}"/>
                </a:ext>
              </a:extLst>
            </p:cNvPr>
            <p:cNvSpPr/>
            <p:nvPr/>
          </p:nvSpPr>
          <p:spPr>
            <a:xfrm>
              <a:off x="5258400" y="1498684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BEABA6FC-1302-6D03-0A6C-7567B48C44D8}"/>
                </a:ext>
              </a:extLst>
            </p:cNvPr>
            <p:cNvSpPr/>
            <p:nvPr/>
          </p:nvSpPr>
          <p:spPr>
            <a:xfrm>
              <a:off x="5258400" y="1358217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C407CCC2-E880-4ECF-A483-A182D67C8703}"/>
                </a:ext>
              </a:extLst>
            </p:cNvPr>
            <p:cNvSpPr/>
            <p:nvPr/>
          </p:nvSpPr>
          <p:spPr>
            <a:xfrm>
              <a:off x="5258400" y="1205056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3B4A7104-0DA0-A02D-E555-089096C7238C}"/>
                </a:ext>
              </a:extLst>
            </p:cNvPr>
            <p:cNvSpPr/>
            <p:nvPr/>
          </p:nvSpPr>
          <p:spPr>
            <a:xfrm>
              <a:off x="5258400" y="1040292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5677F837-A494-04E3-F288-B8FCAD9CF061}"/>
              </a:ext>
            </a:extLst>
          </p:cNvPr>
          <p:cNvCxnSpPr>
            <a:cxnSpLocks/>
          </p:cNvCxnSpPr>
          <p:nvPr/>
        </p:nvCxnSpPr>
        <p:spPr>
          <a:xfrm flipV="1">
            <a:off x="3860158" y="524210"/>
            <a:ext cx="0" cy="309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702B0AA8-5B36-3AFF-EEB6-AA2741E41358}"/>
              </a:ext>
            </a:extLst>
          </p:cNvPr>
          <p:cNvCxnSpPr>
            <a:cxnSpLocks/>
          </p:cNvCxnSpPr>
          <p:nvPr/>
        </p:nvCxnSpPr>
        <p:spPr>
          <a:xfrm flipV="1">
            <a:off x="5062479" y="524210"/>
            <a:ext cx="0" cy="309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B5C83AFF-7F29-F276-DF2E-722DA3CFFFA1}"/>
              </a:ext>
            </a:extLst>
          </p:cNvPr>
          <p:cNvCxnSpPr>
            <a:cxnSpLocks/>
          </p:cNvCxnSpPr>
          <p:nvPr/>
        </p:nvCxnSpPr>
        <p:spPr>
          <a:xfrm flipV="1">
            <a:off x="5920716" y="524210"/>
            <a:ext cx="0" cy="309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FB6BF61D-5D76-A411-0C39-5BB3DD79A6AC}"/>
              </a:ext>
            </a:extLst>
          </p:cNvPr>
          <p:cNvCxnSpPr>
            <a:cxnSpLocks/>
          </p:cNvCxnSpPr>
          <p:nvPr/>
        </p:nvCxnSpPr>
        <p:spPr>
          <a:xfrm flipV="1">
            <a:off x="7123037" y="524210"/>
            <a:ext cx="0" cy="30986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89283D4-19EC-A070-356A-675BA76EBA32}"/>
              </a:ext>
            </a:extLst>
          </p:cNvPr>
          <p:cNvCxnSpPr/>
          <p:nvPr/>
        </p:nvCxnSpPr>
        <p:spPr>
          <a:xfrm flipH="1">
            <a:off x="3391270" y="834070"/>
            <a:ext cx="4852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A49F0AFF-D51A-2C80-E34D-CF4731DA1CC1}"/>
              </a:ext>
            </a:extLst>
          </p:cNvPr>
          <p:cNvCxnSpPr/>
          <p:nvPr/>
        </p:nvCxnSpPr>
        <p:spPr>
          <a:xfrm flipH="1">
            <a:off x="3391270" y="1956793"/>
            <a:ext cx="4852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>
            <a:extLst>
              <a:ext uri="{FF2B5EF4-FFF2-40B4-BE49-F238E27FC236}">
                <a16:creationId xmlns:a16="http://schemas.microsoft.com/office/drawing/2014/main" id="{9D22A749-7A46-B976-A833-50957F717030}"/>
              </a:ext>
            </a:extLst>
          </p:cNvPr>
          <p:cNvCxnSpPr>
            <a:cxnSpLocks/>
          </p:cNvCxnSpPr>
          <p:nvPr/>
        </p:nvCxnSpPr>
        <p:spPr>
          <a:xfrm flipH="1">
            <a:off x="3391270" y="2768970"/>
            <a:ext cx="167120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0AF99FF-FB66-000A-12D6-18F899F04D47}"/>
              </a:ext>
            </a:extLst>
          </p:cNvPr>
          <p:cNvCxnSpPr>
            <a:cxnSpLocks/>
          </p:cNvCxnSpPr>
          <p:nvPr/>
        </p:nvCxnSpPr>
        <p:spPr>
          <a:xfrm>
            <a:off x="5062479" y="1091578"/>
            <a:ext cx="2625583" cy="0"/>
          </a:xfrm>
          <a:prstGeom prst="line">
            <a:avLst/>
          </a:prstGeom>
          <a:ln w="12700">
            <a:solidFill>
              <a:srgbClr val="66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B90D0C24-6A06-8640-A3C5-2FE8B9A526DE}"/>
              </a:ext>
            </a:extLst>
          </p:cNvPr>
          <p:cNvCxnSpPr>
            <a:cxnSpLocks/>
          </p:cNvCxnSpPr>
          <p:nvPr/>
        </p:nvCxnSpPr>
        <p:spPr>
          <a:xfrm>
            <a:off x="6096000" y="1321078"/>
            <a:ext cx="1592062" cy="0"/>
          </a:xfrm>
          <a:prstGeom prst="line">
            <a:avLst/>
          </a:prstGeom>
          <a:ln w="12700">
            <a:solidFill>
              <a:srgbClr val="66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3DE0076F-FD70-041A-961F-111A2D79A34E}"/>
              </a:ext>
            </a:extLst>
          </p:cNvPr>
          <p:cNvSpPr txBox="1"/>
          <p:nvPr/>
        </p:nvSpPr>
        <p:spPr>
          <a:xfrm>
            <a:off x="7691690" y="1167515"/>
            <a:ext cx="14919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3.5m(z) ~ 7.5m(z),</a:t>
            </a:r>
          </a:p>
          <a:p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1m(z)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간격으로</a:t>
            </a:r>
            <a:endParaRPr lang="en-US" altLang="ko-KR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9C3A9C20-9774-49B0-37A9-8AFB3AC3F59C}"/>
              </a:ext>
            </a:extLst>
          </p:cNvPr>
          <p:cNvCxnSpPr>
            <a:cxnSpLocks/>
          </p:cNvCxnSpPr>
          <p:nvPr/>
        </p:nvCxnSpPr>
        <p:spPr>
          <a:xfrm flipH="1">
            <a:off x="3391270" y="1356848"/>
            <a:ext cx="13521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EEDD4296-3388-3414-E577-D1469D652C9B}"/>
              </a:ext>
            </a:extLst>
          </p:cNvPr>
          <p:cNvSpPr txBox="1"/>
          <p:nvPr/>
        </p:nvSpPr>
        <p:spPr>
          <a:xfrm>
            <a:off x="3043002" y="1236543"/>
            <a:ext cx="4170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E929B7E1-AB5D-3250-0F48-51517D7ABC2F}"/>
              </a:ext>
            </a:extLst>
          </p:cNvPr>
          <p:cNvCxnSpPr>
            <a:cxnSpLocks/>
            <a:stCxn id="103" idx="1"/>
          </p:cNvCxnSpPr>
          <p:nvPr/>
        </p:nvCxnSpPr>
        <p:spPr>
          <a:xfrm flipH="1" flipV="1">
            <a:off x="5491598" y="524210"/>
            <a:ext cx="7906" cy="228735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5299D597-F615-8991-2541-9C6A7C606AE1}"/>
              </a:ext>
            </a:extLst>
          </p:cNvPr>
          <p:cNvSpPr txBox="1"/>
          <p:nvPr/>
        </p:nvSpPr>
        <p:spPr>
          <a:xfrm>
            <a:off x="5251151" y="254048"/>
            <a:ext cx="4967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B6EA48D-8BAC-06AC-7548-A1A381491334}"/>
              </a:ext>
            </a:extLst>
          </p:cNvPr>
          <p:cNvSpPr txBox="1"/>
          <p:nvPr/>
        </p:nvSpPr>
        <p:spPr>
          <a:xfrm>
            <a:off x="647135" y="1068399"/>
            <a:ext cx="15738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레이저</a:t>
            </a:r>
          </a:p>
        </p:txBody>
      </p: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ECEF3A58-A9D9-3997-2AD1-376407971E89}"/>
              </a:ext>
            </a:extLst>
          </p:cNvPr>
          <p:cNvCxnSpPr>
            <a:cxnSpLocks/>
          </p:cNvCxnSpPr>
          <p:nvPr/>
        </p:nvCxnSpPr>
        <p:spPr>
          <a:xfrm>
            <a:off x="543354" y="1084074"/>
            <a:ext cx="0" cy="261773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타원 165">
            <a:extLst>
              <a:ext uri="{FF2B5EF4-FFF2-40B4-BE49-F238E27FC236}">
                <a16:creationId xmlns:a16="http://schemas.microsoft.com/office/drawing/2014/main" id="{86929E67-6396-D34E-5996-DBAF5C82AAE8}"/>
              </a:ext>
            </a:extLst>
          </p:cNvPr>
          <p:cNvSpPr/>
          <p:nvPr/>
        </p:nvSpPr>
        <p:spPr>
          <a:xfrm>
            <a:off x="520829" y="1560488"/>
            <a:ext cx="45050" cy="45050"/>
          </a:xfrm>
          <a:prstGeom prst="ellipse">
            <a:avLst/>
          </a:prstGeom>
          <a:solidFill>
            <a:schemeClr val="bg1"/>
          </a:solidFill>
          <a:ln>
            <a:noFill/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F12A82AE-6362-EDD2-5000-D3C3CC5F3E9D}"/>
              </a:ext>
            </a:extLst>
          </p:cNvPr>
          <p:cNvSpPr txBox="1"/>
          <p:nvPr/>
        </p:nvSpPr>
        <p:spPr>
          <a:xfrm>
            <a:off x="647135" y="1451085"/>
            <a:ext cx="27331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레이저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천장에서 바닥으로 향함</a:t>
            </a:r>
          </a:p>
        </p:txBody>
      </p: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F645560E-4C2D-E93D-1796-FB27B35FA94C}"/>
              </a:ext>
            </a:extLst>
          </p:cNvPr>
          <p:cNvGrpSpPr/>
          <p:nvPr/>
        </p:nvGrpSpPr>
        <p:grpSpPr>
          <a:xfrm>
            <a:off x="9990822" y="3923399"/>
            <a:ext cx="1349280" cy="1098192"/>
            <a:chOff x="9775182" y="3965997"/>
            <a:chExt cx="1349280" cy="1098192"/>
          </a:xfrm>
        </p:grpSpPr>
        <p:sp>
          <p:nvSpPr>
            <p:cNvPr id="197" name="직사각형 23">
              <a:extLst>
                <a:ext uri="{FF2B5EF4-FFF2-40B4-BE49-F238E27FC236}">
                  <a16:creationId xmlns:a16="http://schemas.microsoft.com/office/drawing/2014/main" id="{76199754-ABE3-A811-6447-347FD134ADBC}"/>
                </a:ext>
              </a:extLst>
            </p:cNvPr>
            <p:cNvSpPr/>
            <p:nvPr/>
          </p:nvSpPr>
          <p:spPr>
            <a:xfrm>
              <a:off x="10665462" y="3965997"/>
              <a:ext cx="459000" cy="459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8" name="TextBox 12">
              <a:extLst>
                <a:ext uri="{FF2B5EF4-FFF2-40B4-BE49-F238E27FC236}">
                  <a16:creationId xmlns:a16="http://schemas.microsoft.com/office/drawing/2014/main" id="{CE31B8FB-FF35-8001-0B95-B2C0C80AB18F}"/>
                </a:ext>
              </a:extLst>
            </p:cNvPr>
            <p:cNvSpPr/>
            <p:nvPr/>
          </p:nvSpPr>
          <p:spPr>
            <a:xfrm>
              <a:off x="9775182" y="4042335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A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17" name="직사각형 23">
              <a:extLst>
                <a:ext uri="{FF2B5EF4-FFF2-40B4-BE49-F238E27FC236}">
                  <a16:creationId xmlns:a16="http://schemas.microsoft.com/office/drawing/2014/main" id="{A0767E45-1A08-1414-5D9D-8646B634E316}"/>
                </a:ext>
              </a:extLst>
            </p:cNvPr>
            <p:cNvSpPr/>
            <p:nvPr/>
          </p:nvSpPr>
          <p:spPr>
            <a:xfrm>
              <a:off x="10665462" y="4605189"/>
              <a:ext cx="459000" cy="45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9" name="TextBox 12">
              <a:extLst>
                <a:ext uri="{FF2B5EF4-FFF2-40B4-BE49-F238E27FC236}">
                  <a16:creationId xmlns:a16="http://schemas.microsoft.com/office/drawing/2014/main" id="{51A3F003-B7A5-4ECB-9A90-77E14BD70B45}"/>
                </a:ext>
              </a:extLst>
            </p:cNvPr>
            <p:cNvSpPr/>
            <p:nvPr/>
          </p:nvSpPr>
          <p:spPr>
            <a:xfrm>
              <a:off x="9775182" y="4681527"/>
              <a:ext cx="977040" cy="3371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B</a:t>
              </a: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</a:rPr>
                <a:t> t</a:t>
              </a:r>
              <a:r>
                <a:rPr lang="en-US" sz="1600" b="1" spc="-1" dirty="0">
                  <a:solidFill>
                    <a:srgbClr val="000000"/>
                  </a:solidFill>
                  <a:latin typeface="맑은 고딕"/>
                </a:rPr>
                <a:t>ype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sp>
        <p:nvSpPr>
          <p:cNvPr id="220" name="직사각형 29">
            <a:extLst>
              <a:ext uri="{FF2B5EF4-FFF2-40B4-BE49-F238E27FC236}">
                <a16:creationId xmlns:a16="http://schemas.microsoft.com/office/drawing/2014/main" id="{C194C28A-1805-2BF6-6388-E97607052ECB}"/>
              </a:ext>
            </a:extLst>
          </p:cNvPr>
          <p:cNvSpPr/>
          <p:nvPr/>
        </p:nvSpPr>
        <p:spPr>
          <a:xfrm>
            <a:off x="0" y="3803351"/>
            <a:ext cx="1504080" cy="4165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latin typeface="Arial"/>
              </a:rPr>
              <a:t>Type </a:t>
            </a:r>
            <a:r>
              <a:rPr lang="ko-KR" altLang="en-US" sz="1800" b="0" strike="noStrike" spc="-1" dirty="0">
                <a:latin typeface="Arial"/>
              </a:rPr>
              <a:t>구분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F822036E-66C7-FEB7-3CB0-7C926EE8B28F}"/>
              </a:ext>
            </a:extLst>
          </p:cNvPr>
          <p:cNvSpPr txBox="1"/>
          <p:nvPr/>
        </p:nvSpPr>
        <p:spPr>
          <a:xfrm>
            <a:off x="4683918" y="3787593"/>
            <a:ext cx="16153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해당 방향 벽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type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2ED4D753-DB7E-AA81-5BD7-D17579BE2CE3}"/>
              </a:ext>
            </a:extLst>
          </p:cNvPr>
          <p:cNvSpPr/>
          <p:nvPr/>
        </p:nvSpPr>
        <p:spPr>
          <a:xfrm>
            <a:off x="5062480" y="5280811"/>
            <a:ext cx="858236" cy="80306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9C4FA1D3-078B-2AA9-6F54-26CFC4D1E372}"/>
              </a:ext>
            </a:extLst>
          </p:cNvPr>
          <p:cNvSpPr/>
          <p:nvPr/>
        </p:nvSpPr>
        <p:spPr>
          <a:xfrm>
            <a:off x="3860158" y="4162772"/>
            <a:ext cx="1202321" cy="111803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721EDDAE-59E9-D3FB-9B98-6219640715E4}"/>
              </a:ext>
            </a:extLst>
          </p:cNvPr>
          <p:cNvSpPr/>
          <p:nvPr/>
        </p:nvSpPr>
        <p:spPr>
          <a:xfrm>
            <a:off x="5920716" y="4162772"/>
            <a:ext cx="1202321" cy="111803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B599254F-BBCE-0F60-2E9A-FB1B8CCB22C6}"/>
              </a:ext>
            </a:extLst>
          </p:cNvPr>
          <p:cNvSpPr/>
          <p:nvPr/>
        </p:nvSpPr>
        <p:spPr>
          <a:xfrm>
            <a:off x="3809420" y="4502122"/>
            <a:ext cx="51299" cy="3707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7" name="직선 화살표 연결선 246">
            <a:extLst>
              <a:ext uri="{FF2B5EF4-FFF2-40B4-BE49-F238E27FC236}">
                <a16:creationId xmlns:a16="http://schemas.microsoft.com/office/drawing/2014/main" id="{A2588829-744F-0FFC-B038-A90822E368EF}"/>
              </a:ext>
            </a:extLst>
          </p:cNvPr>
          <p:cNvCxnSpPr>
            <a:cxnSpLocks/>
          </p:cNvCxnSpPr>
          <p:nvPr/>
        </p:nvCxnSpPr>
        <p:spPr>
          <a:xfrm>
            <a:off x="3526487" y="4679539"/>
            <a:ext cx="282933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2CB2BA6C-963F-FF2A-466E-73D4BA9DF7FE}"/>
              </a:ext>
            </a:extLst>
          </p:cNvPr>
          <p:cNvSpPr/>
          <p:nvPr/>
        </p:nvSpPr>
        <p:spPr>
          <a:xfrm rot="16200000">
            <a:off x="5473854" y="5924533"/>
            <a:ext cx="51299" cy="3707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9" name="직선 화살표 연결선 248">
            <a:extLst>
              <a:ext uri="{FF2B5EF4-FFF2-40B4-BE49-F238E27FC236}">
                <a16:creationId xmlns:a16="http://schemas.microsoft.com/office/drawing/2014/main" id="{30EBE7AD-A1E6-21E2-B109-CB88714CF683}"/>
              </a:ext>
            </a:extLst>
          </p:cNvPr>
          <p:cNvCxnSpPr>
            <a:cxnSpLocks/>
          </p:cNvCxnSpPr>
          <p:nvPr/>
        </p:nvCxnSpPr>
        <p:spPr>
          <a:xfrm>
            <a:off x="5501411" y="6135580"/>
            <a:ext cx="0" cy="34268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C9505FD2-41CC-3D30-828D-9FE68628F517}"/>
              </a:ext>
            </a:extLst>
          </p:cNvPr>
          <p:cNvSpPr/>
          <p:nvPr/>
        </p:nvSpPr>
        <p:spPr>
          <a:xfrm>
            <a:off x="5062480" y="4162772"/>
            <a:ext cx="858236" cy="1118040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1" name="직선 화살표 연결선 250">
            <a:extLst>
              <a:ext uri="{FF2B5EF4-FFF2-40B4-BE49-F238E27FC236}">
                <a16:creationId xmlns:a16="http://schemas.microsoft.com/office/drawing/2014/main" id="{F39ABB53-F064-B556-4D4C-2BB489B19527}"/>
              </a:ext>
            </a:extLst>
          </p:cNvPr>
          <p:cNvCxnSpPr/>
          <p:nvPr/>
        </p:nvCxnSpPr>
        <p:spPr>
          <a:xfrm>
            <a:off x="5062479" y="4162772"/>
            <a:ext cx="0" cy="1118039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2" name="그룹 251">
            <a:extLst>
              <a:ext uri="{FF2B5EF4-FFF2-40B4-BE49-F238E27FC236}">
                <a16:creationId xmlns:a16="http://schemas.microsoft.com/office/drawing/2014/main" id="{A3AE5F76-EE42-95DD-C171-EE80F947DA99}"/>
              </a:ext>
            </a:extLst>
          </p:cNvPr>
          <p:cNvGrpSpPr/>
          <p:nvPr/>
        </p:nvGrpSpPr>
        <p:grpSpPr>
          <a:xfrm>
            <a:off x="6008831" y="4618492"/>
            <a:ext cx="45050" cy="582240"/>
            <a:chOff x="5258400" y="1040292"/>
            <a:chExt cx="51286" cy="662839"/>
          </a:xfrm>
        </p:grpSpPr>
        <p:sp>
          <p:nvSpPr>
            <p:cNvPr id="253" name="타원 252">
              <a:extLst>
                <a:ext uri="{FF2B5EF4-FFF2-40B4-BE49-F238E27FC236}">
                  <a16:creationId xmlns:a16="http://schemas.microsoft.com/office/drawing/2014/main" id="{A98130D3-AA97-99E2-D915-F1049173AC40}"/>
                </a:ext>
              </a:extLst>
            </p:cNvPr>
            <p:cNvSpPr/>
            <p:nvPr/>
          </p:nvSpPr>
          <p:spPr>
            <a:xfrm>
              <a:off x="5258400" y="1651845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타원 253">
              <a:extLst>
                <a:ext uri="{FF2B5EF4-FFF2-40B4-BE49-F238E27FC236}">
                  <a16:creationId xmlns:a16="http://schemas.microsoft.com/office/drawing/2014/main" id="{821ED874-CA81-7838-F040-E790714F0500}"/>
                </a:ext>
              </a:extLst>
            </p:cNvPr>
            <p:cNvSpPr/>
            <p:nvPr/>
          </p:nvSpPr>
          <p:spPr>
            <a:xfrm>
              <a:off x="5258400" y="1498684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타원 254">
              <a:extLst>
                <a:ext uri="{FF2B5EF4-FFF2-40B4-BE49-F238E27FC236}">
                  <a16:creationId xmlns:a16="http://schemas.microsoft.com/office/drawing/2014/main" id="{7D1266EF-7A7D-7F8D-D66A-256CBC1227A2}"/>
                </a:ext>
              </a:extLst>
            </p:cNvPr>
            <p:cNvSpPr/>
            <p:nvPr/>
          </p:nvSpPr>
          <p:spPr>
            <a:xfrm>
              <a:off x="5258400" y="1358217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타원 255">
              <a:extLst>
                <a:ext uri="{FF2B5EF4-FFF2-40B4-BE49-F238E27FC236}">
                  <a16:creationId xmlns:a16="http://schemas.microsoft.com/office/drawing/2014/main" id="{D6BCB9E4-B57D-0D23-54C6-E16A9212B58A}"/>
                </a:ext>
              </a:extLst>
            </p:cNvPr>
            <p:cNvSpPr/>
            <p:nvPr/>
          </p:nvSpPr>
          <p:spPr>
            <a:xfrm>
              <a:off x="5258400" y="1205056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7" name="타원 256">
              <a:extLst>
                <a:ext uri="{FF2B5EF4-FFF2-40B4-BE49-F238E27FC236}">
                  <a16:creationId xmlns:a16="http://schemas.microsoft.com/office/drawing/2014/main" id="{31AA1BA6-5574-0EA4-06B3-C41ECFE8E085}"/>
                </a:ext>
              </a:extLst>
            </p:cNvPr>
            <p:cNvSpPr/>
            <p:nvPr/>
          </p:nvSpPr>
          <p:spPr>
            <a:xfrm>
              <a:off x="5258400" y="1040292"/>
              <a:ext cx="51286" cy="51286"/>
            </a:xfrm>
            <a:prstGeom prst="ellipse">
              <a:avLst/>
            </a:prstGeom>
            <a:solidFill>
              <a:schemeClr val="bg1"/>
            </a:solidFill>
            <a:ln>
              <a:noFill/>
              <a:headEnd type="none" w="med" len="med"/>
              <a:tailEnd type="arrow" w="med" len="med"/>
            </a:ln>
            <a:effectLst>
              <a:glow rad="10160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3D55D22-F15C-4D38-0AE9-4F779F6E73EA}"/>
              </a:ext>
            </a:extLst>
          </p:cNvPr>
          <p:cNvCxnSpPr/>
          <p:nvPr/>
        </p:nvCxnSpPr>
        <p:spPr>
          <a:xfrm>
            <a:off x="5062479" y="4061880"/>
            <a:ext cx="858237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635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5" name="직사각형 23"/>
          <p:cNvSpPr/>
          <p:nvPr/>
        </p:nvSpPr>
        <p:spPr>
          <a:xfrm>
            <a:off x="10569600" y="1126894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1" name="TextBox 6"/>
          <p:cNvSpPr/>
          <p:nvPr/>
        </p:nvSpPr>
        <p:spPr>
          <a:xfrm>
            <a:off x="11066040" y="1259631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7" name="TextBox 12"/>
          <p:cNvSpPr/>
          <p:nvPr/>
        </p:nvSpPr>
        <p:spPr>
          <a:xfrm>
            <a:off x="9679320" y="1213876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3" name="TextBox 8"/>
          <p:cNvSpPr/>
          <p:nvPr/>
        </p:nvSpPr>
        <p:spPr>
          <a:xfrm>
            <a:off x="9793080" y="491040"/>
            <a:ext cx="20127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24g x 26g x 22g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ko-KR" sz="1800" b="0" strike="noStrike" spc="-1" dirty="0">
                <a:solidFill>
                  <a:schemeClr val="bg1"/>
                </a:solidFill>
                <a:latin typeface="Arial"/>
              </a:rPr>
              <a:t>Lumo_S6</a:t>
            </a:r>
          </a:p>
        </p:txBody>
      </p:sp>
      <p:sp>
        <p:nvSpPr>
          <p:cNvPr id="253" name="직사각형 23">
            <a:extLst>
              <a:ext uri="{FF2B5EF4-FFF2-40B4-BE49-F238E27FC236}">
                <a16:creationId xmlns:a16="http://schemas.microsoft.com/office/drawing/2014/main" id="{EFDD8A67-4D2C-7960-16AD-179A2F9226EC}"/>
              </a:ext>
            </a:extLst>
          </p:cNvPr>
          <p:cNvSpPr/>
          <p:nvPr/>
        </p:nvSpPr>
        <p:spPr>
          <a:xfrm>
            <a:off x="10569600" y="1709468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TextBox 6">
            <a:extLst>
              <a:ext uri="{FF2B5EF4-FFF2-40B4-BE49-F238E27FC236}">
                <a16:creationId xmlns:a16="http://schemas.microsoft.com/office/drawing/2014/main" id="{F00B3E43-0CEE-6A80-716B-2E1B31AB8242}"/>
              </a:ext>
            </a:extLst>
          </p:cNvPr>
          <p:cNvSpPr/>
          <p:nvPr/>
        </p:nvSpPr>
        <p:spPr>
          <a:xfrm>
            <a:off x="11066040" y="1787408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16m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61" name="TextBox 12">
            <a:extLst>
              <a:ext uri="{FF2B5EF4-FFF2-40B4-BE49-F238E27FC236}">
                <a16:creationId xmlns:a16="http://schemas.microsoft.com/office/drawing/2014/main" id="{689D2472-1E17-3F01-B3F8-C37E909EAF60}"/>
              </a:ext>
            </a:extLst>
          </p:cNvPr>
          <p:cNvSpPr/>
          <p:nvPr/>
        </p:nvSpPr>
        <p:spPr>
          <a:xfrm>
            <a:off x="9679320" y="1772577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50" name="직사각형 260">
            <a:extLst>
              <a:ext uri="{FF2B5EF4-FFF2-40B4-BE49-F238E27FC236}">
                <a16:creationId xmlns:a16="http://schemas.microsoft.com/office/drawing/2014/main" id="{89190319-0D20-FF62-6D20-3BC5152E20D2}"/>
              </a:ext>
            </a:extLst>
          </p:cNvPr>
          <p:cNvSpPr/>
          <p:nvPr/>
        </p:nvSpPr>
        <p:spPr>
          <a:xfrm>
            <a:off x="1689555" y="4777356"/>
            <a:ext cx="5363318" cy="15740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직사각형 365">
            <a:extLst>
              <a:ext uri="{FF2B5EF4-FFF2-40B4-BE49-F238E27FC236}">
                <a16:creationId xmlns:a16="http://schemas.microsoft.com/office/drawing/2014/main" id="{22334D9D-E3C5-D799-13EA-0A96EECA2F72}"/>
              </a:ext>
            </a:extLst>
          </p:cNvPr>
          <p:cNvSpPr/>
          <p:nvPr/>
        </p:nvSpPr>
        <p:spPr>
          <a:xfrm rot="5400000">
            <a:off x="1436584" y="5547802"/>
            <a:ext cx="445672" cy="6026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303" name="직선 화살표 연결선 302">
            <a:extLst>
              <a:ext uri="{FF2B5EF4-FFF2-40B4-BE49-F238E27FC236}">
                <a16:creationId xmlns:a16="http://schemas.microsoft.com/office/drawing/2014/main" id="{93B0E100-BBD3-B1CF-60EF-7F8A943428A7}"/>
              </a:ext>
            </a:extLst>
          </p:cNvPr>
          <p:cNvCxnSpPr/>
          <p:nvPr/>
        </p:nvCxnSpPr>
        <p:spPr>
          <a:xfrm>
            <a:off x="1163400" y="5568436"/>
            <a:ext cx="398380" cy="0"/>
          </a:xfrm>
          <a:prstGeom prst="straightConnector1">
            <a:avLst/>
          </a:prstGeom>
          <a:noFill/>
          <a:ln w="28575">
            <a:solidFill>
              <a:schemeClr val="bg1">
                <a:lumMod val="7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6905F5A-AC00-86D2-D84C-04B5E1878443}"/>
              </a:ext>
            </a:extLst>
          </p:cNvPr>
          <p:cNvCxnSpPr>
            <a:cxnSpLocks/>
          </p:cNvCxnSpPr>
          <p:nvPr/>
        </p:nvCxnSpPr>
        <p:spPr>
          <a:xfrm>
            <a:off x="3081112" y="4777356"/>
            <a:ext cx="0" cy="1574052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1CCAE11-F97A-B252-CDBF-5D0D8991C141}"/>
              </a:ext>
            </a:extLst>
          </p:cNvPr>
          <p:cNvCxnSpPr>
            <a:cxnSpLocks/>
          </p:cNvCxnSpPr>
          <p:nvPr/>
        </p:nvCxnSpPr>
        <p:spPr>
          <a:xfrm>
            <a:off x="4411477" y="4777356"/>
            <a:ext cx="0" cy="1574052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EEF7D59-6CEB-1498-82CF-7052A787BF63}"/>
              </a:ext>
            </a:extLst>
          </p:cNvPr>
          <p:cNvCxnSpPr>
            <a:cxnSpLocks/>
          </p:cNvCxnSpPr>
          <p:nvPr/>
        </p:nvCxnSpPr>
        <p:spPr>
          <a:xfrm>
            <a:off x="4620313" y="4777356"/>
            <a:ext cx="0" cy="1574052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8BE2783-5295-2C2B-AAC3-F1ADA8BDC707}"/>
              </a:ext>
            </a:extLst>
          </p:cNvPr>
          <p:cNvCxnSpPr>
            <a:cxnSpLocks/>
          </p:cNvCxnSpPr>
          <p:nvPr/>
        </p:nvCxnSpPr>
        <p:spPr>
          <a:xfrm>
            <a:off x="4844619" y="4777356"/>
            <a:ext cx="0" cy="1574052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537065E-7C14-2D02-728B-7BCE0D9958B0}"/>
              </a:ext>
            </a:extLst>
          </p:cNvPr>
          <p:cNvCxnSpPr>
            <a:cxnSpLocks/>
          </p:cNvCxnSpPr>
          <p:nvPr/>
        </p:nvCxnSpPr>
        <p:spPr>
          <a:xfrm>
            <a:off x="5037986" y="4777356"/>
            <a:ext cx="0" cy="1574052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4800C6B-24E2-B678-6439-37BD3DB3086C}"/>
              </a:ext>
            </a:extLst>
          </p:cNvPr>
          <p:cNvCxnSpPr>
            <a:cxnSpLocks/>
          </p:cNvCxnSpPr>
          <p:nvPr/>
        </p:nvCxnSpPr>
        <p:spPr>
          <a:xfrm>
            <a:off x="5231354" y="4777356"/>
            <a:ext cx="0" cy="1574052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260">
            <a:extLst>
              <a:ext uri="{FF2B5EF4-FFF2-40B4-BE49-F238E27FC236}">
                <a16:creationId xmlns:a16="http://schemas.microsoft.com/office/drawing/2014/main" id="{FFCD7DDE-2214-EFB3-2BE8-3F26B970C6A8}"/>
              </a:ext>
            </a:extLst>
          </p:cNvPr>
          <p:cNvSpPr/>
          <p:nvPr/>
        </p:nvSpPr>
        <p:spPr>
          <a:xfrm>
            <a:off x="5467263" y="2275185"/>
            <a:ext cx="1585609" cy="25037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직사각형 260">
            <a:extLst>
              <a:ext uri="{FF2B5EF4-FFF2-40B4-BE49-F238E27FC236}">
                <a16:creationId xmlns:a16="http://schemas.microsoft.com/office/drawing/2014/main" id="{32328A8D-BE87-7A4D-DF3B-53010B903F25}"/>
              </a:ext>
            </a:extLst>
          </p:cNvPr>
          <p:cNvSpPr/>
          <p:nvPr/>
        </p:nvSpPr>
        <p:spPr>
          <a:xfrm>
            <a:off x="5467263" y="764565"/>
            <a:ext cx="1585609" cy="15074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0FCEE6F-12DB-4763-EF6F-3BC5294F5670}"/>
              </a:ext>
            </a:extLst>
          </p:cNvPr>
          <p:cNvCxnSpPr>
            <a:cxnSpLocks/>
          </p:cNvCxnSpPr>
          <p:nvPr/>
        </p:nvCxnSpPr>
        <p:spPr>
          <a:xfrm>
            <a:off x="5467263" y="4644544"/>
            <a:ext cx="1585609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FCEDF3F-B5AF-B910-515A-639B851385EA}"/>
              </a:ext>
            </a:extLst>
          </p:cNvPr>
          <p:cNvCxnSpPr>
            <a:cxnSpLocks/>
          </p:cNvCxnSpPr>
          <p:nvPr/>
        </p:nvCxnSpPr>
        <p:spPr>
          <a:xfrm>
            <a:off x="5467263" y="4451177"/>
            <a:ext cx="1585609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B15BAEA-5A6C-022A-CEA7-A078A2BB450F}"/>
              </a:ext>
            </a:extLst>
          </p:cNvPr>
          <p:cNvCxnSpPr>
            <a:cxnSpLocks/>
          </p:cNvCxnSpPr>
          <p:nvPr/>
        </p:nvCxnSpPr>
        <p:spPr>
          <a:xfrm>
            <a:off x="5467263" y="4226872"/>
            <a:ext cx="1585609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19C718F-D0AE-F4C1-D005-19E4567BBD24}"/>
              </a:ext>
            </a:extLst>
          </p:cNvPr>
          <p:cNvCxnSpPr>
            <a:cxnSpLocks/>
          </p:cNvCxnSpPr>
          <p:nvPr/>
        </p:nvCxnSpPr>
        <p:spPr>
          <a:xfrm>
            <a:off x="5467263" y="4019969"/>
            <a:ext cx="1585609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91100ECA-34DD-2BB8-8F4B-7FE9199B084A}"/>
              </a:ext>
            </a:extLst>
          </p:cNvPr>
          <p:cNvCxnSpPr>
            <a:cxnSpLocks/>
          </p:cNvCxnSpPr>
          <p:nvPr/>
        </p:nvCxnSpPr>
        <p:spPr>
          <a:xfrm>
            <a:off x="5467263" y="3800388"/>
            <a:ext cx="1585609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EC224303-2E96-CB89-8135-F80FAED6AD38}"/>
              </a:ext>
            </a:extLst>
          </p:cNvPr>
          <p:cNvCxnSpPr>
            <a:cxnSpLocks/>
          </p:cNvCxnSpPr>
          <p:nvPr/>
        </p:nvCxnSpPr>
        <p:spPr>
          <a:xfrm>
            <a:off x="1689556" y="6484219"/>
            <a:ext cx="5363317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F4F7CC3-09C4-2008-BF6F-C4EC1B5AE007}"/>
              </a:ext>
            </a:extLst>
          </p:cNvPr>
          <p:cNvSpPr txBox="1"/>
          <p:nvPr/>
        </p:nvSpPr>
        <p:spPr>
          <a:xfrm>
            <a:off x="4160882" y="6560955"/>
            <a:ext cx="420662" cy="2413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24m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07CD69E-0CF2-A86C-2F4F-2F3D71FEC4CB}"/>
              </a:ext>
            </a:extLst>
          </p:cNvPr>
          <p:cNvSpPr txBox="1"/>
          <p:nvPr/>
        </p:nvSpPr>
        <p:spPr>
          <a:xfrm>
            <a:off x="2450709" y="4025715"/>
            <a:ext cx="1253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6.5m(x)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16.5m, 17.5m(y)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9D6CB50-E22C-41D0-8867-EF6A09BB2EFF}"/>
              </a:ext>
            </a:extLst>
          </p:cNvPr>
          <p:cNvSpPr txBox="1"/>
          <p:nvPr/>
        </p:nvSpPr>
        <p:spPr>
          <a:xfrm>
            <a:off x="3703756" y="3882616"/>
            <a:ext cx="1966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12.5m(x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축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), </a:t>
            </a:r>
          </a:p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레이저 간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(x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축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간격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1m</a:t>
            </a:r>
          </a:p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16.5m(y)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C2EEC67-7428-AEB6-B1C5-FBF163C280BB}"/>
              </a:ext>
            </a:extLst>
          </p:cNvPr>
          <p:cNvCxnSpPr>
            <a:cxnSpLocks/>
          </p:cNvCxnSpPr>
          <p:nvPr/>
        </p:nvCxnSpPr>
        <p:spPr>
          <a:xfrm flipV="1">
            <a:off x="5461656" y="773758"/>
            <a:ext cx="1591217" cy="317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CD5EC45-03B3-54E7-BFE3-E8B00D74E9DA}"/>
              </a:ext>
            </a:extLst>
          </p:cNvPr>
          <p:cNvSpPr txBox="1"/>
          <p:nvPr/>
        </p:nvSpPr>
        <p:spPr>
          <a:xfrm>
            <a:off x="5461656" y="506346"/>
            <a:ext cx="518391" cy="241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8B8E646-B58C-6CD4-D403-88D5CAB3AF6B}"/>
              </a:ext>
            </a:extLst>
          </p:cNvPr>
          <p:cNvCxnSpPr/>
          <p:nvPr/>
        </p:nvCxnSpPr>
        <p:spPr>
          <a:xfrm>
            <a:off x="7178570" y="4777356"/>
            <a:ext cx="0" cy="157405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D6A8B76-257E-A1B2-3CE2-0667FB7AE5D1}"/>
              </a:ext>
            </a:extLst>
          </p:cNvPr>
          <p:cNvSpPr txBox="1"/>
          <p:nvPr/>
        </p:nvSpPr>
        <p:spPr>
          <a:xfrm>
            <a:off x="7246239" y="5425718"/>
            <a:ext cx="346641" cy="2413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34E25E-4A78-1F11-BC3D-F116EE32C8DF}"/>
              </a:ext>
            </a:extLst>
          </p:cNvPr>
          <p:cNvSpPr txBox="1"/>
          <p:nvPr/>
        </p:nvSpPr>
        <p:spPr>
          <a:xfrm>
            <a:off x="7592880" y="4277323"/>
            <a:ext cx="1994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8.5m(z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축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), 15.5m(y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축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</a:t>
            </a:r>
          </a:p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레이저 간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(z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축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간격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D7F124CE-1504-3D92-985F-010407EC1323}"/>
              </a:ext>
            </a:extLst>
          </p:cNvPr>
          <p:cNvCxnSpPr>
            <a:cxnSpLocks/>
          </p:cNvCxnSpPr>
          <p:nvPr/>
        </p:nvCxnSpPr>
        <p:spPr>
          <a:xfrm>
            <a:off x="5467263" y="3314241"/>
            <a:ext cx="1585609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D238C0AA-D8E7-4185-96F6-30B6C7A17668}"/>
              </a:ext>
            </a:extLst>
          </p:cNvPr>
          <p:cNvCxnSpPr>
            <a:cxnSpLocks/>
          </p:cNvCxnSpPr>
          <p:nvPr/>
        </p:nvCxnSpPr>
        <p:spPr>
          <a:xfrm>
            <a:off x="5467263" y="3120873"/>
            <a:ext cx="1585609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0FE52340-F46F-8F1A-70AD-CC02EC3A3B95}"/>
              </a:ext>
            </a:extLst>
          </p:cNvPr>
          <p:cNvCxnSpPr>
            <a:cxnSpLocks/>
          </p:cNvCxnSpPr>
          <p:nvPr/>
        </p:nvCxnSpPr>
        <p:spPr>
          <a:xfrm>
            <a:off x="5467263" y="2896568"/>
            <a:ext cx="1585609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2664E27-CA18-E847-0D00-77EA5E7F906D}"/>
              </a:ext>
            </a:extLst>
          </p:cNvPr>
          <p:cNvCxnSpPr>
            <a:cxnSpLocks/>
          </p:cNvCxnSpPr>
          <p:nvPr/>
        </p:nvCxnSpPr>
        <p:spPr>
          <a:xfrm>
            <a:off x="5467263" y="2689665"/>
            <a:ext cx="1585609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A7F1F56-0300-30EE-587B-2FAC5B92B3FE}"/>
              </a:ext>
            </a:extLst>
          </p:cNvPr>
          <p:cNvCxnSpPr>
            <a:cxnSpLocks/>
          </p:cNvCxnSpPr>
          <p:nvPr/>
        </p:nvCxnSpPr>
        <p:spPr>
          <a:xfrm>
            <a:off x="5467263" y="2470084"/>
            <a:ext cx="1585609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arrow" w="med" len="med"/>
          </a:ln>
          <a:effectLst>
            <a:glow rad="1016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03BB8CD-FB2C-6815-7585-3BE834E84BDF}"/>
              </a:ext>
            </a:extLst>
          </p:cNvPr>
          <p:cNvSpPr txBox="1"/>
          <p:nvPr/>
        </p:nvSpPr>
        <p:spPr>
          <a:xfrm>
            <a:off x="7557368" y="2962837"/>
            <a:ext cx="1994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15.5m(z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축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), 7.5m(y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축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</a:t>
            </a:r>
          </a:p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레이저 간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(z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축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간격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7A43D81E-98EF-6290-2AC2-8D14603DFCAD}"/>
              </a:ext>
            </a:extLst>
          </p:cNvPr>
          <p:cNvCxnSpPr>
            <a:cxnSpLocks/>
          </p:cNvCxnSpPr>
          <p:nvPr/>
        </p:nvCxnSpPr>
        <p:spPr>
          <a:xfrm>
            <a:off x="7178570" y="2317203"/>
            <a:ext cx="0" cy="2450519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D0395B9-97D7-866E-D7E3-4869018CADAE}"/>
              </a:ext>
            </a:extLst>
          </p:cNvPr>
          <p:cNvSpPr txBox="1"/>
          <p:nvPr/>
        </p:nvSpPr>
        <p:spPr>
          <a:xfrm>
            <a:off x="7192690" y="3468643"/>
            <a:ext cx="4828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588DCAE-A86B-3EB7-E68F-0204D8CEC037}"/>
              </a:ext>
            </a:extLst>
          </p:cNvPr>
          <p:cNvCxnSpPr/>
          <p:nvPr/>
        </p:nvCxnSpPr>
        <p:spPr>
          <a:xfrm>
            <a:off x="7137944" y="3317876"/>
            <a:ext cx="41942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F21B664B-399C-E206-918E-8943501F1218}"/>
              </a:ext>
            </a:extLst>
          </p:cNvPr>
          <p:cNvCxnSpPr/>
          <p:nvPr/>
        </p:nvCxnSpPr>
        <p:spPr>
          <a:xfrm>
            <a:off x="7137944" y="4644544"/>
            <a:ext cx="41942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4CD4E88B-1F3C-1721-3B42-8514D40F25DC}"/>
              </a:ext>
            </a:extLst>
          </p:cNvPr>
          <p:cNvSpPr/>
          <p:nvPr/>
        </p:nvSpPr>
        <p:spPr>
          <a:xfrm>
            <a:off x="5461656" y="2244049"/>
            <a:ext cx="1585609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3A5499E5-2FA7-1A92-6CF3-C82EC3BABABE}"/>
              </a:ext>
            </a:extLst>
          </p:cNvPr>
          <p:cNvCxnSpPr/>
          <p:nvPr/>
        </p:nvCxnSpPr>
        <p:spPr>
          <a:xfrm>
            <a:off x="7178570" y="669997"/>
            <a:ext cx="0" cy="157405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3560BFAF-F7A9-6CF7-CB75-C82F44684D75}"/>
              </a:ext>
            </a:extLst>
          </p:cNvPr>
          <p:cNvSpPr txBox="1"/>
          <p:nvPr/>
        </p:nvSpPr>
        <p:spPr>
          <a:xfrm>
            <a:off x="7235169" y="1318523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7167FA0C-3418-C69F-5B20-AD8A3003440C}"/>
              </a:ext>
            </a:extLst>
          </p:cNvPr>
          <p:cNvCxnSpPr/>
          <p:nvPr/>
        </p:nvCxnSpPr>
        <p:spPr>
          <a:xfrm>
            <a:off x="7137944" y="2266908"/>
            <a:ext cx="41942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C8A643C-6146-1720-4E45-5D1199F2F2B2}"/>
              </a:ext>
            </a:extLst>
          </p:cNvPr>
          <p:cNvSpPr txBox="1"/>
          <p:nvPr/>
        </p:nvSpPr>
        <p:spPr>
          <a:xfrm>
            <a:off x="7557368" y="2075038"/>
            <a:ext cx="1994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벽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 6m~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천장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(y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축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199478C5-5EBE-C5DC-7FFC-49AFE2787BB3}"/>
              </a:ext>
            </a:extLst>
          </p:cNvPr>
          <p:cNvCxnSpPr/>
          <p:nvPr/>
        </p:nvCxnSpPr>
        <p:spPr>
          <a:xfrm>
            <a:off x="5296504" y="669997"/>
            <a:ext cx="0" cy="1574052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ED49B51-2E73-5068-9854-3F7992FEB626}"/>
              </a:ext>
            </a:extLst>
          </p:cNvPr>
          <p:cNvSpPr txBox="1"/>
          <p:nvPr/>
        </p:nvSpPr>
        <p:spPr>
          <a:xfrm>
            <a:off x="4411477" y="1262627"/>
            <a:ext cx="843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천장 높이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7D35F80-297B-866C-9051-DEB724081DF4}"/>
              </a:ext>
            </a:extLst>
          </p:cNvPr>
          <p:cNvSpPr/>
          <p:nvPr/>
        </p:nvSpPr>
        <p:spPr>
          <a:xfrm>
            <a:off x="5995265" y="717259"/>
            <a:ext cx="518389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8BC491B-07AD-ADAD-BF4F-2E998DA10F0B}"/>
              </a:ext>
            </a:extLst>
          </p:cNvPr>
          <p:cNvCxnSpPr/>
          <p:nvPr/>
        </p:nvCxnSpPr>
        <p:spPr>
          <a:xfrm flipV="1">
            <a:off x="6254459" y="318600"/>
            <a:ext cx="0" cy="308414"/>
          </a:xfrm>
          <a:prstGeom prst="straightConnector1">
            <a:avLst/>
          </a:prstGeom>
          <a:noFill/>
          <a:ln w="28575">
            <a:solidFill>
              <a:schemeClr val="bg1">
                <a:lumMod val="75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76" name="타원 366">
            <a:extLst>
              <a:ext uri="{FF2B5EF4-FFF2-40B4-BE49-F238E27FC236}">
                <a16:creationId xmlns:a16="http://schemas.microsoft.com/office/drawing/2014/main" id="{3331BA64-6B2F-A195-D3E7-7FA5B6D13338}"/>
              </a:ext>
            </a:extLst>
          </p:cNvPr>
          <p:cNvSpPr/>
          <p:nvPr/>
        </p:nvSpPr>
        <p:spPr>
          <a:xfrm>
            <a:off x="6508049" y="513848"/>
            <a:ext cx="217155" cy="217154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302" name="타원 366">
            <a:extLst>
              <a:ext uri="{FF2B5EF4-FFF2-40B4-BE49-F238E27FC236}">
                <a16:creationId xmlns:a16="http://schemas.microsoft.com/office/drawing/2014/main" id="{837D61F0-58D5-87ED-AB4E-EF54921FD0DE}"/>
              </a:ext>
            </a:extLst>
          </p:cNvPr>
          <p:cNvSpPr/>
          <p:nvPr/>
        </p:nvSpPr>
        <p:spPr>
          <a:xfrm>
            <a:off x="1435918" y="5208564"/>
            <a:ext cx="217155" cy="217154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3352E67C-0080-B490-9B9A-9AAE8CD03925}"/>
              </a:ext>
            </a:extLst>
          </p:cNvPr>
          <p:cNvGrpSpPr/>
          <p:nvPr/>
        </p:nvGrpSpPr>
        <p:grpSpPr>
          <a:xfrm>
            <a:off x="2726784" y="6002315"/>
            <a:ext cx="354328" cy="276999"/>
            <a:chOff x="6302525" y="4301132"/>
            <a:chExt cx="354328" cy="276999"/>
          </a:xfrm>
        </p:grpSpPr>
        <p:sp>
          <p:nvSpPr>
            <p:cNvPr id="79" name="타원 366">
              <a:extLst>
                <a:ext uri="{FF2B5EF4-FFF2-40B4-BE49-F238E27FC236}">
                  <a16:creationId xmlns:a16="http://schemas.microsoft.com/office/drawing/2014/main" id="{3A2EFE10-F23F-43E7-E181-D5F562BB7522}"/>
                </a:ext>
              </a:extLst>
            </p:cNvPr>
            <p:cNvSpPr/>
            <p:nvPr/>
          </p:nvSpPr>
          <p:spPr>
            <a:xfrm>
              <a:off x="6368527" y="4327297"/>
              <a:ext cx="224671" cy="2246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endParaRPr lang="en-US" sz="1340" b="0" strike="noStrike" spc="-1" dirty="0">
                <a:latin typeface="Arial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9560426-48BA-3B73-4D60-3C5E35B7088E}"/>
                </a:ext>
              </a:extLst>
            </p:cNvPr>
            <p:cNvSpPr txBox="1"/>
            <p:nvPr/>
          </p:nvSpPr>
          <p:spPr>
            <a:xfrm>
              <a:off x="6302525" y="4301132"/>
              <a:ext cx="354328" cy="276999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spc="-1" dirty="0">
                  <a:solidFill>
                    <a:srgbClr val="FFFFFF"/>
                  </a:solidFill>
                  <a:latin typeface="Arial"/>
                </a:rPr>
                <a:t>25</a:t>
              </a:r>
              <a:endParaRPr lang="ko-KR" altLang="en-US" sz="1200" spc="-1" dirty="0">
                <a:solidFill>
                  <a:srgbClr val="FFFFFF"/>
                </a:solidFill>
                <a:latin typeface="Arial"/>
              </a:endParaRPr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936C731-E789-2BDC-F162-FD6349551DD1}"/>
              </a:ext>
            </a:extLst>
          </p:cNvPr>
          <p:cNvCxnSpPr/>
          <p:nvPr/>
        </p:nvCxnSpPr>
        <p:spPr>
          <a:xfrm>
            <a:off x="4411477" y="4508155"/>
            <a:ext cx="0" cy="26920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891F6F93-F0E7-13D7-B405-99872DCA78F1}"/>
              </a:ext>
            </a:extLst>
          </p:cNvPr>
          <p:cNvCxnSpPr/>
          <p:nvPr/>
        </p:nvCxnSpPr>
        <p:spPr>
          <a:xfrm>
            <a:off x="3077232" y="4508155"/>
            <a:ext cx="0" cy="26920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451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2474</TotalTime>
  <Words>334</Words>
  <Application>Microsoft Office PowerPoint</Application>
  <PresentationFormat>와이드스크린</PresentationFormat>
  <Paragraphs>136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Symbol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윤지성</dc:creator>
  <dc:description/>
  <cp:lastModifiedBy>남 상현</cp:lastModifiedBy>
  <cp:revision>126</cp:revision>
  <dcterms:created xsi:type="dcterms:W3CDTF">2022-04-14T06:34:29Z</dcterms:created>
  <dcterms:modified xsi:type="dcterms:W3CDTF">2022-05-20T06:25:20Z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와이드스크린</vt:lpwstr>
  </property>
  <property fmtid="{D5CDD505-2E9C-101B-9397-08002B2CF9AE}" pid="3" name="Slides">
    <vt:i4>11</vt:i4>
  </property>
</Properties>
</file>