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994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4736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952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435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51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43200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85760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9208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9072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9300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직사각형 244"/>
          <p:cNvSpPr/>
          <p:nvPr/>
        </p:nvSpPr>
        <p:spPr>
          <a:xfrm>
            <a:off x="2815920" y="1109880"/>
            <a:ext cx="4667040" cy="4678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23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24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TextBox 6"/>
          <p:cNvSpPr/>
          <p:nvPr/>
        </p:nvSpPr>
        <p:spPr>
          <a:xfrm>
            <a:off x="11066040" y="2132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0" name="TextBox 7"/>
          <p:cNvSpPr/>
          <p:nvPr/>
        </p:nvSpPr>
        <p:spPr>
          <a:xfrm>
            <a:off x="11066040" y="1191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81" name="TextBox 12"/>
          <p:cNvSpPr/>
          <p:nvPr/>
        </p:nvSpPr>
        <p:spPr>
          <a:xfrm>
            <a:off x="9679320" y="2132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2" name="TextBox 13"/>
          <p:cNvSpPr/>
          <p:nvPr/>
        </p:nvSpPr>
        <p:spPr>
          <a:xfrm>
            <a:off x="9679320" y="1191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8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15g x 15g x 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5" name="직사각형 259"/>
          <p:cNvSpPr/>
          <p:nvPr/>
        </p:nvSpPr>
        <p:spPr>
          <a:xfrm>
            <a:off x="28944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260"/>
          <p:cNvSpPr/>
          <p:nvPr/>
        </p:nvSpPr>
        <p:spPr>
          <a:xfrm>
            <a:off x="31978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261"/>
          <p:cNvSpPr/>
          <p:nvPr/>
        </p:nvSpPr>
        <p:spPr>
          <a:xfrm>
            <a:off x="34948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262"/>
          <p:cNvSpPr/>
          <p:nvPr/>
        </p:nvSpPr>
        <p:spPr>
          <a:xfrm>
            <a:off x="37983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263"/>
          <p:cNvSpPr/>
          <p:nvPr/>
        </p:nvSpPr>
        <p:spPr>
          <a:xfrm>
            <a:off x="28944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264"/>
          <p:cNvSpPr/>
          <p:nvPr/>
        </p:nvSpPr>
        <p:spPr>
          <a:xfrm>
            <a:off x="31978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265"/>
          <p:cNvSpPr/>
          <p:nvPr/>
        </p:nvSpPr>
        <p:spPr>
          <a:xfrm>
            <a:off x="34948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266"/>
          <p:cNvSpPr/>
          <p:nvPr/>
        </p:nvSpPr>
        <p:spPr>
          <a:xfrm>
            <a:off x="37983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267"/>
          <p:cNvSpPr/>
          <p:nvPr/>
        </p:nvSpPr>
        <p:spPr>
          <a:xfrm>
            <a:off x="40953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269"/>
          <p:cNvSpPr/>
          <p:nvPr/>
        </p:nvSpPr>
        <p:spPr>
          <a:xfrm>
            <a:off x="40953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271"/>
          <p:cNvSpPr/>
          <p:nvPr/>
        </p:nvSpPr>
        <p:spPr>
          <a:xfrm>
            <a:off x="28944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272"/>
          <p:cNvSpPr/>
          <p:nvPr/>
        </p:nvSpPr>
        <p:spPr>
          <a:xfrm>
            <a:off x="31978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273"/>
          <p:cNvSpPr/>
          <p:nvPr/>
        </p:nvSpPr>
        <p:spPr>
          <a:xfrm>
            <a:off x="34948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274"/>
          <p:cNvSpPr/>
          <p:nvPr/>
        </p:nvSpPr>
        <p:spPr>
          <a:xfrm>
            <a:off x="37983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276"/>
          <p:cNvSpPr/>
          <p:nvPr/>
        </p:nvSpPr>
        <p:spPr>
          <a:xfrm>
            <a:off x="40953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167"/>
          <p:cNvSpPr/>
          <p:nvPr/>
        </p:nvSpPr>
        <p:spPr>
          <a:xfrm>
            <a:off x="43941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168"/>
          <p:cNvSpPr/>
          <p:nvPr/>
        </p:nvSpPr>
        <p:spPr>
          <a:xfrm>
            <a:off x="46980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169"/>
          <p:cNvSpPr/>
          <p:nvPr/>
        </p:nvSpPr>
        <p:spPr>
          <a:xfrm>
            <a:off x="43941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70"/>
          <p:cNvSpPr/>
          <p:nvPr/>
        </p:nvSpPr>
        <p:spPr>
          <a:xfrm>
            <a:off x="46980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71"/>
          <p:cNvSpPr/>
          <p:nvPr/>
        </p:nvSpPr>
        <p:spPr>
          <a:xfrm>
            <a:off x="499500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72"/>
          <p:cNvSpPr/>
          <p:nvPr/>
        </p:nvSpPr>
        <p:spPr>
          <a:xfrm>
            <a:off x="499500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73"/>
          <p:cNvSpPr/>
          <p:nvPr/>
        </p:nvSpPr>
        <p:spPr>
          <a:xfrm>
            <a:off x="43941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74"/>
          <p:cNvSpPr/>
          <p:nvPr/>
        </p:nvSpPr>
        <p:spPr>
          <a:xfrm>
            <a:off x="46980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75"/>
          <p:cNvSpPr/>
          <p:nvPr/>
        </p:nvSpPr>
        <p:spPr>
          <a:xfrm>
            <a:off x="499500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76"/>
          <p:cNvSpPr/>
          <p:nvPr/>
        </p:nvSpPr>
        <p:spPr>
          <a:xfrm>
            <a:off x="529848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77"/>
          <p:cNvSpPr/>
          <p:nvPr/>
        </p:nvSpPr>
        <p:spPr>
          <a:xfrm>
            <a:off x="56019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78"/>
          <p:cNvSpPr/>
          <p:nvPr/>
        </p:nvSpPr>
        <p:spPr>
          <a:xfrm>
            <a:off x="589896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79"/>
          <p:cNvSpPr/>
          <p:nvPr/>
        </p:nvSpPr>
        <p:spPr>
          <a:xfrm>
            <a:off x="62024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80"/>
          <p:cNvSpPr/>
          <p:nvPr/>
        </p:nvSpPr>
        <p:spPr>
          <a:xfrm>
            <a:off x="529848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81"/>
          <p:cNvSpPr/>
          <p:nvPr/>
        </p:nvSpPr>
        <p:spPr>
          <a:xfrm>
            <a:off x="56019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82"/>
          <p:cNvSpPr/>
          <p:nvPr/>
        </p:nvSpPr>
        <p:spPr>
          <a:xfrm>
            <a:off x="589896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83"/>
          <p:cNvSpPr/>
          <p:nvPr/>
        </p:nvSpPr>
        <p:spPr>
          <a:xfrm>
            <a:off x="62024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84"/>
          <p:cNvSpPr/>
          <p:nvPr/>
        </p:nvSpPr>
        <p:spPr>
          <a:xfrm>
            <a:off x="64994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85"/>
          <p:cNvSpPr/>
          <p:nvPr/>
        </p:nvSpPr>
        <p:spPr>
          <a:xfrm>
            <a:off x="64994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186"/>
          <p:cNvSpPr/>
          <p:nvPr/>
        </p:nvSpPr>
        <p:spPr>
          <a:xfrm>
            <a:off x="529848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187"/>
          <p:cNvSpPr/>
          <p:nvPr/>
        </p:nvSpPr>
        <p:spPr>
          <a:xfrm>
            <a:off x="56019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188"/>
          <p:cNvSpPr/>
          <p:nvPr/>
        </p:nvSpPr>
        <p:spPr>
          <a:xfrm>
            <a:off x="589896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189"/>
          <p:cNvSpPr/>
          <p:nvPr/>
        </p:nvSpPr>
        <p:spPr>
          <a:xfrm>
            <a:off x="62024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190"/>
          <p:cNvSpPr/>
          <p:nvPr/>
        </p:nvSpPr>
        <p:spPr>
          <a:xfrm>
            <a:off x="64994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191"/>
          <p:cNvSpPr/>
          <p:nvPr/>
        </p:nvSpPr>
        <p:spPr>
          <a:xfrm>
            <a:off x="679824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192"/>
          <p:cNvSpPr/>
          <p:nvPr/>
        </p:nvSpPr>
        <p:spPr>
          <a:xfrm>
            <a:off x="7101720" y="54158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93"/>
          <p:cNvSpPr/>
          <p:nvPr/>
        </p:nvSpPr>
        <p:spPr>
          <a:xfrm>
            <a:off x="679824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194"/>
          <p:cNvSpPr/>
          <p:nvPr/>
        </p:nvSpPr>
        <p:spPr>
          <a:xfrm>
            <a:off x="7101720" y="51123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197"/>
          <p:cNvSpPr/>
          <p:nvPr/>
        </p:nvSpPr>
        <p:spPr>
          <a:xfrm>
            <a:off x="679824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198"/>
          <p:cNvSpPr/>
          <p:nvPr/>
        </p:nvSpPr>
        <p:spPr>
          <a:xfrm>
            <a:off x="7101720" y="48085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200"/>
          <p:cNvSpPr/>
          <p:nvPr/>
        </p:nvSpPr>
        <p:spPr>
          <a:xfrm>
            <a:off x="28944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201"/>
          <p:cNvSpPr/>
          <p:nvPr/>
        </p:nvSpPr>
        <p:spPr>
          <a:xfrm>
            <a:off x="31978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202"/>
          <p:cNvSpPr/>
          <p:nvPr/>
        </p:nvSpPr>
        <p:spPr>
          <a:xfrm>
            <a:off x="34948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203"/>
          <p:cNvSpPr/>
          <p:nvPr/>
        </p:nvSpPr>
        <p:spPr>
          <a:xfrm>
            <a:off x="37983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204"/>
          <p:cNvSpPr/>
          <p:nvPr/>
        </p:nvSpPr>
        <p:spPr>
          <a:xfrm>
            <a:off x="28944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205"/>
          <p:cNvSpPr/>
          <p:nvPr/>
        </p:nvSpPr>
        <p:spPr>
          <a:xfrm>
            <a:off x="31978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206"/>
          <p:cNvSpPr/>
          <p:nvPr/>
        </p:nvSpPr>
        <p:spPr>
          <a:xfrm>
            <a:off x="34948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207"/>
          <p:cNvSpPr/>
          <p:nvPr/>
        </p:nvSpPr>
        <p:spPr>
          <a:xfrm>
            <a:off x="37983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208"/>
          <p:cNvSpPr/>
          <p:nvPr/>
        </p:nvSpPr>
        <p:spPr>
          <a:xfrm>
            <a:off x="40953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209"/>
          <p:cNvSpPr/>
          <p:nvPr/>
        </p:nvSpPr>
        <p:spPr>
          <a:xfrm>
            <a:off x="40953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210"/>
          <p:cNvSpPr/>
          <p:nvPr/>
        </p:nvSpPr>
        <p:spPr>
          <a:xfrm>
            <a:off x="28944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211"/>
          <p:cNvSpPr/>
          <p:nvPr/>
        </p:nvSpPr>
        <p:spPr>
          <a:xfrm>
            <a:off x="31978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212"/>
          <p:cNvSpPr/>
          <p:nvPr/>
        </p:nvSpPr>
        <p:spPr>
          <a:xfrm>
            <a:off x="34948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213"/>
          <p:cNvSpPr/>
          <p:nvPr/>
        </p:nvSpPr>
        <p:spPr>
          <a:xfrm>
            <a:off x="37983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214"/>
          <p:cNvSpPr/>
          <p:nvPr/>
        </p:nvSpPr>
        <p:spPr>
          <a:xfrm>
            <a:off x="40953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215"/>
          <p:cNvSpPr/>
          <p:nvPr/>
        </p:nvSpPr>
        <p:spPr>
          <a:xfrm>
            <a:off x="43941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216"/>
          <p:cNvSpPr/>
          <p:nvPr/>
        </p:nvSpPr>
        <p:spPr>
          <a:xfrm>
            <a:off x="46980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217"/>
          <p:cNvSpPr/>
          <p:nvPr/>
        </p:nvSpPr>
        <p:spPr>
          <a:xfrm>
            <a:off x="43941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218"/>
          <p:cNvSpPr/>
          <p:nvPr/>
        </p:nvSpPr>
        <p:spPr>
          <a:xfrm>
            <a:off x="46980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219"/>
          <p:cNvSpPr/>
          <p:nvPr/>
        </p:nvSpPr>
        <p:spPr>
          <a:xfrm>
            <a:off x="499500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220"/>
          <p:cNvSpPr/>
          <p:nvPr/>
        </p:nvSpPr>
        <p:spPr>
          <a:xfrm>
            <a:off x="499500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221"/>
          <p:cNvSpPr/>
          <p:nvPr/>
        </p:nvSpPr>
        <p:spPr>
          <a:xfrm>
            <a:off x="43941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222"/>
          <p:cNvSpPr/>
          <p:nvPr/>
        </p:nvSpPr>
        <p:spPr>
          <a:xfrm>
            <a:off x="46980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223"/>
          <p:cNvSpPr/>
          <p:nvPr/>
        </p:nvSpPr>
        <p:spPr>
          <a:xfrm>
            <a:off x="499500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224"/>
          <p:cNvSpPr/>
          <p:nvPr/>
        </p:nvSpPr>
        <p:spPr>
          <a:xfrm>
            <a:off x="529848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225"/>
          <p:cNvSpPr/>
          <p:nvPr/>
        </p:nvSpPr>
        <p:spPr>
          <a:xfrm>
            <a:off x="56019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226"/>
          <p:cNvSpPr/>
          <p:nvPr/>
        </p:nvSpPr>
        <p:spPr>
          <a:xfrm>
            <a:off x="589896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227"/>
          <p:cNvSpPr/>
          <p:nvPr/>
        </p:nvSpPr>
        <p:spPr>
          <a:xfrm>
            <a:off x="62024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228"/>
          <p:cNvSpPr/>
          <p:nvPr/>
        </p:nvSpPr>
        <p:spPr>
          <a:xfrm>
            <a:off x="529848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229"/>
          <p:cNvSpPr/>
          <p:nvPr/>
        </p:nvSpPr>
        <p:spPr>
          <a:xfrm>
            <a:off x="56019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230"/>
          <p:cNvSpPr/>
          <p:nvPr/>
        </p:nvSpPr>
        <p:spPr>
          <a:xfrm>
            <a:off x="589896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231"/>
          <p:cNvSpPr/>
          <p:nvPr/>
        </p:nvSpPr>
        <p:spPr>
          <a:xfrm>
            <a:off x="62024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직사각형 232"/>
          <p:cNvSpPr/>
          <p:nvPr/>
        </p:nvSpPr>
        <p:spPr>
          <a:xfrm>
            <a:off x="64994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3" name="직사각형 233"/>
          <p:cNvSpPr/>
          <p:nvPr/>
        </p:nvSpPr>
        <p:spPr>
          <a:xfrm>
            <a:off x="64994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4" name="직사각형 234"/>
          <p:cNvSpPr/>
          <p:nvPr/>
        </p:nvSpPr>
        <p:spPr>
          <a:xfrm>
            <a:off x="529848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5" name="직사각형 235"/>
          <p:cNvSpPr/>
          <p:nvPr/>
        </p:nvSpPr>
        <p:spPr>
          <a:xfrm>
            <a:off x="56019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6" name="직사각형 236"/>
          <p:cNvSpPr/>
          <p:nvPr/>
        </p:nvSpPr>
        <p:spPr>
          <a:xfrm>
            <a:off x="589896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7" name="직사각형 237"/>
          <p:cNvSpPr/>
          <p:nvPr/>
        </p:nvSpPr>
        <p:spPr>
          <a:xfrm>
            <a:off x="62024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8" name="직사각형 238"/>
          <p:cNvSpPr/>
          <p:nvPr/>
        </p:nvSpPr>
        <p:spPr>
          <a:xfrm>
            <a:off x="64994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사각형 239"/>
          <p:cNvSpPr/>
          <p:nvPr/>
        </p:nvSpPr>
        <p:spPr>
          <a:xfrm>
            <a:off x="679824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241"/>
          <p:cNvSpPr/>
          <p:nvPr/>
        </p:nvSpPr>
        <p:spPr>
          <a:xfrm>
            <a:off x="7101720" y="4506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사각형 246"/>
          <p:cNvSpPr/>
          <p:nvPr/>
        </p:nvSpPr>
        <p:spPr>
          <a:xfrm>
            <a:off x="679824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사각형 247"/>
          <p:cNvSpPr/>
          <p:nvPr/>
        </p:nvSpPr>
        <p:spPr>
          <a:xfrm>
            <a:off x="7101720" y="420264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직사각형 253"/>
          <p:cNvSpPr/>
          <p:nvPr/>
        </p:nvSpPr>
        <p:spPr>
          <a:xfrm>
            <a:off x="679824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4" name="직사각형 254"/>
          <p:cNvSpPr/>
          <p:nvPr/>
        </p:nvSpPr>
        <p:spPr>
          <a:xfrm>
            <a:off x="7101720" y="38991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333"/>
          <p:cNvSpPr/>
          <p:nvPr/>
        </p:nvSpPr>
        <p:spPr>
          <a:xfrm>
            <a:off x="28944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직사각형 347"/>
          <p:cNvSpPr/>
          <p:nvPr/>
        </p:nvSpPr>
        <p:spPr>
          <a:xfrm>
            <a:off x="31978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7" name="직사각형 348"/>
          <p:cNvSpPr/>
          <p:nvPr/>
        </p:nvSpPr>
        <p:spPr>
          <a:xfrm>
            <a:off x="34948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8" name="직사각형 349"/>
          <p:cNvSpPr/>
          <p:nvPr/>
        </p:nvSpPr>
        <p:spPr>
          <a:xfrm>
            <a:off x="37983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9" name="직사각형 350"/>
          <p:cNvSpPr/>
          <p:nvPr/>
        </p:nvSpPr>
        <p:spPr>
          <a:xfrm>
            <a:off x="40953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0" name="직사각형 351"/>
          <p:cNvSpPr/>
          <p:nvPr/>
        </p:nvSpPr>
        <p:spPr>
          <a:xfrm>
            <a:off x="28944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352"/>
          <p:cNvSpPr/>
          <p:nvPr/>
        </p:nvSpPr>
        <p:spPr>
          <a:xfrm>
            <a:off x="31978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353"/>
          <p:cNvSpPr/>
          <p:nvPr/>
        </p:nvSpPr>
        <p:spPr>
          <a:xfrm>
            <a:off x="34948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354"/>
          <p:cNvSpPr/>
          <p:nvPr/>
        </p:nvSpPr>
        <p:spPr>
          <a:xfrm>
            <a:off x="37983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355"/>
          <p:cNvSpPr/>
          <p:nvPr/>
        </p:nvSpPr>
        <p:spPr>
          <a:xfrm>
            <a:off x="40953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356"/>
          <p:cNvSpPr/>
          <p:nvPr/>
        </p:nvSpPr>
        <p:spPr>
          <a:xfrm>
            <a:off x="43941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357"/>
          <p:cNvSpPr/>
          <p:nvPr/>
        </p:nvSpPr>
        <p:spPr>
          <a:xfrm>
            <a:off x="46980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358"/>
          <p:cNvSpPr/>
          <p:nvPr/>
        </p:nvSpPr>
        <p:spPr>
          <a:xfrm>
            <a:off x="499500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359"/>
          <p:cNvSpPr/>
          <p:nvPr/>
        </p:nvSpPr>
        <p:spPr>
          <a:xfrm>
            <a:off x="43941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360"/>
          <p:cNvSpPr/>
          <p:nvPr/>
        </p:nvSpPr>
        <p:spPr>
          <a:xfrm>
            <a:off x="46980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361"/>
          <p:cNvSpPr/>
          <p:nvPr/>
        </p:nvSpPr>
        <p:spPr>
          <a:xfrm>
            <a:off x="499500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362"/>
          <p:cNvSpPr/>
          <p:nvPr/>
        </p:nvSpPr>
        <p:spPr>
          <a:xfrm>
            <a:off x="529848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363"/>
          <p:cNvSpPr/>
          <p:nvPr/>
        </p:nvSpPr>
        <p:spPr>
          <a:xfrm>
            <a:off x="56019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364"/>
          <p:cNvSpPr/>
          <p:nvPr/>
        </p:nvSpPr>
        <p:spPr>
          <a:xfrm>
            <a:off x="589896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365"/>
          <p:cNvSpPr/>
          <p:nvPr/>
        </p:nvSpPr>
        <p:spPr>
          <a:xfrm>
            <a:off x="62024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366"/>
          <p:cNvSpPr/>
          <p:nvPr/>
        </p:nvSpPr>
        <p:spPr>
          <a:xfrm>
            <a:off x="64994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367"/>
          <p:cNvSpPr/>
          <p:nvPr/>
        </p:nvSpPr>
        <p:spPr>
          <a:xfrm>
            <a:off x="529848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368"/>
          <p:cNvSpPr/>
          <p:nvPr/>
        </p:nvSpPr>
        <p:spPr>
          <a:xfrm>
            <a:off x="56019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369"/>
          <p:cNvSpPr/>
          <p:nvPr/>
        </p:nvSpPr>
        <p:spPr>
          <a:xfrm>
            <a:off x="589896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370"/>
          <p:cNvSpPr/>
          <p:nvPr/>
        </p:nvSpPr>
        <p:spPr>
          <a:xfrm>
            <a:off x="62024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371"/>
          <p:cNvSpPr/>
          <p:nvPr/>
        </p:nvSpPr>
        <p:spPr>
          <a:xfrm>
            <a:off x="64994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372"/>
          <p:cNvSpPr/>
          <p:nvPr/>
        </p:nvSpPr>
        <p:spPr>
          <a:xfrm>
            <a:off x="679824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373"/>
          <p:cNvSpPr/>
          <p:nvPr/>
        </p:nvSpPr>
        <p:spPr>
          <a:xfrm>
            <a:off x="7101720" y="35949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375"/>
          <p:cNvSpPr/>
          <p:nvPr/>
        </p:nvSpPr>
        <p:spPr>
          <a:xfrm>
            <a:off x="679824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376"/>
          <p:cNvSpPr/>
          <p:nvPr/>
        </p:nvSpPr>
        <p:spPr>
          <a:xfrm>
            <a:off x="7101720" y="32914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378"/>
          <p:cNvSpPr/>
          <p:nvPr/>
        </p:nvSpPr>
        <p:spPr>
          <a:xfrm>
            <a:off x="28944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379"/>
          <p:cNvSpPr/>
          <p:nvPr/>
        </p:nvSpPr>
        <p:spPr>
          <a:xfrm>
            <a:off x="31978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380"/>
          <p:cNvSpPr/>
          <p:nvPr/>
        </p:nvSpPr>
        <p:spPr>
          <a:xfrm>
            <a:off x="34948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381"/>
          <p:cNvSpPr/>
          <p:nvPr/>
        </p:nvSpPr>
        <p:spPr>
          <a:xfrm>
            <a:off x="37983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382"/>
          <p:cNvSpPr/>
          <p:nvPr/>
        </p:nvSpPr>
        <p:spPr>
          <a:xfrm>
            <a:off x="40953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383"/>
          <p:cNvSpPr/>
          <p:nvPr/>
        </p:nvSpPr>
        <p:spPr>
          <a:xfrm>
            <a:off x="28944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384"/>
          <p:cNvSpPr/>
          <p:nvPr/>
        </p:nvSpPr>
        <p:spPr>
          <a:xfrm>
            <a:off x="31978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385"/>
          <p:cNvSpPr/>
          <p:nvPr/>
        </p:nvSpPr>
        <p:spPr>
          <a:xfrm>
            <a:off x="34948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386"/>
          <p:cNvSpPr/>
          <p:nvPr/>
        </p:nvSpPr>
        <p:spPr>
          <a:xfrm>
            <a:off x="37983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387"/>
          <p:cNvSpPr/>
          <p:nvPr/>
        </p:nvSpPr>
        <p:spPr>
          <a:xfrm>
            <a:off x="40953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388"/>
          <p:cNvSpPr/>
          <p:nvPr/>
        </p:nvSpPr>
        <p:spPr>
          <a:xfrm>
            <a:off x="43941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389"/>
          <p:cNvSpPr/>
          <p:nvPr/>
        </p:nvSpPr>
        <p:spPr>
          <a:xfrm>
            <a:off x="46980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390"/>
          <p:cNvSpPr/>
          <p:nvPr/>
        </p:nvSpPr>
        <p:spPr>
          <a:xfrm>
            <a:off x="499500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391"/>
          <p:cNvSpPr/>
          <p:nvPr/>
        </p:nvSpPr>
        <p:spPr>
          <a:xfrm>
            <a:off x="43941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392"/>
          <p:cNvSpPr/>
          <p:nvPr/>
        </p:nvSpPr>
        <p:spPr>
          <a:xfrm>
            <a:off x="46980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393"/>
          <p:cNvSpPr/>
          <p:nvPr/>
        </p:nvSpPr>
        <p:spPr>
          <a:xfrm>
            <a:off x="499500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394"/>
          <p:cNvSpPr/>
          <p:nvPr/>
        </p:nvSpPr>
        <p:spPr>
          <a:xfrm>
            <a:off x="529848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395"/>
          <p:cNvSpPr/>
          <p:nvPr/>
        </p:nvSpPr>
        <p:spPr>
          <a:xfrm>
            <a:off x="56019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396"/>
          <p:cNvSpPr/>
          <p:nvPr/>
        </p:nvSpPr>
        <p:spPr>
          <a:xfrm>
            <a:off x="589896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397"/>
          <p:cNvSpPr/>
          <p:nvPr/>
        </p:nvSpPr>
        <p:spPr>
          <a:xfrm>
            <a:off x="62024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398"/>
          <p:cNvSpPr/>
          <p:nvPr/>
        </p:nvSpPr>
        <p:spPr>
          <a:xfrm>
            <a:off x="64994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399"/>
          <p:cNvSpPr/>
          <p:nvPr/>
        </p:nvSpPr>
        <p:spPr>
          <a:xfrm>
            <a:off x="529848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400"/>
          <p:cNvSpPr/>
          <p:nvPr/>
        </p:nvSpPr>
        <p:spPr>
          <a:xfrm>
            <a:off x="56019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401"/>
          <p:cNvSpPr/>
          <p:nvPr/>
        </p:nvSpPr>
        <p:spPr>
          <a:xfrm>
            <a:off x="589896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402"/>
          <p:cNvSpPr/>
          <p:nvPr/>
        </p:nvSpPr>
        <p:spPr>
          <a:xfrm>
            <a:off x="62024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403"/>
          <p:cNvSpPr/>
          <p:nvPr/>
        </p:nvSpPr>
        <p:spPr>
          <a:xfrm>
            <a:off x="64994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404"/>
          <p:cNvSpPr/>
          <p:nvPr/>
        </p:nvSpPr>
        <p:spPr>
          <a:xfrm>
            <a:off x="679824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405"/>
          <p:cNvSpPr/>
          <p:nvPr/>
        </p:nvSpPr>
        <p:spPr>
          <a:xfrm>
            <a:off x="7101720" y="30096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406"/>
          <p:cNvSpPr/>
          <p:nvPr/>
        </p:nvSpPr>
        <p:spPr>
          <a:xfrm>
            <a:off x="679824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407"/>
          <p:cNvSpPr/>
          <p:nvPr/>
        </p:nvSpPr>
        <p:spPr>
          <a:xfrm>
            <a:off x="7101720" y="270576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408"/>
          <p:cNvSpPr/>
          <p:nvPr/>
        </p:nvSpPr>
        <p:spPr>
          <a:xfrm>
            <a:off x="28944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409"/>
          <p:cNvSpPr/>
          <p:nvPr/>
        </p:nvSpPr>
        <p:spPr>
          <a:xfrm>
            <a:off x="31978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410"/>
          <p:cNvSpPr/>
          <p:nvPr/>
        </p:nvSpPr>
        <p:spPr>
          <a:xfrm>
            <a:off x="34948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411"/>
          <p:cNvSpPr/>
          <p:nvPr/>
        </p:nvSpPr>
        <p:spPr>
          <a:xfrm>
            <a:off x="37983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412"/>
          <p:cNvSpPr/>
          <p:nvPr/>
        </p:nvSpPr>
        <p:spPr>
          <a:xfrm>
            <a:off x="289440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413"/>
          <p:cNvSpPr/>
          <p:nvPr/>
        </p:nvSpPr>
        <p:spPr>
          <a:xfrm>
            <a:off x="31978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1" name="직사각형 414"/>
          <p:cNvSpPr/>
          <p:nvPr/>
        </p:nvSpPr>
        <p:spPr>
          <a:xfrm>
            <a:off x="34948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2" name="직사각형 415"/>
          <p:cNvSpPr/>
          <p:nvPr/>
        </p:nvSpPr>
        <p:spPr>
          <a:xfrm>
            <a:off x="37983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3" name="직사각형 416"/>
          <p:cNvSpPr/>
          <p:nvPr/>
        </p:nvSpPr>
        <p:spPr>
          <a:xfrm>
            <a:off x="40953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4" name="직사각형 417"/>
          <p:cNvSpPr/>
          <p:nvPr/>
        </p:nvSpPr>
        <p:spPr>
          <a:xfrm>
            <a:off x="409536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5" name="직사각형 418"/>
          <p:cNvSpPr/>
          <p:nvPr/>
        </p:nvSpPr>
        <p:spPr>
          <a:xfrm>
            <a:off x="289440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419"/>
          <p:cNvSpPr/>
          <p:nvPr/>
        </p:nvSpPr>
        <p:spPr>
          <a:xfrm>
            <a:off x="31978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420"/>
          <p:cNvSpPr/>
          <p:nvPr/>
        </p:nvSpPr>
        <p:spPr>
          <a:xfrm>
            <a:off x="34948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421"/>
          <p:cNvSpPr/>
          <p:nvPr/>
        </p:nvSpPr>
        <p:spPr>
          <a:xfrm>
            <a:off x="37983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422"/>
          <p:cNvSpPr/>
          <p:nvPr/>
        </p:nvSpPr>
        <p:spPr>
          <a:xfrm>
            <a:off x="409536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423"/>
          <p:cNvSpPr/>
          <p:nvPr/>
        </p:nvSpPr>
        <p:spPr>
          <a:xfrm>
            <a:off x="43941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424"/>
          <p:cNvSpPr/>
          <p:nvPr/>
        </p:nvSpPr>
        <p:spPr>
          <a:xfrm>
            <a:off x="46980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425"/>
          <p:cNvSpPr/>
          <p:nvPr/>
        </p:nvSpPr>
        <p:spPr>
          <a:xfrm>
            <a:off x="439416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426"/>
          <p:cNvSpPr/>
          <p:nvPr/>
        </p:nvSpPr>
        <p:spPr>
          <a:xfrm>
            <a:off x="4698000" y="209988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427"/>
          <p:cNvSpPr/>
          <p:nvPr/>
        </p:nvSpPr>
        <p:spPr>
          <a:xfrm>
            <a:off x="499500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428"/>
          <p:cNvSpPr/>
          <p:nvPr/>
        </p:nvSpPr>
        <p:spPr>
          <a:xfrm>
            <a:off x="499500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429"/>
          <p:cNvSpPr/>
          <p:nvPr/>
        </p:nvSpPr>
        <p:spPr>
          <a:xfrm>
            <a:off x="439416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430"/>
          <p:cNvSpPr/>
          <p:nvPr/>
        </p:nvSpPr>
        <p:spPr>
          <a:xfrm>
            <a:off x="4698000" y="17964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431"/>
          <p:cNvSpPr/>
          <p:nvPr/>
        </p:nvSpPr>
        <p:spPr>
          <a:xfrm>
            <a:off x="499500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432"/>
          <p:cNvSpPr/>
          <p:nvPr/>
        </p:nvSpPr>
        <p:spPr>
          <a:xfrm>
            <a:off x="529848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433"/>
          <p:cNvSpPr/>
          <p:nvPr/>
        </p:nvSpPr>
        <p:spPr>
          <a:xfrm>
            <a:off x="56019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434"/>
          <p:cNvSpPr/>
          <p:nvPr/>
        </p:nvSpPr>
        <p:spPr>
          <a:xfrm>
            <a:off x="589896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435"/>
          <p:cNvSpPr/>
          <p:nvPr/>
        </p:nvSpPr>
        <p:spPr>
          <a:xfrm>
            <a:off x="62024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436"/>
          <p:cNvSpPr/>
          <p:nvPr/>
        </p:nvSpPr>
        <p:spPr>
          <a:xfrm>
            <a:off x="529848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437"/>
          <p:cNvSpPr/>
          <p:nvPr/>
        </p:nvSpPr>
        <p:spPr>
          <a:xfrm>
            <a:off x="56019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438"/>
          <p:cNvSpPr/>
          <p:nvPr/>
        </p:nvSpPr>
        <p:spPr>
          <a:xfrm>
            <a:off x="589896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439"/>
          <p:cNvSpPr/>
          <p:nvPr/>
        </p:nvSpPr>
        <p:spPr>
          <a:xfrm>
            <a:off x="62024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440"/>
          <p:cNvSpPr/>
          <p:nvPr/>
        </p:nvSpPr>
        <p:spPr>
          <a:xfrm>
            <a:off x="64994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441"/>
          <p:cNvSpPr/>
          <p:nvPr/>
        </p:nvSpPr>
        <p:spPr>
          <a:xfrm>
            <a:off x="64994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442"/>
          <p:cNvSpPr/>
          <p:nvPr/>
        </p:nvSpPr>
        <p:spPr>
          <a:xfrm>
            <a:off x="529848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443"/>
          <p:cNvSpPr/>
          <p:nvPr/>
        </p:nvSpPr>
        <p:spPr>
          <a:xfrm>
            <a:off x="56019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444"/>
          <p:cNvSpPr/>
          <p:nvPr/>
        </p:nvSpPr>
        <p:spPr>
          <a:xfrm>
            <a:off x="589896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445"/>
          <p:cNvSpPr/>
          <p:nvPr/>
        </p:nvSpPr>
        <p:spPr>
          <a:xfrm>
            <a:off x="62024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446"/>
          <p:cNvSpPr/>
          <p:nvPr/>
        </p:nvSpPr>
        <p:spPr>
          <a:xfrm>
            <a:off x="64994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447"/>
          <p:cNvSpPr/>
          <p:nvPr/>
        </p:nvSpPr>
        <p:spPr>
          <a:xfrm>
            <a:off x="679824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448"/>
          <p:cNvSpPr/>
          <p:nvPr/>
        </p:nvSpPr>
        <p:spPr>
          <a:xfrm>
            <a:off x="7101720" y="2403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449"/>
          <p:cNvSpPr/>
          <p:nvPr/>
        </p:nvSpPr>
        <p:spPr>
          <a:xfrm>
            <a:off x="679824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450"/>
          <p:cNvSpPr/>
          <p:nvPr/>
        </p:nvSpPr>
        <p:spPr>
          <a:xfrm>
            <a:off x="7101720" y="209988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451"/>
          <p:cNvSpPr/>
          <p:nvPr/>
        </p:nvSpPr>
        <p:spPr>
          <a:xfrm>
            <a:off x="679824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452"/>
          <p:cNvSpPr/>
          <p:nvPr/>
        </p:nvSpPr>
        <p:spPr>
          <a:xfrm>
            <a:off x="7101720" y="17964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453"/>
          <p:cNvSpPr/>
          <p:nvPr/>
        </p:nvSpPr>
        <p:spPr>
          <a:xfrm>
            <a:off x="289440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454"/>
          <p:cNvSpPr/>
          <p:nvPr/>
        </p:nvSpPr>
        <p:spPr>
          <a:xfrm>
            <a:off x="31978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455"/>
          <p:cNvSpPr/>
          <p:nvPr/>
        </p:nvSpPr>
        <p:spPr>
          <a:xfrm>
            <a:off x="34948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456"/>
          <p:cNvSpPr/>
          <p:nvPr/>
        </p:nvSpPr>
        <p:spPr>
          <a:xfrm>
            <a:off x="37983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457"/>
          <p:cNvSpPr/>
          <p:nvPr/>
        </p:nvSpPr>
        <p:spPr>
          <a:xfrm>
            <a:off x="409536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458"/>
          <p:cNvSpPr/>
          <p:nvPr/>
        </p:nvSpPr>
        <p:spPr>
          <a:xfrm>
            <a:off x="289440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459"/>
          <p:cNvSpPr/>
          <p:nvPr/>
        </p:nvSpPr>
        <p:spPr>
          <a:xfrm>
            <a:off x="31978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460"/>
          <p:cNvSpPr/>
          <p:nvPr/>
        </p:nvSpPr>
        <p:spPr>
          <a:xfrm>
            <a:off x="34948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461"/>
          <p:cNvSpPr/>
          <p:nvPr/>
        </p:nvSpPr>
        <p:spPr>
          <a:xfrm>
            <a:off x="37983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462"/>
          <p:cNvSpPr/>
          <p:nvPr/>
        </p:nvSpPr>
        <p:spPr>
          <a:xfrm>
            <a:off x="409536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463"/>
          <p:cNvSpPr/>
          <p:nvPr/>
        </p:nvSpPr>
        <p:spPr>
          <a:xfrm>
            <a:off x="439416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464"/>
          <p:cNvSpPr/>
          <p:nvPr/>
        </p:nvSpPr>
        <p:spPr>
          <a:xfrm>
            <a:off x="4698000" y="149220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465"/>
          <p:cNvSpPr/>
          <p:nvPr/>
        </p:nvSpPr>
        <p:spPr>
          <a:xfrm>
            <a:off x="499500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466"/>
          <p:cNvSpPr/>
          <p:nvPr/>
        </p:nvSpPr>
        <p:spPr>
          <a:xfrm>
            <a:off x="439416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467"/>
          <p:cNvSpPr/>
          <p:nvPr/>
        </p:nvSpPr>
        <p:spPr>
          <a:xfrm>
            <a:off x="4698000" y="1188720"/>
            <a:ext cx="302760" cy="30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468"/>
          <p:cNvSpPr/>
          <p:nvPr/>
        </p:nvSpPr>
        <p:spPr>
          <a:xfrm>
            <a:off x="499500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469"/>
          <p:cNvSpPr/>
          <p:nvPr/>
        </p:nvSpPr>
        <p:spPr>
          <a:xfrm>
            <a:off x="529848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470"/>
          <p:cNvSpPr/>
          <p:nvPr/>
        </p:nvSpPr>
        <p:spPr>
          <a:xfrm>
            <a:off x="56019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471"/>
          <p:cNvSpPr/>
          <p:nvPr/>
        </p:nvSpPr>
        <p:spPr>
          <a:xfrm>
            <a:off x="589896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472"/>
          <p:cNvSpPr/>
          <p:nvPr/>
        </p:nvSpPr>
        <p:spPr>
          <a:xfrm>
            <a:off x="62024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473"/>
          <p:cNvSpPr/>
          <p:nvPr/>
        </p:nvSpPr>
        <p:spPr>
          <a:xfrm>
            <a:off x="64994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474"/>
          <p:cNvSpPr/>
          <p:nvPr/>
        </p:nvSpPr>
        <p:spPr>
          <a:xfrm>
            <a:off x="529848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475"/>
          <p:cNvSpPr/>
          <p:nvPr/>
        </p:nvSpPr>
        <p:spPr>
          <a:xfrm>
            <a:off x="56019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476"/>
          <p:cNvSpPr/>
          <p:nvPr/>
        </p:nvSpPr>
        <p:spPr>
          <a:xfrm>
            <a:off x="589896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477"/>
          <p:cNvSpPr/>
          <p:nvPr/>
        </p:nvSpPr>
        <p:spPr>
          <a:xfrm>
            <a:off x="62024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478"/>
          <p:cNvSpPr/>
          <p:nvPr/>
        </p:nvSpPr>
        <p:spPr>
          <a:xfrm>
            <a:off x="64994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479"/>
          <p:cNvSpPr/>
          <p:nvPr/>
        </p:nvSpPr>
        <p:spPr>
          <a:xfrm>
            <a:off x="679824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480"/>
          <p:cNvSpPr/>
          <p:nvPr/>
        </p:nvSpPr>
        <p:spPr>
          <a:xfrm>
            <a:off x="7101720" y="149220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481"/>
          <p:cNvSpPr/>
          <p:nvPr/>
        </p:nvSpPr>
        <p:spPr>
          <a:xfrm>
            <a:off x="679824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482"/>
          <p:cNvSpPr/>
          <p:nvPr/>
        </p:nvSpPr>
        <p:spPr>
          <a:xfrm>
            <a:off x="7101720" y="1188720"/>
            <a:ext cx="302760" cy="302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2"/>
          <p:cNvSpPr/>
          <p:nvPr/>
        </p:nvSpPr>
        <p:spPr>
          <a:xfrm>
            <a:off x="4049640" y="1188720"/>
            <a:ext cx="45000" cy="12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1" name="그룹 7"/>
          <p:cNvGrpSpPr/>
          <p:nvPr/>
        </p:nvGrpSpPr>
        <p:grpSpPr>
          <a:xfrm>
            <a:off x="4411440" y="704160"/>
            <a:ext cx="582840" cy="477000"/>
            <a:chOff x="4411440" y="704160"/>
            <a:chExt cx="582840" cy="477000"/>
          </a:xfrm>
        </p:grpSpPr>
        <p:sp>
          <p:nvSpPr>
            <p:cNvPr id="1512" name="직사각형 484"/>
            <p:cNvSpPr/>
            <p:nvPr/>
          </p:nvSpPr>
          <p:spPr>
            <a:xfrm>
              <a:off x="4411440" y="1121400"/>
              <a:ext cx="582840" cy="59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3" name="직선 화살표 연결선 485"/>
            <p:cNvSpPr/>
            <p:nvPr/>
          </p:nvSpPr>
          <p:spPr>
            <a:xfrm flipV="1">
              <a:off x="4706280" y="703800"/>
              <a:ext cx="360" cy="2948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4" name="직사각형 487"/>
          <p:cNvSpPr/>
          <p:nvPr/>
        </p:nvSpPr>
        <p:spPr>
          <a:xfrm>
            <a:off x="3191400" y="1120320"/>
            <a:ext cx="599760" cy="68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선 화살표 연결선 488"/>
          <p:cNvSpPr/>
          <p:nvPr/>
        </p:nvSpPr>
        <p:spPr>
          <a:xfrm flipV="1">
            <a:off x="3494880" y="672480"/>
            <a:ext cx="360" cy="33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258"/>
          <p:cNvSpPr/>
          <p:nvPr/>
        </p:nvSpPr>
        <p:spPr>
          <a:xfrm>
            <a:off x="4067640" y="3179160"/>
            <a:ext cx="51480" cy="58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268"/>
          <p:cNvSpPr/>
          <p:nvPr/>
        </p:nvSpPr>
        <p:spPr>
          <a:xfrm rot="18900000">
            <a:off x="4387680" y="4402080"/>
            <a:ext cx="45000" cy="844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277"/>
          <p:cNvSpPr/>
          <p:nvPr/>
        </p:nvSpPr>
        <p:spPr>
          <a:xfrm rot="2700000">
            <a:off x="3952440" y="4963680"/>
            <a:ext cx="302760" cy="302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279"/>
          <p:cNvSpPr/>
          <p:nvPr/>
        </p:nvSpPr>
        <p:spPr>
          <a:xfrm>
            <a:off x="5310000" y="3594240"/>
            <a:ext cx="45000" cy="1517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281"/>
          <p:cNvSpPr/>
          <p:nvPr/>
        </p:nvSpPr>
        <p:spPr>
          <a:xfrm rot="5400000">
            <a:off x="5028840" y="5388480"/>
            <a:ext cx="582840" cy="597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직사각형 283"/>
          <p:cNvSpPr/>
          <p:nvPr/>
        </p:nvSpPr>
        <p:spPr>
          <a:xfrm rot="5400000" flipH="1">
            <a:off x="6051600" y="4361760"/>
            <a:ext cx="45000" cy="1468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직사각형 287"/>
          <p:cNvSpPr/>
          <p:nvPr/>
        </p:nvSpPr>
        <p:spPr>
          <a:xfrm rot="18900000">
            <a:off x="6625440" y="2063520"/>
            <a:ext cx="45000" cy="43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직각 삼각형 3"/>
          <p:cNvSpPr/>
          <p:nvPr/>
        </p:nvSpPr>
        <p:spPr>
          <a:xfrm flipH="1" flipV="1">
            <a:off x="4083840" y="2405160"/>
            <a:ext cx="908640" cy="908640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타원 290"/>
          <p:cNvSpPr/>
          <p:nvPr/>
        </p:nvSpPr>
        <p:spPr>
          <a:xfrm>
            <a:off x="4293000" y="93816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525" name="타원 486"/>
          <p:cNvSpPr/>
          <p:nvPr/>
        </p:nvSpPr>
        <p:spPr>
          <a:xfrm>
            <a:off x="3068640" y="92916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526" name="그룹 291"/>
          <p:cNvGrpSpPr/>
          <p:nvPr/>
        </p:nvGrpSpPr>
        <p:grpSpPr>
          <a:xfrm>
            <a:off x="3759480" y="4808160"/>
            <a:ext cx="326880" cy="249840"/>
            <a:chOff x="3759480" y="4808160"/>
            <a:chExt cx="326880" cy="249840"/>
          </a:xfrm>
        </p:grpSpPr>
        <p:sp>
          <p:nvSpPr>
            <p:cNvPr id="1527" name="타원 292"/>
            <p:cNvSpPr/>
            <p:nvPr/>
          </p:nvSpPr>
          <p:spPr>
            <a:xfrm>
              <a:off x="3813120" y="4828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8" name="TextBox 293"/>
            <p:cNvSpPr/>
            <p:nvPr/>
          </p:nvSpPr>
          <p:spPr>
            <a:xfrm>
              <a:off x="3759480" y="4808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529" name="직선 연결선 297"/>
          <p:cNvSpPr/>
          <p:nvPr/>
        </p:nvSpPr>
        <p:spPr>
          <a:xfrm>
            <a:off x="4101840" y="3446640"/>
            <a:ext cx="3303360" cy="1404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0" name="직선 연결선 298"/>
          <p:cNvSpPr/>
          <p:nvPr/>
        </p:nvSpPr>
        <p:spPr>
          <a:xfrm flipH="1">
            <a:off x="5146560" y="1221120"/>
            <a:ext cx="1080" cy="449820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1" name="직사각형 257"/>
          <p:cNvSpPr/>
          <p:nvPr/>
        </p:nvSpPr>
        <p:spPr>
          <a:xfrm>
            <a:off x="4996440" y="3301920"/>
            <a:ext cx="302760" cy="30276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2" name="직선 연결선 300"/>
          <p:cNvSpPr/>
          <p:nvPr/>
        </p:nvSpPr>
        <p:spPr>
          <a:xfrm>
            <a:off x="2894040" y="3443040"/>
            <a:ext cx="1163520" cy="360"/>
          </a:xfrm>
          <a:prstGeom prst="line">
            <a:avLst/>
          </a:prstGeom>
          <a:ln w="12700">
            <a:solidFill>
              <a:srgbClr val="FFFFFF"/>
            </a:solidFill>
            <a:prstDash val="lg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3" name="화살표: 위로 구부러짐 301"/>
          <p:cNvSpPr/>
          <p:nvPr/>
        </p:nvSpPr>
        <p:spPr>
          <a:xfrm rot="1577400" flipH="1" flipV="1">
            <a:off x="5183640" y="3131640"/>
            <a:ext cx="298800" cy="1285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4" name="화살표: 위로 구부러짐 302"/>
          <p:cNvSpPr/>
          <p:nvPr/>
        </p:nvSpPr>
        <p:spPr>
          <a:xfrm rot="1577400">
            <a:off x="4851720" y="3597840"/>
            <a:ext cx="298800" cy="12852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5" name="그룹 303"/>
          <p:cNvGrpSpPr/>
          <p:nvPr/>
        </p:nvGrpSpPr>
        <p:grpSpPr>
          <a:xfrm>
            <a:off x="4820040" y="3148560"/>
            <a:ext cx="326880" cy="249840"/>
            <a:chOff x="4820040" y="3148560"/>
            <a:chExt cx="326880" cy="249840"/>
          </a:xfrm>
        </p:grpSpPr>
        <p:sp>
          <p:nvSpPr>
            <p:cNvPr id="1536" name="타원 304"/>
            <p:cNvSpPr/>
            <p:nvPr/>
          </p:nvSpPr>
          <p:spPr>
            <a:xfrm>
              <a:off x="4873320" y="31687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7" name="TextBox 305"/>
            <p:cNvSpPr/>
            <p:nvPr/>
          </p:nvSpPr>
          <p:spPr>
            <a:xfrm>
              <a:off x="4820040" y="314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538" name="그룹 306"/>
          <p:cNvGrpSpPr/>
          <p:nvPr/>
        </p:nvGrpSpPr>
        <p:grpSpPr>
          <a:xfrm>
            <a:off x="4893480" y="1044000"/>
            <a:ext cx="326880" cy="249840"/>
            <a:chOff x="4893480" y="1044000"/>
            <a:chExt cx="326880" cy="249840"/>
          </a:xfrm>
        </p:grpSpPr>
        <p:sp>
          <p:nvSpPr>
            <p:cNvPr id="1539" name="타원 307"/>
            <p:cNvSpPr/>
            <p:nvPr/>
          </p:nvSpPr>
          <p:spPr>
            <a:xfrm>
              <a:off x="4947120" y="1064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0" name="TextBox 308"/>
            <p:cNvSpPr/>
            <p:nvPr/>
          </p:nvSpPr>
          <p:spPr>
            <a:xfrm>
              <a:off x="4893480" y="1044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541" name="그룹 294"/>
          <p:cNvGrpSpPr/>
          <p:nvPr/>
        </p:nvGrpSpPr>
        <p:grpSpPr>
          <a:xfrm>
            <a:off x="5089320" y="5010120"/>
            <a:ext cx="317880" cy="249840"/>
            <a:chOff x="5089320" y="5010120"/>
            <a:chExt cx="317880" cy="249840"/>
          </a:xfrm>
        </p:grpSpPr>
        <p:sp>
          <p:nvSpPr>
            <p:cNvPr id="1542" name="타원 295"/>
            <p:cNvSpPr/>
            <p:nvPr/>
          </p:nvSpPr>
          <p:spPr>
            <a:xfrm>
              <a:off x="5138280" y="503064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3" name="TextBox 296"/>
            <p:cNvSpPr/>
            <p:nvPr/>
          </p:nvSpPr>
          <p:spPr>
            <a:xfrm>
              <a:off x="5089320" y="5010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544" name="직사각형 310"/>
          <p:cNvSpPr/>
          <p:nvPr/>
        </p:nvSpPr>
        <p:spPr>
          <a:xfrm>
            <a:off x="7492320" y="3291480"/>
            <a:ext cx="3357720" cy="60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회전 큐브는 일단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2/3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바퀴를 회전하는 속도로 설정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직접 보면서 변경 할 수도 있음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45" name="직사각형 275"/>
          <p:cNvSpPr/>
          <p:nvPr/>
        </p:nvSpPr>
        <p:spPr>
          <a:xfrm>
            <a:off x="471960" y="5710680"/>
            <a:ext cx="51480" cy="5871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6" name="직사각형 278"/>
          <p:cNvSpPr/>
          <p:nvPr/>
        </p:nvSpPr>
        <p:spPr>
          <a:xfrm>
            <a:off x="524520" y="6088320"/>
            <a:ext cx="1504080" cy="20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600" b="0" strike="noStrike" spc="-1">
                <a:solidFill>
                  <a:srgbClr val="00B0F0"/>
                </a:solidFill>
                <a:latin typeface="맑은 고딕"/>
                <a:ea typeface="DejaVu Sans"/>
              </a:rPr>
              <a:t>유리 벽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4" name="직사각형 310">
            <a:extLst>
              <a:ext uri="{FF2B5EF4-FFF2-40B4-BE49-F238E27FC236}">
                <a16:creationId xmlns:a16="http://schemas.microsoft.com/office/drawing/2014/main" id="{7FFDC10B-289D-412D-809C-C920EC2B5001}"/>
              </a:ext>
            </a:extLst>
          </p:cNvPr>
          <p:cNvSpPr/>
          <p:nvPr/>
        </p:nvSpPr>
        <p:spPr>
          <a:xfrm>
            <a:off x="-13266" y="754380"/>
            <a:ext cx="3357720" cy="60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여기 스테이지 문제점이 많다 생각해서</a:t>
            </a:r>
            <a:endParaRPr lang="en-US" altLang="ko-KR" sz="1200" b="0" strike="noStrike" spc="-1" dirty="0">
              <a:solidFill>
                <a:srgbClr val="808080"/>
              </a:solidFill>
              <a:latin typeface="맑은 고딕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ko-KR" altLang="en-US" sz="1200" spc="-1" dirty="0">
                <a:solidFill>
                  <a:srgbClr val="808080"/>
                </a:solidFill>
                <a:latin typeface="맑은 고딕"/>
              </a:rPr>
              <a:t>갈아 엎을 예정입니다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</TotalTime>
  <Words>359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45</cp:revision>
  <dcterms:created xsi:type="dcterms:W3CDTF">2022-04-14T06:34:29Z</dcterms:created>
  <dcterms:modified xsi:type="dcterms:W3CDTF">2022-04-25T11:14:36Z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