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3" r:id="rId11"/>
    <p:sldId id="264" r:id="rId12"/>
    <p:sldId id="265" r:id="rId13"/>
    <p:sldId id="266" r:id="rId14"/>
    <p:sldId id="268" r:id="rId15"/>
    <p:sldId id="270" r:id="rId16"/>
    <p:sldId id="275" r:id="rId17"/>
    <p:sldId id="272" r:id="rId18"/>
    <p:sldId id="274" r:id="rId19"/>
    <p:sldId id="278" r:id="rId20"/>
    <p:sldId id="280" r:id="rId21"/>
    <p:sldId id="282" r:id="rId22"/>
    <p:sldId id="279" r:id="rId23"/>
    <p:sldId id="281" r:id="rId24"/>
    <p:sldId id="283" r:id="rId25"/>
    <p:sldId id="284" r:id="rId26"/>
    <p:sldId id="285" r:id="rId27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지성" initials="윤" lastIdx="1" clrIdx="0">
    <p:extLst>
      <p:ext uri="{19B8F6BF-5375-455C-9EA6-DF929625EA0E}">
        <p15:presenceInfo xmlns:p15="http://schemas.microsoft.com/office/powerpoint/2012/main" userId="S::ggm10215@ggth.goe.go.kr::e14e4858-0f3b-4d61-b6e8-45e5af07dd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CC"/>
    <a:srgbClr val="9966FF"/>
    <a:srgbClr val="CC66FF"/>
    <a:srgbClr val="FF7C80"/>
    <a:srgbClr val="6986FF"/>
    <a:srgbClr val="0022B0"/>
    <a:srgbClr val="335AFF"/>
    <a:srgbClr val="E6E6E6"/>
    <a:srgbClr val="28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C3F1EE74-D186-40AA-812A-E4E105CEDF4D}"/>
    <pc:docChg chg="modSld">
      <pc:chgData name="남 상현" userId="03ad4a8e8f7310f3" providerId="LiveId" clId="{C3F1EE74-D186-40AA-812A-E4E105CEDF4D}" dt="2022-05-11T09:56:03.198" v="0" actId="1076"/>
      <pc:docMkLst>
        <pc:docMk/>
      </pc:docMkLst>
      <pc:sldChg chg="modSp mod">
        <pc:chgData name="남 상현" userId="03ad4a8e8f7310f3" providerId="LiveId" clId="{C3F1EE74-D186-40AA-812A-E4E105CEDF4D}" dt="2022-05-11T09:56:03.198" v="0" actId="1076"/>
        <pc:sldMkLst>
          <pc:docMk/>
          <pc:sldMk cId="0" sldId="264"/>
        </pc:sldMkLst>
        <pc:spChg chg="mod">
          <ac:chgData name="남 상현" userId="03ad4a8e8f7310f3" providerId="LiveId" clId="{C3F1EE74-D186-40AA-812A-E4E105CEDF4D}" dt="2022-05-11T09:56:03.198" v="0" actId="1076"/>
          <ac:spMkLst>
            <pc:docMk/>
            <pc:sldMk cId="0" sldId="264"/>
            <ac:spMk id="10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DF992-3983-40FE-9823-1F4F4377BFC0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F6F1-32B8-4593-9E48-C59F2015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5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0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53"/>
          <p:cNvSpPr/>
          <p:nvPr/>
        </p:nvSpPr>
        <p:spPr>
          <a:xfrm>
            <a:off x="1882080" y="2072520"/>
            <a:ext cx="5861520" cy="339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직사각형 23"/>
          <p:cNvSpPr/>
          <p:nvPr/>
        </p:nvSpPr>
        <p:spPr>
          <a:xfrm>
            <a:off x="10569600" y="129168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TextBox 6"/>
          <p:cNvSpPr/>
          <p:nvPr/>
        </p:nvSpPr>
        <p:spPr>
          <a:xfrm>
            <a:off x="11066040" y="12916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2" name="TextBox 12"/>
          <p:cNvSpPr/>
          <p:nvPr/>
        </p:nvSpPr>
        <p:spPr>
          <a:xfrm>
            <a:off x="9679320" y="12916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" name="직사각형 166"/>
          <p:cNvSpPr/>
          <p:nvPr/>
        </p:nvSpPr>
        <p:spPr>
          <a:xfrm>
            <a:off x="2334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167"/>
          <p:cNvSpPr/>
          <p:nvPr/>
        </p:nvSpPr>
        <p:spPr>
          <a:xfrm>
            <a:off x="274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168"/>
          <p:cNvSpPr/>
          <p:nvPr/>
        </p:nvSpPr>
        <p:spPr>
          <a:xfrm>
            <a:off x="3153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169"/>
          <p:cNvSpPr/>
          <p:nvPr/>
        </p:nvSpPr>
        <p:spPr>
          <a:xfrm>
            <a:off x="356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170"/>
          <p:cNvSpPr/>
          <p:nvPr/>
        </p:nvSpPr>
        <p:spPr>
          <a:xfrm>
            <a:off x="2334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171"/>
          <p:cNvSpPr/>
          <p:nvPr/>
        </p:nvSpPr>
        <p:spPr>
          <a:xfrm>
            <a:off x="274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직사각형 172"/>
          <p:cNvSpPr/>
          <p:nvPr/>
        </p:nvSpPr>
        <p:spPr>
          <a:xfrm>
            <a:off x="3153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73"/>
          <p:cNvSpPr/>
          <p:nvPr/>
        </p:nvSpPr>
        <p:spPr>
          <a:xfrm>
            <a:off x="356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74"/>
          <p:cNvSpPr/>
          <p:nvPr/>
        </p:nvSpPr>
        <p:spPr>
          <a:xfrm>
            <a:off x="2334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75"/>
          <p:cNvSpPr/>
          <p:nvPr/>
        </p:nvSpPr>
        <p:spPr>
          <a:xfrm>
            <a:off x="274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6"/>
          <p:cNvSpPr/>
          <p:nvPr/>
        </p:nvSpPr>
        <p:spPr>
          <a:xfrm>
            <a:off x="3153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7"/>
          <p:cNvSpPr/>
          <p:nvPr/>
        </p:nvSpPr>
        <p:spPr>
          <a:xfrm>
            <a:off x="356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8"/>
          <p:cNvSpPr/>
          <p:nvPr/>
        </p:nvSpPr>
        <p:spPr>
          <a:xfrm>
            <a:off x="2334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9"/>
          <p:cNvSpPr/>
          <p:nvPr/>
        </p:nvSpPr>
        <p:spPr>
          <a:xfrm>
            <a:off x="274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80"/>
          <p:cNvSpPr/>
          <p:nvPr/>
        </p:nvSpPr>
        <p:spPr>
          <a:xfrm>
            <a:off x="3153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81"/>
          <p:cNvSpPr/>
          <p:nvPr/>
        </p:nvSpPr>
        <p:spPr>
          <a:xfrm>
            <a:off x="356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83"/>
          <p:cNvSpPr/>
          <p:nvPr/>
        </p:nvSpPr>
        <p:spPr>
          <a:xfrm>
            <a:off x="398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84"/>
          <p:cNvSpPr/>
          <p:nvPr/>
        </p:nvSpPr>
        <p:spPr>
          <a:xfrm>
            <a:off x="4395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85"/>
          <p:cNvSpPr/>
          <p:nvPr/>
        </p:nvSpPr>
        <p:spPr>
          <a:xfrm>
            <a:off x="4800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86"/>
          <p:cNvSpPr/>
          <p:nvPr/>
        </p:nvSpPr>
        <p:spPr>
          <a:xfrm>
            <a:off x="521460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7"/>
          <p:cNvSpPr/>
          <p:nvPr/>
        </p:nvSpPr>
        <p:spPr>
          <a:xfrm>
            <a:off x="398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8"/>
          <p:cNvSpPr/>
          <p:nvPr/>
        </p:nvSpPr>
        <p:spPr>
          <a:xfrm>
            <a:off x="4395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9"/>
          <p:cNvSpPr/>
          <p:nvPr/>
        </p:nvSpPr>
        <p:spPr>
          <a:xfrm>
            <a:off x="4800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90"/>
          <p:cNvSpPr/>
          <p:nvPr/>
        </p:nvSpPr>
        <p:spPr>
          <a:xfrm>
            <a:off x="521460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91"/>
          <p:cNvSpPr/>
          <p:nvPr/>
        </p:nvSpPr>
        <p:spPr>
          <a:xfrm>
            <a:off x="398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92"/>
          <p:cNvSpPr/>
          <p:nvPr/>
        </p:nvSpPr>
        <p:spPr>
          <a:xfrm>
            <a:off x="4395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93"/>
          <p:cNvSpPr/>
          <p:nvPr/>
        </p:nvSpPr>
        <p:spPr>
          <a:xfrm>
            <a:off x="4800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94"/>
          <p:cNvSpPr/>
          <p:nvPr/>
        </p:nvSpPr>
        <p:spPr>
          <a:xfrm>
            <a:off x="521460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95"/>
          <p:cNvSpPr/>
          <p:nvPr/>
        </p:nvSpPr>
        <p:spPr>
          <a:xfrm>
            <a:off x="398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6"/>
          <p:cNvSpPr/>
          <p:nvPr/>
        </p:nvSpPr>
        <p:spPr>
          <a:xfrm>
            <a:off x="4395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7"/>
          <p:cNvSpPr/>
          <p:nvPr/>
        </p:nvSpPr>
        <p:spPr>
          <a:xfrm>
            <a:off x="4800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8"/>
          <p:cNvSpPr/>
          <p:nvPr/>
        </p:nvSpPr>
        <p:spPr>
          <a:xfrm>
            <a:off x="521460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9"/>
          <p:cNvSpPr/>
          <p:nvPr/>
        </p:nvSpPr>
        <p:spPr>
          <a:xfrm>
            <a:off x="2334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200"/>
          <p:cNvSpPr/>
          <p:nvPr/>
        </p:nvSpPr>
        <p:spPr>
          <a:xfrm>
            <a:off x="274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201"/>
          <p:cNvSpPr/>
          <p:nvPr/>
        </p:nvSpPr>
        <p:spPr>
          <a:xfrm>
            <a:off x="3153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202"/>
          <p:cNvSpPr/>
          <p:nvPr/>
        </p:nvSpPr>
        <p:spPr>
          <a:xfrm>
            <a:off x="356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203"/>
          <p:cNvSpPr/>
          <p:nvPr/>
        </p:nvSpPr>
        <p:spPr>
          <a:xfrm>
            <a:off x="2334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04"/>
          <p:cNvSpPr/>
          <p:nvPr/>
        </p:nvSpPr>
        <p:spPr>
          <a:xfrm>
            <a:off x="274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205"/>
          <p:cNvSpPr/>
          <p:nvPr/>
        </p:nvSpPr>
        <p:spPr>
          <a:xfrm>
            <a:off x="3153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6"/>
          <p:cNvSpPr/>
          <p:nvPr/>
        </p:nvSpPr>
        <p:spPr>
          <a:xfrm>
            <a:off x="356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7"/>
          <p:cNvSpPr/>
          <p:nvPr/>
        </p:nvSpPr>
        <p:spPr>
          <a:xfrm>
            <a:off x="2334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8"/>
          <p:cNvSpPr/>
          <p:nvPr/>
        </p:nvSpPr>
        <p:spPr>
          <a:xfrm>
            <a:off x="274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9"/>
          <p:cNvSpPr/>
          <p:nvPr/>
        </p:nvSpPr>
        <p:spPr>
          <a:xfrm>
            <a:off x="3153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10"/>
          <p:cNvSpPr/>
          <p:nvPr/>
        </p:nvSpPr>
        <p:spPr>
          <a:xfrm>
            <a:off x="356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11"/>
          <p:cNvSpPr/>
          <p:nvPr/>
        </p:nvSpPr>
        <p:spPr>
          <a:xfrm>
            <a:off x="2334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12"/>
          <p:cNvSpPr/>
          <p:nvPr/>
        </p:nvSpPr>
        <p:spPr>
          <a:xfrm>
            <a:off x="274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13"/>
          <p:cNvSpPr/>
          <p:nvPr/>
        </p:nvSpPr>
        <p:spPr>
          <a:xfrm>
            <a:off x="3153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14"/>
          <p:cNvSpPr/>
          <p:nvPr/>
        </p:nvSpPr>
        <p:spPr>
          <a:xfrm>
            <a:off x="356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15"/>
          <p:cNvSpPr/>
          <p:nvPr/>
        </p:nvSpPr>
        <p:spPr>
          <a:xfrm>
            <a:off x="398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6"/>
          <p:cNvSpPr/>
          <p:nvPr/>
        </p:nvSpPr>
        <p:spPr>
          <a:xfrm>
            <a:off x="4395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7"/>
          <p:cNvSpPr/>
          <p:nvPr/>
        </p:nvSpPr>
        <p:spPr>
          <a:xfrm>
            <a:off x="4800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8"/>
          <p:cNvSpPr/>
          <p:nvPr/>
        </p:nvSpPr>
        <p:spPr>
          <a:xfrm>
            <a:off x="521460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9"/>
          <p:cNvSpPr/>
          <p:nvPr/>
        </p:nvSpPr>
        <p:spPr>
          <a:xfrm>
            <a:off x="398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20"/>
          <p:cNvSpPr/>
          <p:nvPr/>
        </p:nvSpPr>
        <p:spPr>
          <a:xfrm>
            <a:off x="4395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21"/>
          <p:cNvSpPr/>
          <p:nvPr/>
        </p:nvSpPr>
        <p:spPr>
          <a:xfrm>
            <a:off x="4800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22"/>
          <p:cNvSpPr/>
          <p:nvPr/>
        </p:nvSpPr>
        <p:spPr>
          <a:xfrm>
            <a:off x="521460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23"/>
          <p:cNvSpPr/>
          <p:nvPr/>
        </p:nvSpPr>
        <p:spPr>
          <a:xfrm>
            <a:off x="398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24"/>
          <p:cNvSpPr/>
          <p:nvPr/>
        </p:nvSpPr>
        <p:spPr>
          <a:xfrm>
            <a:off x="4395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25"/>
          <p:cNvSpPr/>
          <p:nvPr/>
        </p:nvSpPr>
        <p:spPr>
          <a:xfrm>
            <a:off x="4800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6"/>
          <p:cNvSpPr/>
          <p:nvPr/>
        </p:nvSpPr>
        <p:spPr>
          <a:xfrm>
            <a:off x="521460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7"/>
          <p:cNvSpPr/>
          <p:nvPr/>
        </p:nvSpPr>
        <p:spPr>
          <a:xfrm>
            <a:off x="398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8"/>
          <p:cNvSpPr/>
          <p:nvPr/>
        </p:nvSpPr>
        <p:spPr>
          <a:xfrm>
            <a:off x="4395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9"/>
          <p:cNvSpPr/>
          <p:nvPr/>
        </p:nvSpPr>
        <p:spPr>
          <a:xfrm>
            <a:off x="4800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0"/>
          <p:cNvSpPr/>
          <p:nvPr/>
        </p:nvSpPr>
        <p:spPr>
          <a:xfrm>
            <a:off x="521460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31"/>
          <p:cNvSpPr/>
          <p:nvPr/>
        </p:nvSpPr>
        <p:spPr>
          <a:xfrm>
            <a:off x="562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32"/>
          <p:cNvSpPr/>
          <p:nvPr/>
        </p:nvSpPr>
        <p:spPr>
          <a:xfrm>
            <a:off x="6042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33"/>
          <p:cNvSpPr/>
          <p:nvPr/>
        </p:nvSpPr>
        <p:spPr>
          <a:xfrm>
            <a:off x="562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34"/>
          <p:cNvSpPr/>
          <p:nvPr/>
        </p:nvSpPr>
        <p:spPr>
          <a:xfrm>
            <a:off x="6042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35"/>
          <p:cNvSpPr/>
          <p:nvPr/>
        </p:nvSpPr>
        <p:spPr>
          <a:xfrm>
            <a:off x="562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6"/>
          <p:cNvSpPr/>
          <p:nvPr/>
        </p:nvSpPr>
        <p:spPr>
          <a:xfrm>
            <a:off x="6042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7"/>
          <p:cNvSpPr/>
          <p:nvPr/>
        </p:nvSpPr>
        <p:spPr>
          <a:xfrm>
            <a:off x="562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8"/>
          <p:cNvSpPr/>
          <p:nvPr/>
        </p:nvSpPr>
        <p:spPr>
          <a:xfrm>
            <a:off x="6042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9"/>
          <p:cNvSpPr/>
          <p:nvPr/>
        </p:nvSpPr>
        <p:spPr>
          <a:xfrm>
            <a:off x="562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41"/>
          <p:cNvSpPr/>
          <p:nvPr/>
        </p:nvSpPr>
        <p:spPr>
          <a:xfrm>
            <a:off x="6042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46"/>
          <p:cNvSpPr/>
          <p:nvPr/>
        </p:nvSpPr>
        <p:spPr>
          <a:xfrm>
            <a:off x="562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47"/>
          <p:cNvSpPr/>
          <p:nvPr/>
        </p:nvSpPr>
        <p:spPr>
          <a:xfrm>
            <a:off x="6042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8"/>
          <p:cNvSpPr/>
          <p:nvPr/>
        </p:nvSpPr>
        <p:spPr>
          <a:xfrm>
            <a:off x="562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52"/>
          <p:cNvSpPr/>
          <p:nvPr/>
        </p:nvSpPr>
        <p:spPr>
          <a:xfrm>
            <a:off x="6042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53"/>
          <p:cNvSpPr/>
          <p:nvPr/>
        </p:nvSpPr>
        <p:spPr>
          <a:xfrm>
            <a:off x="562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54"/>
          <p:cNvSpPr/>
          <p:nvPr/>
        </p:nvSpPr>
        <p:spPr>
          <a:xfrm>
            <a:off x="6042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329"/>
          <p:cNvSpPr/>
          <p:nvPr/>
        </p:nvSpPr>
        <p:spPr>
          <a:xfrm>
            <a:off x="644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333"/>
          <p:cNvSpPr/>
          <p:nvPr/>
        </p:nvSpPr>
        <p:spPr>
          <a:xfrm>
            <a:off x="644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347"/>
          <p:cNvSpPr/>
          <p:nvPr/>
        </p:nvSpPr>
        <p:spPr>
          <a:xfrm>
            <a:off x="644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348"/>
          <p:cNvSpPr/>
          <p:nvPr/>
        </p:nvSpPr>
        <p:spPr>
          <a:xfrm>
            <a:off x="644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349"/>
          <p:cNvSpPr/>
          <p:nvPr/>
        </p:nvSpPr>
        <p:spPr>
          <a:xfrm>
            <a:off x="644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350"/>
          <p:cNvSpPr/>
          <p:nvPr/>
        </p:nvSpPr>
        <p:spPr>
          <a:xfrm>
            <a:off x="644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51"/>
          <p:cNvSpPr/>
          <p:nvPr/>
        </p:nvSpPr>
        <p:spPr>
          <a:xfrm>
            <a:off x="644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52"/>
          <p:cNvSpPr/>
          <p:nvPr/>
        </p:nvSpPr>
        <p:spPr>
          <a:xfrm>
            <a:off x="644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57"/>
          <p:cNvSpPr/>
          <p:nvPr/>
        </p:nvSpPr>
        <p:spPr>
          <a:xfrm>
            <a:off x="1929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58"/>
          <p:cNvSpPr/>
          <p:nvPr/>
        </p:nvSpPr>
        <p:spPr>
          <a:xfrm>
            <a:off x="1929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59"/>
          <p:cNvSpPr/>
          <p:nvPr/>
        </p:nvSpPr>
        <p:spPr>
          <a:xfrm>
            <a:off x="1929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60"/>
          <p:cNvSpPr/>
          <p:nvPr/>
        </p:nvSpPr>
        <p:spPr>
          <a:xfrm>
            <a:off x="1929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61"/>
          <p:cNvSpPr/>
          <p:nvPr/>
        </p:nvSpPr>
        <p:spPr>
          <a:xfrm>
            <a:off x="1929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62"/>
          <p:cNvSpPr/>
          <p:nvPr/>
        </p:nvSpPr>
        <p:spPr>
          <a:xfrm>
            <a:off x="1929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63"/>
          <p:cNvSpPr/>
          <p:nvPr/>
        </p:nvSpPr>
        <p:spPr>
          <a:xfrm>
            <a:off x="1929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64"/>
          <p:cNvSpPr/>
          <p:nvPr/>
        </p:nvSpPr>
        <p:spPr>
          <a:xfrm>
            <a:off x="1929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65"/>
          <p:cNvSpPr/>
          <p:nvPr/>
        </p:nvSpPr>
        <p:spPr>
          <a:xfrm>
            <a:off x="2351880" y="5363280"/>
            <a:ext cx="809280" cy="10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타원 366"/>
          <p:cNvSpPr/>
          <p:nvPr/>
        </p:nvSpPr>
        <p:spPr>
          <a:xfrm>
            <a:off x="2221920" y="51728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43" name="직선 화살표 연결선 367"/>
          <p:cNvSpPr/>
          <p:nvPr/>
        </p:nvSpPr>
        <p:spPr>
          <a:xfrm flipV="1">
            <a:off x="2747160" y="55479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8"/>
          <p:cNvSpPr/>
          <p:nvPr/>
        </p:nvSpPr>
        <p:spPr>
          <a:xfrm>
            <a:off x="686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9"/>
          <p:cNvSpPr/>
          <p:nvPr/>
        </p:nvSpPr>
        <p:spPr>
          <a:xfrm>
            <a:off x="686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70"/>
          <p:cNvSpPr/>
          <p:nvPr/>
        </p:nvSpPr>
        <p:spPr>
          <a:xfrm>
            <a:off x="686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71"/>
          <p:cNvSpPr/>
          <p:nvPr/>
        </p:nvSpPr>
        <p:spPr>
          <a:xfrm>
            <a:off x="686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직사각형 372"/>
          <p:cNvSpPr/>
          <p:nvPr/>
        </p:nvSpPr>
        <p:spPr>
          <a:xfrm>
            <a:off x="686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직사각형 373"/>
          <p:cNvSpPr/>
          <p:nvPr/>
        </p:nvSpPr>
        <p:spPr>
          <a:xfrm>
            <a:off x="686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74"/>
          <p:cNvSpPr/>
          <p:nvPr/>
        </p:nvSpPr>
        <p:spPr>
          <a:xfrm>
            <a:off x="686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75"/>
          <p:cNvSpPr/>
          <p:nvPr/>
        </p:nvSpPr>
        <p:spPr>
          <a:xfrm>
            <a:off x="686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6"/>
          <p:cNvSpPr/>
          <p:nvPr/>
        </p:nvSpPr>
        <p:spPr>
          <a:xfrm>
            <a:off x="7266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7"/>
          <p:cNvSpPr/>
          <p:nvPr/>
        </p:nvSpPr>
        <p:spPr>
          <a:xfrm>
            <a:off x="7266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8"/>
          <p:cNvSpPr/>
          <p:nvPr/>
        </p:nvSpPr>
        <p:spPr>
          <a:xfrm>
            <a:off x="7266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9"/>
          <p:cNvSpPr/>
          <p:nvPr/>
        </p:nvSpPr>
        <p:spPr>
          <a:xfrm>
            <a:off x="7266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80"/>
          <p:cNvSpPr/>
          <p:nvPr/>
        </p:nvSpPr>
        <p:spPr>
          <a:xfrm>
            <a:off x="7266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81"/>
          <p:cNvSpPr/>
          <p:nvPr/>
        </p:nvSpPr>
        <p:spPr>
          <a:xfrm>
            <a:off x="7266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82"/>
          <p:cNvSpPr/>
          <p:nvPr/>
        </p:nvSpPr>
        <p:spPr>
          <a:xfrm>
            <a:off x="7266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83"/>
          <p:cNvSpPr/>
          <p:nvPr/>
        </p:nvSpPr>
        <p:spPr>
          <a:xfrm>
            <a:off x="7266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84"/>
          <p:cNvSpPr/>
          <p:nvPr/>
        </p:nvSpPr>
        <p:spPr>
          <a:xfrm>
            <a:off x="6450480" y="2066040"/>
            <a:ext cx="809280" cy="109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선 화살표 연결선 386"/>
          <p:cNvSpPr/>
          <p:nvPr/>
        </p:nvSpPr>
        <p:spPr>
          <a:xfrm flipV="1">
            <a:off x="6845760" y="1521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7"/>
          <p:cNvSpPr/>
          <p:nvPr/>
        </p:nvSpPr>
        <p:spPr>
          <a:xfrm>
            <a:off x="2541240" y="358560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Box 3"/>
          <p:cNvSpPr/>
          <p:nvPr/>
        </p:nvSpPr>
        <p:spPr>
          <a:xfrm>
            <a:off x="1063800" y="5811120"/>
            <a:ext cx="814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7030A0"/>
                </a:solidFill>
                <a:latin typeface="맑은 고딕"/>
                <a:ea typeface="DejaVu Sans"/>
              </a:rPr>
              <a:t>Grand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4" name="직사각형 389"/>
          <p:cNvSpPr/>
          <p:nvPr/>
        </p:nvSpPr>
        <p:spPr>
          <a:xfrm>
            <a:off x="682920" y="577728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90"/>
          <p:cNvSpPr/>
          <p:nvPr/>
        </p:nvSpPr>
        <p:spPr>
          <a:xfrm>
            <a:off x="7951680" y="3050280"/>
            <a:ext cx="3454200" cy="241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166" name="그림 4"/>
          <p:cNvPicPr/>
          <p:nvPr/>
        </p:nvPicPr>
        <p:blipFill>
          <a:blip r:embed="rId2"/>
          <a:stretch/>
        </p:blipFill>
        <p:spPr>
          <a:xfrm>
            <a:off x="8244000" y="4805640"/>
            <a:ext cx="286200" cy="281880"/>
          </a:xfrm>
          <a:prstGeom prst="rect">
            <a:avLst/>
          </a:prstGeom>
          <a:ln w="0">
            <a:noFill/>
          </a:ln>
        </p:spPr>
      </p:pic>
      <p:grpSp>
        <p:nvGrpSpPr>
          <p:cNvPr id="167" name="그룹 141"/>
          <p:cNvGrpSpPr/>
          <p:nvPr/>
        </p:nvGrpSpPr>
        <p:grpSpPr>
          <a:xfrm>
            <a:off x="6328440" y="1919880"/>
            <a:ext cx="317880" cy="252360"/>
            <a:chOff x="6328440" y="1919880"/>
            <a:chExt cx="317880" cy="252360"/>
          </a:xfrm>
        </p:grpSpPr>
        <p:sp>
          <p:nvSpPr>
            <p:cNvPr id="168" name="타원 142"/>
            <p:cNvSpPr/>
            <p:nvPr/>
          </p:nvSpPr>
          <p:spPr>
            <a:xfrm>
              <a:off x="6350040" y="1919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TextBox 143"/>
            <p:cNvSpPr/>
            <p:nvPr/>
          </p:nvSpPr>
          <p:spPr>
            <a:xfrm>
              <a:off x="6328440" y="19224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직사각형 23"/>
          <p:cNvSpPr/>
          <p:nvPr/>
        </p:nvSpPr>
        <p:spPr>
          <a:xfrm>
            <a:off x="10569600" y="13219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TextBox 6"/>
          <p:cNvSpPr/>
          <p:nvPr/>
        </p:nvSpPr>
        <p:spPr>
          <a:xfrm>
            <a:off x="11066040" y="1321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42" name="TextBox 12"/>
          <p:cNvSpPr/>
          <p:nvPr/>
        </p:nvSpPr>
        <p:spPr>
          <a:xfrm>
            <a:off x="9679320" y="1321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10g x 4g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5" name="직사각형 123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직사각형 124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직사각형 125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직사각형 126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직사각형 127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직사각형 128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직사각형 129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직사각형 130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직사각형 131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직사각형 132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직사각형 133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직사각형 134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직사각형 135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직사각형 136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직사각형 137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직사각형 138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직사각형 139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직사각형 140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직사각형 14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직사각형 14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직사각형 14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직사각형 15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직사각형 15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8" name="직사각형 15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직사각형 15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직사각형 15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직사각형 15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직사각형 15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직사각형 15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직사각형 15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15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16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16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16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16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직사각형 16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직사각형 16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직사각형 16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직사각형 16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직사각형 16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직사각형 16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직사각형 17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직사각형 17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직사각형 17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직사각형 17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직사각형 17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직사각형 17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직사각형 17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직사각형 17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직사각형 17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직사각형 17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직사각형 18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직사각형 18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직사각형 18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직사각형 18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직사각형 18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직사각형 18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직사각형 18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직사각형 18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직사각형 18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직사각형 18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직사각형 190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타원 191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08" name="직선 화살표 연결선 192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직사각형 193"/>
          <p:cNvSpPr/>
          <p:nvPr/>
        </p:nvSpPr>
        <p:spPr>
          <a:xfrm rot="5400000">
            <a:off x="6041160" y="1974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직선 화살표 연결선 195"/>
          <p:cNvSpPr/>
          <p:nvPr/>
        </p:nvSpPr>
        <p:spPr>
          <a:xfrm>
            <a:off x="6756120" y="2006280"/>
            <a:ext cx="47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11" name="그룹 202"/>
          <p:cNvGrpSpPr/>
          <p:nvPr/>
        </p:nvGrpSpPr>
        <p:grpSpPr>
          <a:xfrm>
            <a:off x="3970080" y="2801160"/>
            <a:ext cx="326880" cy="252360"/>
            <a:chOff x="3970080" y="2801160"/>
            <a:chExt cx="326880" cy="252360"/>
          </a:xfrm>
        </p:grpSpPr>
        <p:sp>
          <p:nvSpPr>
            <p:cNvPr id="1012" name="타원 203"/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TextBox 204"/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4" name="그룹 205"/>
          <p:cNvGrpSpPr/>
          <p:nvPr/>
        </p:nvGrpSpPr>
        <p:grpSpPr>
          <a:xfrm>
            <a:off x="5378400" y="2786040"/>
            <a:ext cx="326880" cy="252360"/>
            <a:chOff x="5378400" y="2786040"/>
            <a:chExt cx="326880" cy="252360"/>
          </a:xfrm>
        </p:grpSpPr>
        <p:sp>
          <p:nvSpPr>
            <p:cNvPr id="1015" name="타원 206"/>
            <p:cNvSpPr/>
            <p:nvPr/>
          </p:nvSpPr>
          <p:spPr>
            <a:xfrm>
              <a:off x="5404680" y="278604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TextBox 207"/>
            <p:cNvSpPr/>
            <p:nvPr/>
          </p:nvSpPr>
          <p:spPr>
            <a:xfrm>
              <a:off x="5378400" y="2788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7" name="그룹 208"/>
          <p:cNvGrpSpPr/>
          <p:nvPr/>
        </p:nvGrpSpPr>
        <p:grpSpPr>
          <a:xfrm>
            <a:off x="3948480" y="4228920"/>
            <a:ext cx="326880" cy="252360"/>
            <a:chOff x="3948480" y="4228920"/>
            <a:chExt cx="326880" cy="252360"/>
          </a:xfrm>
        </p:grpSpPr>
        <p:sp>
          <p:nvSpPr>
            <p:cNvPr id="1018" name="타원 209"/>
            <p:cNvSpPr/>
            <p:nvPr/>
          </p:nvSpPr>
          <p:spPr>
            <a:xfrm>
              <a:off x="3974760" y="4228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" name="TextBox 210"/>
            <p:cNvSpPr/>
            <p:nvPr/>
          </p:nvSpPr>
          <p:spPr>
            <a:xfrm>
              <a:off x="3948480" y="4231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20" name="그룹 211"/>
          <p:cNvGrpSpPr/>
          <p:nvPr/>
        </p:nvGrpSpPr>
        <p:grpSpPr>
          <a:xfrm>
            <a:off x="5364360" y="4219920"/>
            <a:ext cx="326880" cy="252360"/>
            <a:chOff x="5364360" y="4219920"/>
            <a:chExt cx="326880" cy="252360"/>
          </a:xfrm>
        </p:grpSpPr>
        <p:sp>
          <p:nvSpPr>
            <p:cNvPr id="1021" name="타원 212"/>
            <p:cNvSpPr/>
            <p:nvPr/>
          </p:nvSpPr>
          <p:spPr>
            <a:xfrm>
              <a:off x="5391000" y="4219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2" name="TextBox 213"/>
            <p:cNvSpPr/>
            <p:nvPr/>
          </p:nvSpPr>
          <p:spPr>
            <a:xfrm>
              <a:off x="5364360" y="4222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23" name="그룹 86"/>
          <p:cNvGrpSpPr/>
          <p:nvPr/>
        </p:nvGrpSpPr>
        <p:grpSpPr>
          <a:xfrm>
            <a:off x="6283080" y="1347480"/>
            <a:ext cx="317880" cy="252360"/>
            <a:chOff x="6283080" y="1347480"/>
            <a:chExt cx="317880" cy="252360"/>
          </a:xfrm>
        </p:grpSpPr>
        <p:sp>
          <p:nvSpPr>
            <p:cNvPr id="1024" name="타원 87"/>
            <p:cNvSpPr/>
            <p:nvPr/>
          </p:nvSpPr>
          <p:spPr>
            <a:xfrm>
              <a:off x="6305040" y="13474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TextBox 88"/>
            <p:cNvSpPr/>
            <p:nvPr/>
          </p:nvSpPr>
          <p:spPr>
            <a:xfrm>
              <a:off x="6283080" y="13500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2" name="직사각형 147"/>
          <p:cNvSpPr/>
          <p:nvPr/>
        </p:nvSpPr>
        <p:spPr>
          <a:xfrm>
            <a:off x="3580560" y="1584360"/>
            <a:ext cx="2977200" cy="3948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직사각형 148"/>
          <p:cNvSpPr/>
          <p:nvPr/>
        </p:nvSpPr>
        <p:spPr>
          <a:xfrm>
            <a:off x="36612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직사각형 149"/>
          <p:cNvSpPr/>
          <p:nvPr/>
        </p:nvSpPr>
        <p:spPr>
          <a:xfrm>
            <a:off x="413424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직사각형 150"/>
          <p:cNvSpPr/>
          <p:nvPr/>
        </p:nvSpPr>
        <p:spPr>
          <a:xfrm>
            <a:off x="459648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직사각형 151"/>
          <p:cNvSpPr/>
          <p:nvPr/>
        </p:nvSpPr>
        <p:spPr>
          <a:xfrm>
            <a:off x="50695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직사각형 152"/>
          <p:cNvSpPr/>
          <p:nvPr/>
        </p:nvSpPr>
        <p:spPr>
          <a:xfrm>
            <a:off x="36612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8" name="직사각형 153"/>
          <p:cNvSpPr/>
          <p:nvPr/>
        </p:nvSpPr>
        <p:spPr>
          <a:xfrm>
            <a:off x="413424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직사각형 154"/>
          <p:cNvSpPr/>
          <p:nvPr/>
        </p:nvSpPr>
        <p:spPr>
          <a:xfrm>
            <a:off x="459648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직사각형 155"/>
          <p:cNvSpPr/>
          <p:nvPr/>
        </p:nvSpPr>
        <p:spPr>
          <a:xfrm>
            <a:off x="50695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156"/>
          <p:cNvSpPr/>
          <p:nvPr/>
        </p:nvSpPr>
        <p:spPr>
          <a:xfrm>
            <a:off x="55321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157"/>
          <p:cNvSpPr/>
          <p:nvPr/>
        </p:nvSpPr>
        <p:spPr>
          <a:xfrm>
            <a:off x="60048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직사각형 158"/>
          <p:cNvSpPr/>
          <p:nvPr/>
        </p:nvSpPr>
        <p:spPr>
          <a:xfrm>
            <a:off x="55321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직사각형 159"/>
          <p:cNvSpPr/>
          <p:nvPr/>
        </p:nvSpPr>
        <p:spPr>
          <a:xfrm>
            <a:off x="60048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직사각형 160"/>
          <p:cNvSpPr/>
          <p:nvPr/>
        </p:nvSpPr>
        <p:spPr>
          <a:xfrm>
            <a:off x="36612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직사각형 161"/>
          <p:cNvSpPr/>
          <p:nvPr/>
        </p:nvSpPr>
        <p:spPr>
          <a:xfrm>
            <a:off x="413424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직사각형 162"/>
          <p:cNvSpPr/>
          <p:nvPr/>
        </p:nvSpPr>
        <p:spPr>
          <a:xfrm>
            <a:off x="459648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직사각형 163"/>
          <p:cNvSpPr/>
          <p:nvPr/>
        </p:nvSpPr>
        <p:spPr>
          <a:xfrm>
            <a:off x="50695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직사각형 164"/>
          <p:cNvSpPr/>
          <p:nvPr/>
        </p:nvSpPr>
        <p:spPr>
          <a:xfrm>
            <a:off x="36612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직사각형 165"/>
          <p:cNvSpPr/>
          <p:nvPr/>
        </p:nvSpPr>
        <p:spPr>
          <a:xfrm>
            <a:off x="413424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직사각형 166"/>
          <p:cNvSpPr/>
          <p:nvPr/>
        </p:nvSpPr>
        <p:spPr>
          <a:xfrm>
            <a:off x="459648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직사각형 167"/>
          <p:cNvSpPr/>
          <p:nvPr/>
        </p:nvSpPr>
        <p:spPr>
          <a:xfrm>
            <a:off x="50695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직사각형 168"/>
          <p:cNvSpPr/>
          <p:nvPr/>
        </p:nvSpPr>
        <p:spPr>
          <a:xfrm>
            <a:off x="55321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직사각형 169"/>
          <p:cNvSpPr/>
          <p:nvPr/>
        </p:nvSpPr>
        <p:spPr>
          <a:xfrm>
            <a:off x="60048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직사각형 170"/>
          <p:cNvSpPr/>
          <p:nvPr/>
        </p:nvSpPr>
        <p:spPr>
          <a:xfrm>
            <a:off x="55321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직사각형 171"/>
          <p:cNvSpPr/>
          <p:nvPr/>
        </p:nvSpPr>
        <p:spPr>
          <a:xfrm>
            <a:off x="60048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직사각형 172"/>
          <p:cNvSpPr/>
          <p:nvPr/>
        </p:nvSpPr>
        <p:spPr>
          <a:xfrm>
            <a:off x="36612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직사각형 173"/>
          <p:cNvSpPr/>
          <p:nvPr/>
        </p:nvSpPr>
        <p:spPr>
          <a:xfrm>
            <a:off x="413424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9" name="직사각형 174"/>
          <p:cNvSpPr/>
          <p:nvPr/>
        </p:nvSpPr>
        <p:spPr>
          <a:xfrm>
            <a:off x="459648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직사각형 175"/>
          <p:cNvSpPr/>
          <p:nvPr/>
        </p:nvSpPr>
        <p:spPr>
          <a:xfrm>
            <a:off x="50695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직사각형 176"/>
          <p:cNvSpPr/>
          <p:nvPr/>
        </p:nvSpPr>
        <p:spPr>
          <a:xfrm>
            <a:off x="55321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직사각형 177"/>
          <p:cNvSpPr/>
          <p:nvPr/>
        </p:nvSpPr>
        <p:spPr>
          <a:xfrm>
            <a:off x="60048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3" name="직사각형 178"/>
          <p:cNvSpPr/>
          <p:nvPr/>
        </p:nvSpPr>
        <p:spPr>
          <a:xfrm>
            <a:off x="36612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4" name="직사각형 179"/>
          <p:cNvSpPr/>
          <p:nvPr/>
        </p:nvSpPr>
        <p:spPr>
          <a:xfrm>
            <a:off x="413424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5" name="직사각형 180"/>
          <p:cNvSpPr/>
          <p:nvPr/>
        </p:nvSpPr>
        <p:spPr>
          <a:xfrm>
            <a:off x="459648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직사각형 181"/>
          <p:cNvSpPr/>
          <p:nvPr/>
        </p:nvSpPr>
        <p:spPr>
          <a:xfrm>
            <a:off x="50695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직사각형 182"/>
          <p:cNvSpPr/>
          <p:nvPr/>
        </p:nvSpPr>
        <p:spPr>
          <a:xfrm>
            <a:off x="36612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직사각형 183"/>
          <p:cNvSpPr/>
          <p:nvPr/>
        </p:nvSpPr>
        <p:spPr>
          <a:xfrm>
            <a:off x="413424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직사각형 184"/>
          <p:cNvSpPr/>
          <p:nvPr/>
        </p:nvSpPr>
        <p:spPr>
          <a:xfrm>
            <a:off x="459648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0" name="직사각형 185"/>
          <p:cNvSpPr/>
          <p:nvPr/>
        </p:nvSpPr>
        <p:spPr>
          <a:xfrm>
            <a:off x="50695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직사각형 186"/>
          <p:cNvSpPr/>
          <p:nvPr/>
        </p:nvSpPr>
        <p:spPr>
          <a:xfrm>
            <a:off x="55321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직사각형 187"/>
          <p:cNvSpPr/>
          <p:nvPr/>
        </p:nvSpPr>
        <p:spPr>
          <a:xfrm>
            <a:off x="60048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3" name="직사각형 188"/>
          <p:cNvSpPr/>
          <p:nvPr/>
        </p:nvSpPr>
        <p:spPr>
          <a:xfrm>
            <a:off x="55321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직사각형 189"/>
          <p:cNvSpPr/>
          <p:nvPr/>
        </p:nvSpPr>
        <p:spPr>
          <a:xfrm>
            <a:off x="60048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직사각형 202"/>
          <p:cNvSpPr/>
          <p:nvPr/>
        </p:nvSpPr>
        <p:spPr>
          <a:xfrm>
            <a:off x="36612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직사각형 203"/>
          <p:cNvSpPr/>
          <p:nvPr/>
        </p:nvSpPr>
        <p:spPr>
          <a:xfrm>
            <a:off x="413424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직사각형 204"/>
          <p:cNvSpPr/>
          <p:nvPr/>
        </p:nvSpPr>
        <p:spPr>
          <a:xfrm>
            <a:off x="459648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직사각형 205"/>
          <p:cNvSpPr/>
          <p:nvPr/>
        </p:nvSpPr>
        <p:spPr>
          <a:xfrm>
            <a:off x="50695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직사각형 206"/>
          <p:cNvSpPr/>
          <p:nvPr/>
        </p:nvSpPr>
        <p:spPr>
          <a:xfrm>
            <a:off x="55321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직사각형 207"/>
          <p:cNvSpPr/>
          <p:nvPr/>
        </p:nvSpPr>
        <p:spPr>
          <a:xfrm>
            <a:off x="60048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직사각형 208"/>
          <p:cNvSpPr/>
          <p:nvPr/>
        </p:nvSpPr>
        <p:spPr>
          <a:xfrm>
            <a:off x="4596480" y="546156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타원 209"/>
          <p:cNvSpPr/>
          <p:nvPr/>
        </p:nvSpPr>
        <p:spPr>
          <a:xfrm>
            <a:off x="4496400" y="52531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83" name="직선 화살표 연결선 210"/>
          <p:cNvSpPr/>
          <p:nvPr/>
        </p:nvSpPr>
        <p:spPr>
          <a:xfrm flipV="1">
            <a:off x="5069520" y="56163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직사각형 226"/>
          <p:cNvSpPr/>
          <p:nvPr/>
        </p:nvSpPr>
        <p:spPr>
          <a:xfrm>
            <a:off x="4596480" y="159408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5" name="타원 227"/>
          <p:cNvSpPr/>
          <p:nvPr/>
        </p:nvSpPr>
        <p:spPr>
          <a:xfrm>
            <a:off x="4496400" y="138564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86" name="직선 화살표 연결선 228"/>
          <p:cNvSpPr/>
          <p:nvPr/>
        </p:nvSpPr>
        <p:spPr>
          <a:xfrm flipV="1">
            <a:off x="5069520" y="10929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7" name="직선 연결선 2"/>
          <p:cNvSpPr/>
          <p:nvPr/>
        </p:nvSpPr>
        <p:spPr>
          <a:xfrm>
            <a:off x="3668400" y="3306420"/>
            <a:ext cx="281628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8" name="타원 229"/>
          <p:cNvSpPr/>
          <p:nvPr/>
        </p:nvSpPr>
        <p:spPr>
          <a:xfrm>
            <a:off x="3433320" y="3143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9" name="TextBox 230"/>
          <p:cNvSpPr/>
          <p:nvPr/>
        </p:nvSpPr>
        <p:spPr>
          <a:xfrm>
            <a:off x="3380040" y="3123360"/>
            <a:ext cx="326880" cy="24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rgbClr val="FFFFFF"/>
                </a:solidFill>
                <a:latin typeface="맑은 고딕"/>
                <a:ea typeface="DejaVu Sans"/>
              </a:rPr>
              <a:t>25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090" name="직사각형 231"/>
          <p:cNvSpPr/>
          <p:nvPr/>
        </p:nvSpPr>
        <p:spPr>
          <a:xfrm>
            <a:off x="6484680" y="3123360"/>
            <a:ext cx="2815560" cy="4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직사각형 23"/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직사각형 24"/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직사각형 25"/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TextBox 6"/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6" name="TextBox 7"/>
          <p:cNvSpPr/>
          <p:nvPr/>
        </p:nvSpPr>
        <p:spPr>
          <a:xfrm>
            <a:off x="11066040" y="21132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7" name="TextBox 8"/>
          <p:cNvSpPr/>
          <p:nvPr/>
        </p:nvSpPr>
        <p:spPr>
          <a:xfrm>
            <a:off x="11066040" y="1173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8" name="TextBox 12"/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9" name="TextBox 13"/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0" name="TextBox 14"/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1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10g x 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9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24g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2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3" name="직사각형 44"/>
          <p:cNvSpPr/>
          <p:nvPr/>
        </p:nvSpPr>
        <p:spPr>
          <a:xfrm>
            <a:off x="3801005" y="385335"/>
            <a:ext cx="2601438" cy="611762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45"/>
          <p:cNvSpPr/>
          <p:nvPr/>
        </p:nvSpPr>
        <p:spPr>
          <a:xfrm>
            <a:off x="3844253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46"/>
          <p:cNvSpPr/>
          <p:nvPr/>
        </p:nvSpPr>
        <p:spPr>
          <a:xfrm>
            <a:off x="4097536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47"/>
          <p:cNvSpPr/>
          <p:nvPr/>
        </p:nvSpPr>
        <p:spPr>
          <a:xfrm>
            <a:off x="4345118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50"/>
          <p:cNvSpPr/>
          <p:nvPr/>
        </p:nvSpPr>
        <p:spPr>
          <a:xfrm>
            <a:off x="4598399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51"/>
          <p:cNvSpPr/>
          <p:nvPr/>
        </p:nvSpPr>
        <p:spPr>
          <a:xfrm>
            <a:off x="3844253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52"/>
          <p:cNvSpPr/>
          <p:nvPr/>
        </p:nvSpPr>
        <p:spPr>
          <a:xfrm>
            <a:off x="4097536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53"/>
          <p:cNvSpPr/>
          <p:nvPr/>
        </p:nvSpPr>
        <p:spPr>
          <a:xfrm>
            <a:off x="4345118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54"/>
          <p:cNvSpPr/>
          <p:nvPr/>
        </p:nvSpPr>
        <p:spPr>
          <a:xfrm>
            <a:off x="4598399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55"/>
          <p:cNvSpPr/>
          <p:nvPr/>
        </p:nvSpPr>
        <p:spPr>
          <a:xfrm>
            <a:off x="4845984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60"/>
          <p:cNvSpPr/>
          <p:nvPr/>
        </p:nvSpPr>
        <p:spPr>
          <a:xfrm>
            <a:off x="5099263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61"/>
          <p:cNvSpPr/>
          <p:nvPr/>
        </p:nvSpPr>
        <p:spPr>
          <a:xfrm>
            <a:off x="4845984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62"/>
          <p:cNvSpPr/>
          <p:nvPr/>
        </p:nvSpPr>
        <p:spPr>
          <a:xfrm>
            <a:off x="5099263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63"/>
          <p:cNvSpPr/>
          <p:nvPr/>
        </p:nvSpPr>
        <p:spPr>
          <a:xfrm>
            <a:off x="3844253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64"/>
          <p:cNvSpPr/>
          <p:nvPr/>
        </p:nvSpPr>
        <p:spPr>
          <a:xfrm>
            <a:off x="4097536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65"/>
          <p:cNvSpPr/>
          <p:nvPr/>
        </p:nvSpPr>
        <p:spPr>
          <a:xfrm>
            <a:off x="4345118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66"/>
          <p:cNvSpPr/>
          <p:nvPr/>
        </p:nvSpPr>
        <p:spPr>
          <a:xfrm>
            <a:off x="4598399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67"/>
          <p:cNvSpPr/>
          <p:nvPr/>
        </p:nvSpPr>
        <p:spPr>
          <a:xfrm>
            <a:off x="3844253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68"/>
          <p:cNvSpPr/>
          <p:nvPr/>
        </p:nvSpPr>
        <p:spPr>
          <a:xfrm>
            <a:off x="4097536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69"/>
          <p:cNvSpPr/>
          <p:nvPr/>
        </p:nvSpPr>
        <p:spPr>
          <a:xfrm>
            <a:off x="4345118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70"/>
          <p:cNvSpPr/>
          <p:nvPr/>
        </p:nvSpPr>
        <p:spPr>
          <a:xfrm>
            <a:off x="4598399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71"/>
          <p:cNvSpPr/>
          <p:nvPr/>
        </p:nvSpPr>
        <p:spPr>
          <a:xfrm>
            <a:off x="4845984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72"/>
          <p:cNvSpPr/>
          <p:nvPr/>
        </p:nvSpPr>
        <p:spPr>
          <a:xfrm>
            <a:off x="5099263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73"/>
          <p:cNvSpPr/>
          <p:nvPr/>
        </p:nvSpPr>
        <p:spPr>
          <a:xfrm>
            <a:off x="4845984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74"/>
          <p:cNvSpPr/>
          <p:nvPr/>
        </p:nvSpPr>
        <p:spPr>
          <a:xfrm>
            <a:off x="5099263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75"/>
          <p:cNvSpPr/>
          <p:nvPr/>
        </p:nvSpPr>
        <p:spPr>
          <a:xfrm>
            <a:off x="3844253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76"/>
          <p:cNvSpPr/>
          <p:nvPr/>
        </p:nvSpPr>
        <p:spPr>
          <a:xfrm>
            <a:off x="4097536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77"/>
          <p:cNvSpPr/>
          <p:nvPr/>
        </p:nvSpPr>
        <p:spPr>
          <a:xfrm>
            <a:off x="4345118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78"/>
          <p:cNvSpPr/>
          <p:nvPr/>
        </p:nvSpPr>
        <p:spPr>
          <a:xfrm>
            <a:off x="4598399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79"/>
          <p:cNvSpPr/>
          <p:nvPr/>
        </p:nvSpPr>
        <p:spPr>
          <a:xfrm>
            <a:off x="4845984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80"/>
          <p:cNvSpPr/>
          <p:nvPr/>
        </p:nvSpPr>
        <p:spPr>
          <a:xfrm>
            <a:off x="5099263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81"/>
          <p:cNvSpPr/>
          <p:nvPr/>
        </p:nvSpPr>
        <p:spPr>
          <a:xfrm>
            <a:off x="3844253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82"/>
          <p:cNvSpPr/>
          <p:nvPr/>
        </p:nvSpPr>
        <p:spPr>
          <a:xfrm>
            <a:off x="4097536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83"/>
          <p:cNvSpPr/>
          <p:nvPr/>
        </p:nvSpPr>
        <p:spPr>
          <a:xfrm>
            <a:off x="4345118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84"/>
          <p:cNvSpPr/>
          <p:nvPr/>
        </p:nvSpPr>
        <p:spPr>
          <a:xfrm>
            <a:off x="4598399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85"/>
          <p:cNvSpPr/>
          <p:nvPr/>
        </p:nvSpPr>
        <p:spPr>
          <a:xfrm>
            <a:off x="3844253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86"/>
          <p:cNvSpPr/>
          <p:nvPr/>
        </p:nvSpPr>
        <p:spPr>
          <a:xfrm>
            <a:off x="4097536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87"/>
          <p:cNvSpPr/>
          <p:nvPr/>
        </p:nvSpPr>
        <p:spPr>
          <a:xfrm>
            <a:off x="4345118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88"/>
          <p:cNvSpPr/>
          <p:nvPr/>
        </p:nvSpPr>
        <p:spPr>
          <a:xfrm>
            <a:off x="4598399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89"/>
          <p:cNvSpPr/>
          <p:nvPr/>
        </p:nvSpPr>
        <p:spPr>
          <a:xfrm>
            <a:off x="4845984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90"/>
          <p:cNvSpPr/>
          <p:nvPr/>
        </p:nvSpPr>
        <p:spPr>
          <a:xfrm>
            <a:off x="5099263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직사각형 91"/>
          <p:cNvSpPr/>
          <p:nvPr/>
        </p:nvSpPr>
        <p:spPr>
          <a:xfrm>
            <a:off x="4845984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5" name="직사각형 92"/>
          <p:cNvSpPr/>
          <p:nvPr/>
        </p:nvSpPr>
        <p:spPr>
          <a:xfrm>
            <a:off x="5099263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직사각형 93"/>
          <p:cNvSpPr/>
          <p:nvPr/>
        </p:nvSpPr>
        <p:spPr>
          <a:xfrm>
            <a:off x="3844253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직사각형 94"/>
          <p:cNvSpPr/>
          <p:nvPr/>
        </p:nvSpPr>
        <p:spPr>
          <a:xfrm>
            <a:off x="4097536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직사각형 95"/>
          <p:cNvSpPr/>
          <p:nvPr/>
        </p:nvSpPr>
        <p:spPr>
          <a:xfrm>
            <a:off x="4345118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직사각형 96"/>
          <p:cNvSpPr/>
          <p:nvPr/>
        </p:nvSpPr>
        <p:spPr>
          <a:xfrm>
            <a:off x="4598399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직사각형 97"/>
          <p:cNvSpPr/>
          <p:nvPr/>
        </p:nvSpPr>
        <p:spPr>
          <a:xfrm>
            <a:off x="4845984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직사각형 98"/>
          <p:cNvSpPr/>
          <p:nvPr/>
        </p:nvSpPr>
        <p:spPr>
          <a:xfrm>
            <a:off x="5099263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직사각형 109"/>
          <p:cNvSpPr/>
          <p:nvPr/>
        </p:nvSpPr>
        <p:spPr>
          <a:xfrm>
            <a:off x="5346847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직사각형 110"/>
          <p:cNvSpPr/>
          <p:nvPr/>
        </p:nvSpPr>
        <p:spPr>
          <a:xfrm>
            <a:off x="5600127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직사각형 111"/>
          <p:cNvSpPr/>
          <p:nvPr/>
        </p:nvSpPr>
        <p:spPr>
          <a:xfrm>
            <a:off x="5346847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직사각형 112"/>
          <p:cNvSpPr/>
          <p:nvPr/>
        </p:nvSpPr>
        <p:spPr>
          <a:xfrm>
            <a:off x="5600127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113"/>
          <p:cNvSpPr/>
          <p:nvPr/>
        </p:nvSpPr>
        <p:spPr>
          <a:xfrm>
            <a:off x="5346847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114"/>
          <p:cNvSpPr/>
          <p:nvPr/>
        </p:nvSpPr>
        <p:spPr>
          <a:xfrm>
            <a:off x="5600127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115"/>
          <p:cNvSpPr/>
          <p:nvPr/>
        </p:nvSpPr>
        <p:spPr>
          <a:xfrm>
            <a:off x="5346847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116"/>
          <p:cNvSpPr/>
          <p:nvPr/>
        </p:nvSpPr>
        <p:spPr>
          <a:xfrm>
            <a:off x="5600127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117"/>
          <p:cNvSpPr/>
          <p:nvPr/>
        </p:nvSpPr>
        <p:spPr>
          <a:xfrm>
            <a:off x="5346847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118"/>
          <p:cNvSpPr/>
          <p:nvPr/>
        </p:nvSpPr>
        <p:spPr>
          <a:xfrm>
            <a:off x="5600127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119"/>
          <p:cNvSpPr/>
          <p:nvPr/>
        </p:nvSpPr>
        <p:spPr>
          <a:xfrm>
            <a:off x="5346847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120"/>
          <p:cNvSpPr/>
          <p:nvPr/>
        </p:nvSpPr>
        <p:spPr>
          <a:xfrm>
            <a:off x="5600127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121"/>
          <p:cNvSpPr/>
          <p:nvPr/>
        </p:nvSpPr>
        <p:spPr>
          <a:xfrm>
            <a:off x="5346847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122"/>
          <p:cNvSpPr/>
          <p:nvPr/>
        </p:nvSpPr>
        <p:spPr>
          <a:xfrm>
            <a:off x="5600127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123"/>
          <p:cNvSpPr/>
          <p:nvPr/>
        </p:nvSpPr>
        <p:spPr>
          <a:xfrm>
            <a:off x="5346847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124"/>
          <p:cNvSpPr/>
          <p:nvPr/>
        </p:nvSpPr>
        <p:spPr>
          <a:xfrm>
            <a:off x="5600127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141"/>
          <p:cNvSpPr/>
          <p:nvPr/>
        </p:nvSpPr>
        <p:spPr>
          <a:xfrm>
            <a:off x="5848748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142"/>
          <p:cNvSpPr/>
          <p:nvPr/>
        </p:nvSpPr>
        <p:spPr>
          <a:xfrm>
            <a:off x="6102026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143"/>
          <p:cNvSpPr/>
          <p:nvPr/>
        </p:nvSpPr>
        <p:spPr>
          <a:xfrm>
            <a:off x="5848748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144"/>
          <p:cNvSpPr/>
          <p:nvPr/>
        </p:nvSpPr>
        <p:spPr>
          <a:xfrm>
            <a:off x="6102026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145"/>
          <p:cNvSpPr/>
          <p:nvPr/>
        </p:nvSpPr>
        <p:spPr>
          <a:xfrm>
            <a:off x="5848748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146"/>
          <p:cNvSpPr/>
          <p:nvPr/>
        </p:nvSpPr>
        <p:spPr>
          <a:xfrm>
            <a:off x="6102026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147"/>
          <p:cNvSpPr/>
          <p:nvPr/>
        </p:nvSpPr>
        <p:spPr>
          <a:xfrm>
            <a:off x="5848748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148"/>
          <p:cNvSpPr/>
          <p:nvPr/>
        </p:nvSpPr>
        <p:spPr>
          <a:xfrm>
            <a:off x="6102026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149"/>
          <p:cNvSpPr/>
          <p:nvPr/>
        </p:nvSpPr>
        <p:spPr>
          <a:xfrm>
            <a:off x="5848748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150"/>
          <p:cNvSpPr/>
          <p:nvPr/>
        </p:nvSpPr>
        <p:spPr>
          <a:xfrm>
            <a:off x="6102026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직사각형 151"/>
          <p:cNvSpPr/>
          <p:nvPr/>
        </p:nvSpPr>
        <p:spPr>
          <a:xfrm>
            <a:off x="5848748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직사각형 152"/>
          <p:cNvSpPr/>
          <p:nvPr/>
        </p:nvSpPr>
        <p:spPr>
          <a:xfrm>
            <a:off x="6102026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직사각형 153"/>
          <p:cNvSpPr/>
          <p:nvPr/>
        </p:nvSpPr>
        <p:spPr>
          <a:xfrm>
            <a:off x="5848748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직사각형 154"/>
          <p:cNvSpPr/>
          <p:nvPr/>
        </p:nvSpPr>
        <p:spPr>
          <a:xfrm>
            <a:off x="6102026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직사각형 155"/>
          <p:cNvSpPr/>
          <p:nvPr/>
        </p:nvSpPr>
        <p:spPr>
          <a:xfrm>
            <a:off x="5848748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직사각형 156"/>
          <p:cNvSpPr/>
          <p:nvPr/>
        </p:nvSpPr>
        <p:spPr>
          <a:xfrm>
            <a:off x="6102026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직사각형 157"/>
          <p:cNvSpPr/>
          <p:nvPr/>
        </p:nvSpPr>
        <p:spPr>
          <a:xfrm>
            <a:off x="3844253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직사각형 158"/>
          <p:cNvSpPr/>
          <p:nvPr/>
        </p:nvSpPr>
        <p:spPr>
          <a:xfrm>
            <a:off x="4097536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직사각형 159"/>
          <p:cNvSpPr/>
          <p:nvPr/>
        </p:nvSpPr>
        <p:spPr>
          <a:xfrm>
            <a:off x="4345118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직사각형 160"/>
          <p:cNvSpPr/>
          <p:nvPr/>
        </p:nvSpPr>
        <p:spPr>
          <a:xfrm>
            <a:off x="4598399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직사각형 161"/>
          <p:cNvSpPr/>
          <p:nvPr/>
        </p:nvSpPr>
        <p:spPr>
          <a:xfrm>
            <a:off x="4845984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직사각형 162"/>
          <p:cNvSpPr/>
          <p:nvPr/>
        </p:nvSpPr>
        <p:spPr>
          <a:xfrm>
            <a:off x="5099263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직사각형 163"/>
          <p:cNvSpPr/>
          <p:nvPr/>
        </p:nvSpPr>
        <p:spPr>
          <a:xfrm>
            <a:off x="3844253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164"/>
          <p:cNvSpPr/>
          <p:nvPr/>
        </p:nvSpPr>
        <p:spPr>
          <a:xfrm>
            <a:off x="4097536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직사각형 165"/>
          <p:cNvSpPr/>
          <p:nvPr/>
        </p:nvSpPr>
        <p:spPr>
          <a:xfrm>
            <a:off x="4345118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직사각형 166"/>
          <p:cNvSpPr/>
          <p:nvPr/>
        </p:nvSpPr>
        <p:spPr>
          <a:xfrm>
            <a:off x="4598399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직사각형 167"/>
          <p:cNvSpPr/>
          <p:nvPr/>
        </p:nvSpPr>
        <p:spPr>
          <a:xfrm>
            <a:off x="4845984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직사각형 168"/>
          <p:cNvSpPr/>
          <p:nvPr/>
        </p:nvSpPr>
        <p:spPr>
          <a:xfrm>
            <a:off x="5099263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직사각형 169"/>
          <p:cNvSpPr/>
          <p:nvPr/>
        </p:nvSpPr>
        <p:spPr>
          <a:xfrm>
            <a:off x="5346847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직사각형 170"/>
          <p:cNvSpPr/>
          <p:nvPr/>
        </p:nvSpPr>
        <p:spPr>
          <a:xfrm>
            <a:off x="5600127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직사각형 171"/>
          <p:cNvSpPr/>
          <p:nvPr/>
        </p:nvSpPr>
        <p:spPr>
          <a:xfrm>
            <a:off x="5346847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직사각형 172"/>
          <p:cNvSpPr/>
          <p:nvPr/>
        </p:nvSpPr>
        <p:spPr>
          <a:xfrm>
            <a:off x="5600127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직사각형 173"/>
          <p:cNvSpPr/>
          <p:nvPr/>
        </p:nvSpPr>
        <p:spPr>
          <a:xfrm>
            <a:off x="5848748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직사각형 174"/>
          <p:cNvSpPr/>
          <p:nvPr/>
        </p:nvSpPr>
        <p:spPr>
          <a:xfrm>
            <a:off x="6102026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직사각형 175"/>
          <p:cNvSpPr/>
          <p:nvPr/>
        </p:nvSpPr>
        <p:spPr>
          <a:xfrm>
            <a:off x="5848748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직사각형 176"/>
          <p:cNvSpPr/>
          <p:nvPr/>
        </p:nvSpPr>
        <p:spPr>
          <a:xfrm>
            <a:off x="6102026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직선 연결선 105"/>
          <p:cNvSpPr/>
          <p:nvPr/>
        </p:nvSpPr>
        <p:spPr>
          <a:xfrm>
            <a:off x="3843996" y="4178542"/>
            <a:ext cx="2511054" cy="259"/>
          </a:xfrm>
          <a:prstGeom prst="line">
            <a:avLst/>
          </a:prstGeom>
          <a:ln w="9525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직선 연결선 181"/>
          <p:cNvSpPr/>
          <p:nvPr/>
        </p:nvSpPr>
        <p:spPr>
          <a:xfrm flipH="1">
            <a:off x="5098227" y="3680567"/>
            <a:ext cx="3627" cy="1012864"/>
          </a:xfrm>
          <a:prstGeom prst="line">
            <a:avLst/>
          </a:prstGeom>
          <a:ln w="9525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직사각형 177"/>
          <p:cNvSpPr/>
          <p:nvPr/>
        </p:nvSpPr>
        <p:spPr>
          <a:xfrm>
            <a:off x="4971588" y="4048056"/>
            <a:ext cx="252762" cy="252762"/>
          </a:xfrm>
          <a:prstGeom prst="rect">
            <a:avLst/>
          </a:prstGeom>
          <a:solidFill>
            <a:srgbClr val="00206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화살표: 위로 구부러짐 10"/>
          <p:cNvSpPr/>
          <p:nvPr/>
        </p:nvSpPr>
        <p:spPr>
          <a:xfrm rot="1577400" flipH="1" flipV="1">
            <a:off x="5042806" y="3887750"/>
            <a:ext cx="351692" cy="151502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화살표: 위로 구부러짐 182"/>
          <p:cNvSpPr/>
          <p:nvPr/>
        </p:nvSpPr>
        <p:spPr>
          <a:xfrm rot="1577400">
            <a:off x="4785898" y="4281098"/>
            <a:ext cx="351692" cy="151243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직사각형 184"/>
          <p:cNvSpPr/>
          <p:nvPr/>
        </p:nvSpPr>
        <p:spPr>
          <a:xfrm>
            <a:off x="3844253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직사각형 185"/>
          <p:cNvSpPr/>
          <p:nvPr/>
        </p:nvSpPr>
        <p:spPr>
          <a:xfrm>
            <a:off x="4097536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직사각형 186"/>
          <p:cNvSpPr/>
          <p:nvPr/>
        </p:nvSpPr>
        <p:spPr>
          <a:xfrm>
            <a:off x="4345118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187"/>
          <p:cNvSpPr/>
          <p:nvPr/>
        </p:nvSpPr>
        <p:spPr>
          <a:xfrm>
            <a:off x="4598399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188"/>
          <p:cNvSpPr/>
          <p:nvPr/>
        </p:nvSpPr>
        <p:spPr>
          <a:xfrm>
            <a:off x="4845984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189"/>
          <p:cNvSpPr/>
          <p:nvPr/>
        </p:nvSpPr>
        <p:spPr>
          <a:xfrm>
            <a:off x="5099263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190"/>
          <p:cNvSpPr/>
          <p:nvPr/>
        </p:nvSpPr>
        <p:spPr>
          <a:xfrm>
            <a:off x="3844253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191"/>
          <p:cNvSpPr/>
          <p:nvPr/>
        </p:nvSpPr>
        <p:spPr>
          <a:xfrm>
            <a:off x="4097536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192"/>
          <p:cNvSpPr/>
          <p:nvPr/>
        </p:nvSpPr>
        <p:spPr>
          <a:xfrm>
            <a:off x="4345118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193"/>
          <p:cNvSpPr/>
          <p:nvPr/>
        </p:nvSpPr>
        <p:spPr>
          <a:xfrm>
            <a:off x="4598399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94"/>
          <p:cNvSpPr/>
          <p:nvPr/>
        </p:nvSpPr>
        <p:spPr>
          <a:xfrm>
            <a:off x="4845984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95"/>
          <p:cNvSpPr/>
          <p:nvPr/>
        </p:nvSpPr>
        <p:spPr>
          <a:xfrm>
            <a:off x="5099263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96"/>
          <p:cNvSpPr/>
          <p:nvPr/>
        </p:nvSpPr>
        <p:spPr>
          <a:xfrm>
            <a:off x="5346847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97"/>
          <p:cNvSpPr/>
          <p:nvPr/>
        </p:nvSpPr>
        <p:spPr>
          <a:xfrm>
            <a:off x="5600127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98"/>
          <p:cNvSpPr/>
          <p:nvPr/>
        </p:nvSpPr>
        <p:spPr>
          <a:xfrm>
            <a:off x="5346847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99"/>
          <p:cNvSpPr/>
          <p:nvPr/>
        </p:nvSpPr>
        <p:spPr>
          <a:xfrm>
            <a:off x="5600127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200"/>
          <p:cNvSpPr/>
          <p:nvPr/>
        </p:nvSpPr>
        <p:spPr>
          <a:xfrm>
            <a:off x="5848748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201"/>
          <p:cNvSpPr/>
          <p:nvPr/>
        </p:nvSpPr>
        <p:spPr>
          <a:xfrm>
            <a:off x="6102026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202"/>
          <p:cNvSpPr/>
          <p:nvPr/>
        </p:nvSpPr>
        <p:spPr>
          <a:xfrm>
            <a:off x="5848748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203"/>
          <p:cNvSpPr/>
          <p:nvPr/>
        </p:nvSpPr>
        <p:spPr>
          <a:xfrm>
            <a:off x="6102026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204"/>
          <p:cNvSpPr/>
          <p:nvPr/>
        </p:nvSpPr>
        <p:spPr>
          <a:xfrm>
            <a:off x="3844253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205"/>
          <p:cNvSpPr/>
          <p:nvPr/>
        </p:nvSpPr>
        <p:spPr>
          <a:xfrm>
            <a:off x="4097536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206"/>
          <p:cNvSpPr/>
          <p:nvPr/>
        </p:nvSpPr>
        <p:spPr>
          <a:xfrm>
            <a:off x="4345118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207"/>
          <p:cNvSpPr/>
          <p:nvPr/>
        </p:nvSpPr>
        <p:spPr>
          <a:xfrm>
            <a:off x="4598399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208"/>
          <p:cNvSpPr/>
          <p:nvPr/>
        </p:nvSpPr>
        <p:spPr>
          <a:xfrm>
            <a:off x="4845984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209"/>
          <p:cNvSpPr/>
          <p:nvPr/>
        </p:nvSpPr>
        <p:spPr>
          <a:xfrm>
            <a:off x="5099263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210"/>
          <p:cNvSpPr/>
          <p:nvPr/>
        </p:nvSpPr>
        <p:spPr>
          <a:xfrm>
            <a:off x="5346847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211"/>
          <p:cNvSpPr/>
          <p:nvPr/>
        </p:nvSpPr>
        <p:spPr>
          <a:xfrm>
            <a:off x="5600127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212"/>
          <p:cNvSpPr/>
          <p:nvPr/>
        </p:nvSpPr>
        <p:spPr>
          <a:xfrm>
            <a:off x="5848748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213"/>
          <p:cNvSpPr/>
          <p:nvPr/>
        </p:nvSpPr>
        <p:spPr>
          <a:xfrm>
            <a:off x="6102026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214"/>
          <p:cNvSpPr/>
          <p:nvPr/>
        </p:nvSpPr>
        <p:spPr>
          <a:xfrm>
            <a:off x="3844253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215"/>
          <p:cNvSpPr/>
          <p:nvPr/>
        </p:nvSpPr>
        <p:spPr>
          <a:xfrm>
            <a:off x="4097536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216"/>
          <p:cNvSpPr/>
          <p:nvPr/>
        </p:nvSpPr>
        <p:spPr>
          <a:xfrm>
            <a:off x="4345118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직사각형 217"/>
          <p:cNvSpPr/>
          <p:nvPr/>
        </p:nvSpPr>
        <p:spPr>
          <a:xfrm>
            <a:off x="4598399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직사각형 218"/>
          <p:cNvSpPr/>
          <p:nvPr/>
        </p:nvSpPr>
        <p:spPr>
          <a:xfrm>
            <a:off x="4845984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직사각형 219"/>
          <p:cNvSpPr/>
          <p:nvPr/>
        </p:nvSpPr>
        <p:spPr>
          <a:xfrm>
            <a:off x="5099263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직사각형 220"/>
          <p:cNvSpPr/>
          <p:nvPr/>
        </p:nvSpPr>
        <p:spPr>
          <a:xfrm>
            <a:off x="5346847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직사각형 221"/>
          <p:cNvSpPr/>
          <p:nvPr/>
        </p:nvSpPr>
        <p:spPr>
          <a:xfrm>
            <a:off x="5600127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직사각형 222"/>
          <p:cNvSpPr/>
          <p:nvPr/>
        </p:nvSpPr>
        <p:spPr>
          <a:xfrm>
            <a:off x="5848748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직사각형 223"/>
          <p:cNvSpPr/>
          <p:nvPr/>
        </p:nvSpPr>
        <p:spPr>
          <a:xfrm>
            <a:off x="6102026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사각형 224"/>
          <p:cNvSpPr/>
          <p:nvPr/>
        </p:nvSpPr>
        <p:spPr>
          <a:xfrm>
            <a:off x="3844253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225"/>
          <p:cNvSpPr/>
          <p:nvPr/>
        </p:nvSpPr>
        <p:spPr>
          <a:xfrm>
            <a:off x="4097536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사각형 226"/>
          <p:cNvSpPr/>
          <p:nvPr/>
        </p:nvSpPr>
        <p:spPr>
          <a:xfrm>
            <a:off x="4345118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사각형 227"/>
          <p:cNvSpPr/>
          <p:nvPr/>
        </p:nvSpPr>
        <p:spPr>
          <a:xfrm>
            <a:off x="4598399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직사각형 228"/>
          <p:cNvSpPr/>
          <p:nvPr/>
        </p:nvSpPr>
        <p:spPr>
          <a:xfrm>
            <a:off x="4845984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직사각형 229"/>
          <p:cNvSpPr/>
          <p:nvPr/>
        </p:nvSpPr>
        <p:spPr>
          <a:xfrm>
            <a:off x="5099263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230"/>
          <p:cNvSpPr/>
          <p:nvPr/>
        </p:nvSpPr>
        <p:spPr>
          <a:xfrm>
            <a:off x="5346847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직사각형 231"/>
          <p:cNvSpPr/>
          <p:nvPr/>
        </p:nvSpPr>
        <p:spPr>
          <a:xfrm>
            <a:off x="5600127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직사각형 232"/>
          <p:cNvSpPr/>
          <p:nvPr/>
        </p:nvSpPr>
        <p:spPr>
          <a:xfrm>
            <a:off x="5848748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직사각형 233"/>
          <p:cNvSpPr/>
          <p:nvPr/>
        </p:nvSpPr>
        <p:spPr>
          <a:xfrm>
            <a:off x="6102026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5" name="직사각형 99"/>
          <p:cNvSpPr/>
          <p:nvPr/>
        </p:nvSpPr>
        <p:spPr>
          <a:xfrm>
            <a:off x="4851420" y="385335"/>
            <a:ext cx="500347" cy="42991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선 화살표 연결선 101"/>
          <p:cNvSpPr/>
          <p:nvPr/>
        </p:nvSpPr>
        <p:spPr>
          <a:xfrm flipV="1">
            <a:off x="5104702" y="84920"/>
            <a:ext cx="259" cy="21210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45">
            <a:extLst>
              <a:ext uri="{FF2B5EF4-FFF2-40B4-BE49-F238E27FC236}">
                <a16:creationId xmlns:a16="http://schemas.microsoft.com/office/drawing/2014/main" id="{00AFB074-6E95-6277-8A44-4F71AC687528}"/>
              </a:ext>
            </a:extLst>
          </p:cNvPr>
          <p:cNvSpPr/>
          <p:nvPr/>
        </p:nvSpPr>
        <p:spPr>
          <a:xfrm>
            <a:off x="3844253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46">
            <a:extLst>
              <a:ext uri="{FF2B5EF4-FFF2-40B4-BE49-F238E27FC236}">
                <a16:creationId xmlns:a16="http://schemas.microsoft.com/office/drawing/2014/main" id="{53FFB424-488D-BFB3-4F0D-13C7B5608E34}"/>
              </a:ext>
            </a:extLst>
          </p:cNvPr>
          <p:cNvSpPr/>
          <p:nvPr/>
        </p:nvSpPr>
        <p:spPr>
          <a:xfrm>
            <a:off x="4097536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47">
            <a:extLst>
              <a:ext uri="{FF2B5EF4-FFF2-40B4-BE49-F238E27FC236}">
                <a16:creationId xmlns:a16="http://schemas.microsoft.com/office/drawing/2014/main" id="{86E25551-9DB1-3D4D-726D-4F41E7F07C36}"/>
              </a:ext>
            </a:extLst>
          </p:cNvPr>
          <p:cNvSpPr/>
          <p:nvPr/>
        </p:nvSpPr>
        <p:spPr>
          <a:xfrm>
            <a:off x="4345118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50">
            <a:extLst>
              <a:ext uri="{FF2B5EF4-FFF2-40B4-BE49-F238E27FC236}">
                <a16:creationId xmlns:a16="http://schemas.microsoft.com/office/drawing/2014/main" id="{E3B2BF1C-9407-ADF9-5F9D-50E404EAFF64}"/>
              </a:ext>
            </a:extLst>
          </p:cNvPr>
          <p:cNvSpPr/>
          <p:nvPr/>
        </p:nvSpPr>
        <p:spPr>
          <a:xfrm>
            <a:off x="4598399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55">
            <a:extLst>
              <a:ext uri="{FF2B5EF4-FFF2-40B4-BE49-F238E27FC236}">
                <a16:creationId xmlns:a16="http://schemas.microsoft.com/office/drawing/2014/main" id="{3CBACD36-FD41-5494-8ED3-FC9AAC299B3F}"/>
              </a:ext>
            </a:extLst>
          </p:cNvPr>
          <p:cNvSpPr/>
          <p:nvPr/>
        </p:nvSpPr>
        <p:spPr>
          <a:xfrm>
            <a:off x="4845984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60">
            <a:extLst>
              <a:ext uri="{FF2B5EF4-FFF2-40B4-BE49-F238E27FC236}">
                <a16:creationId xmlns:a16="http://schemas.microsoft.com/office/drawing/2014/main" id="{24E419D5-E482-7F20-01D5-24F5C8EF0E4D}"/>
              </a:ext>
            </a:extLst>
          </p:cNvPr>
          <p:cNvSpPr/>
          <p:nvPr/>
        </p:nvSpPr>
        <p:spPr>
          <a:xfrm>
            <a:off x="5099263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93">
            <a:extLst>
              <a:ext uri="{FF2B5EF4-FFF2-40B4-BE49-F238E27FC236}">
                <a16:creationId xmlns:a16="http://schemas.microsoft.com/office/drawing/2014/main" id="{BEEE686F-592A-BA4D-BC96-FE1BAA753F92}"/>
              </a:ext>
            </a:extLst>
          </p:cNvPr>
          <p:cNvSpPr/>
          <p:nvPr/>
        </p:nvSpPr>
        <p:spPr>
          <a:xfrm>
            <a:off x="3844253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94">
            <a:extLst>
              <a:ext uri="{FF2B5EF4-FFF2-40B4-BE49-F238E27FC236}">
                <a16:creationId xmlns:a16="http://schemas.microsoft.com/office/drawing/2014/main" id="{82AFA943-5BCF-340F-2620-93DD8C1947BA}"/>
              </a:ext>
            </a:extLst>
          </p:cNvPr>
          <p:cNvSpPr/>
          <p:nvPr/>
        </p:nvSpPr>
        <p:spPr>
          <a:xfrm>
            <a:off x="4097536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95">
            <a:extLst>
              <a:ext uri="{FF2B5EF4-FFF2-40B4-BE49-F238E27FC236}">
                <a16:creationId xmlns:a16="http://schemas.microsoft.com/office/drawing/2014/main" id="{FC95D602-F514-0D51-BE41-2DA8A21FE47C}"/>
              </a:ext>
            </a:extLst>
          </p:cNvPr>
          <p:cNvSpPr/>
          <p:nvPr/>
        </p:nvSpPr>
        <p:spPr>
          <a:xfrm>
            <a:off x="4345118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96">
            <a:extLst>
              <a:ext uri="{FF2B5EF4-FFF2-40B4-BE49-F238E27FC236}">
                <a16:creationId xmlns:a16="http://schemas.microsoft.com/office/drawing/2014/main" id="{65214F33-2B4F-84DD-1CA4-1A573178DF9C}"/>
              </a:ext>
            </a:extLst>
          </p:cNvPr>
          <p:cNvSpPr/>
          <p:nvPr/>
        </p:nvSpPr>
        <p:spPr>
          <a:xfrm>
            <a:off x="4598399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97">
            <a:extLst>
              <a:ext uri="{FF2B5EF4-FFF2-40B4-BE49-F238E27FC236}">
                <a16:creationId xmlns:a16="http://schemas.microsoft.com/office/drawing/2014/main" id="{3066188C-FEAB-8208-5A21-547ECFFC56DF}"/>
              </a:ext>
            </a:extLst>
          </p:cNvPr>
          <p:cNvSpPr/>
          <p:nvPr/>
        </p:nvSpPr>
        <p:spPr>
          <a:xfrm>
            <a:off x="4845984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98">
            <a:extLst>
              <a:ext uri="{FF2B5EF4-FFF2-40B4-BE49-F238E27FC236}">
                <a16:creationId xmlns:a16="http://schemas.microsoft.com/office/drawing/2014/main" id="{E929F87D-7456-5F37-0739-4B61BC9614A5}"/>
              </a:ext>
            </a:extLst>
          </p:cNvPr>
          <p:cNvSpPr/>
          <p:nvPr/>
        </p:nvSpPr>
        <p:spPr>
          <a:xfrm>
            <a:off x="5099263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09">
            <a:extLst>
              <a:ext uri="{FF2B5EF4-FFF2-40B4-BE49-F238E27FC236}">
                <a16:creationId xmlns:a16="http://schemas.microsoft.com/office/drawing/2014/main" id="{05A4B208-E1F0-3152-FDF1-31FB8A6D5D62}"/>
              </a:ext>
            </a:extLst>
          </p:cNvPr>
          <p:cNvSpPr/>
          <p:nvPr/>
        </p:nvSpPr>
        <p:spPr>
          <a:xfrm>
            <a:off x="5346847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10">
            <a:extLst>
              <a:ext uri="{FF2B5EF4-FFF2-40B4-BE49-F238E27FC236}">
                <a16:creationId xmlns:a16="http://schemas.microsoft.com/office/drawing/2014/main" id="{01AA644B-C6F8-51E8-5BE4-A560BF29FB11}"/>
              </a:ext>
            </a:extLst>
          </p:cNvPr>
          <p:cNvSpPr/>
          <p:nvPr/>
        </p:nvSpPr>
        <p:spPr>
          <a:xfrm>
            <a:off x="5600127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23">
            <a:extLst>
              <a:ext uri="{FF2B5EF4-FFF2-40B4-BE49-F238E27FC236}">
                <a16:creationId xmlns:a16="http://schemas.microsoft.com/office/drawing/2014/main" id="{C70470F1-00E5-7FE9-23F0-AE461473796C}"/>
              </a:ext>
            </a:extLst>
          </p:cNvPr>
          <p:cNvSpPr/>
          <p:nvPr/>
        </p:nvSpPr>
        <p:spPr>
          <a:xfrm>
            <a:off x="5346847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24">
            <a:extLst>
              <a:ext uri="{FF2B5EF4-FFF2-40B4-BE49-F238E27FC236}">
                <a16:creationId xmlns:a16="http://schemas.microsoft.com/office/drawing/2014/main" id="{C7298D29-1AC4-EF8C-83E2-1EC3450F1643}"/>
              </a:ext>
            </a:extLst>
          </p:cNvPr>
          <p:cNvSpPr/>
          <p:nvPr/>
        </p:nvSpPr>
        <p:spPr>
          <a:xfrm>
            <a:off x="5600127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41">
            <a:extLst>
              <a:ext uri="{FF2B5EF4-FFF2-40B4-BE49-F238E27FC236}">
                <a16:creationId xmlns:a16="http://schemas.microsoft.com/office/drawing/2014/main" id="{C0EEC1C2-CCF1-A5F1-89C9-9E0FB5680F35}"/>
              </a:ext>
            </a:extLst>
          </p:cNvPr>
          <p:cNvSpPr/>
          <p:nvPr/>
        </p:nvSpPr>
        <p:spPr>
          <a:xfrm>
            <a:off x="5848748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42">
            <a:extLst>
              <a:ext uri="{FF2B5EF4-FFF2-40B4-BE49-F238E27FC236}">
                <a16:creationId xmlns:a16="http://schemas.microsoft.com/office/drawing/2014/main" id="{A4E8DDAC-52B6-D4BF-771A-46A05175ACE8}"/>
              </a:ext>
            </a:extLst>
          </p:cNvPr>
          <p:cNvSpPr/>
          <p:nvPr/>
        </p:nvSpPr>
        <p:spPr>
          <a:xfrm>
            <a:off x="6102026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5">
            <a:extLst>
              <a:ext uri="{FF2B5EF4-FFF2-40B4-BE49-F238E27FC236}">
                <a16:creationId xmlns:a16="http://schemas.microsoft.com/office/drawing/2014/main" id="{AE6C3CDD-0BE6-25E7-D4BE-F86B6F037CBD}"/>
              </a:ext>
            </a:extLst>
          </p:cNvPr>
          <p:cNvSpPr/>
          <p:nvPr/>
        </p:nvSpPr>
        <p:spPr>
          <a:xfrm>
            <a:off x="5848748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6">
            <a:extLst>
              <a:ext uri="{FF2B5EF4-FFF2-40B4-BE49-F238E27FC236}">
                <a16:creationId xmlns:a16="http://schemas.microsoft.com/office/drawing/2014/main" id="{86BD1E4C-6742-8BAC-D121-CDEF16A13BE2}"/>
              </a:ext>
            </a:extLst>
          </p:cNvPr>
          <p:cNvSpPr/>
          <p:nvPr/>
        </p:nvSpPr>
        <p:spPr>
          <a:xfrm>
            <a:off x="6102026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45">
            <a:extLst>
              <a:ext uri="{FF2B5EF4-FFF2-40B4-BE49-F238E27FC236}">
                <a16:creationId xmlns:a16="http://schemas.microsoft.com/office/drawing/2014/main" id="{5D361AD1-EEE9-8C51-5358-07DB4D652C8B}"/>
              </a:ext>
            </a:extLst>
          </p:cNvPr>
          <p:cNvSpPr/>
          <p:nvPr/>
        </p:nvSpPr>
        <p:spPr>
          <a:xfrm>
            <a:off x="3844253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46">
            <a:extLst>
              <a:ext uri="{FF2B5EF4-FFF2-40B4-BE49-F238E27FC236}">
                <a16:creationId xmlns:a16="http://schemas.microsoft.com/office/drawing/2014/main" id="{EEBAA081-5EB7-B3F8-B632-394DDF28F07C}"/>
              </a:ext>
            </a:extLst>
          </p:cNvPr>
          <p:cNvSpPr/>
          <p:nvPr/>
        </p:nvSpPr>
        <p:spPr>
          <a:xfrm>
            <a:off x="4097536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47">
            <a:extLst>
              <a:ext uri="{FF2B5EF4-FFF2-40B4-BE49-F238E27FC236}">
                <a16:creationId xmlns:a16="http://schemas.microsoft.com/office/drawing/2014/main" id="{8B098FC1-15D1-DFF9-5996-20D0B6EED390}"/>
              </a:ext>
            </a:extLst>
          </p:cNvPr>
          <p:cNvSpPr/>
          <p:nvPr/>
        </p:nvSpPr>
        <p:spPr>
          <a:xfrm>
            <a:off x="4345118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50">
            <a:extLst>
              <a:ext uri="{FF2B5EF4-FFF2-40B4-BE49-F238E27FC236}">
                <a16:creationId xmlns:a16="http://schemas.microsoft.com/office/drawing/2014/main" id="{8D879822-DADB-A0FB-C0FA-F73C53838E2D}"/>
              </a:ext>
            </a:extLst>
          </p:cNvPr>
          <p:cNvSpPr/>
          <p:nvPr/>
        </p:nvSpPr>
        <p:spPr>
          <a:xfrm>
            <a:off x="4598399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55">
            <a:extLst>
              <a:ext uri="{FF2B5EF4-FFF2-40B4-BE49-F238E27FC236}">
                <a16:creationId xmlns:a16="http://schemas.microsoft.com/office/drawing/2014/main" id="{ED55D081-B124-2CBA-B218-CDC07756E407}"/>
              </a:ext>
            </a:extLst>
          </p:cNvPr>
          <p:cNvSpPr/>
          <p:nvPr/>
        </p:nvSpPr>
        <p:spPr>
          <a:xfrm>
            <a:off x="4845984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60">
            <a:extLst>
              <a:ext uri="{FF2B5EF4-FFF2-40B4-BE49-F238E27FC236}">
                <a16:creationId xmlns:a16="http://schemas.microsoft.com/office/drawing/2014/main" id="{78EAFB1F-4357-A4A7-DAA1-E9CCF8962497}"/>
              </a:ext>
            </a:extLst>
          </p:cNvPr>
          <p:cNvSpPr/>
          <p:nvPr/>
        </p:nvSpPr>
        <p:spPr>
          <a:xfrm>
            <a:off x="5099263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93">
            <a:extLst>
              <a:ext uri="{FF2B5EF4-FFF2-40B4-BE49-F238E27FC236}">
                <a16:creationId xmlns:a16="http://schemas.microsoft.com/office/drawing/2014/main" id="{11ED26EF-0D8A-4291-C4A2-F33015C780D1}"/>
              </a:ext>
            </a:extLst>
          </p:cNvPr>
          <p:cNvSpPr/>
          <p:nvPr/>
        </p:nvSpPr>
        <p:spPr>
          <a:xfrm>
            <a:off x="3844253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94">
            <a:extLst>
              <a:ext uri="{FF2B5EF4-FFF2-40B4-BE49-F238E27FC236}">
                <a16:creationId xmlns:a16="http://schemas.microsoft.com/office/drawing/2014/main" id="{510F403B-CA65-3827-A6F1-F3EC4FF4E301}"/>
              </a:ext>
            </a:extLst>
          </p:cNvPr>
          <p:cNvSpPr/>
          <p:nvPr/>
        </p:nvSpPr>
        <p:spPr>
          <a:xfrm>
            <a:off x="4097536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95">
            <a:extLst>
              <a:ext uri="{FF2B5EF4-FFF2-40B4-BE49-F238E27FC236}">
                <a16:creationId xmlns:a16="http://schemas.microsoft.com/office/drawing/2014/main" id="{ACDC331D-CA66-3E03-F92A-B45C1738FCE2}"/>
              </a:ext>
            </a:extLst>
          </p:cNvPr>
          <p:cNvSpPr/>
          <p:nvPr/>
        </p:nvSpPr>
        <p:spPr>
          <a:xfrm>
            <a:off x="4345118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96">
            <a:extLst>
              <a:ext uri="{FF2B5EF4-FFF2-40B4-BE49-F238E27FC236}">
                <a16:creationId xmlns:a16="http://schemas.microsoft.com/office/drawing/2014/main" id="{A0EDD68B-9C78-D863-D070-20120215C60D}"/>
              </a:ext>
            </a:extLst>
          </p:cNvPr>
          <p:cNvSpPr/>
          <p:nvPr/>
        </p:nvSpPr>
        <p:spPr>
          <a:xfrm>
            <a:off x="4598399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97">
            <a:extLst>
              <a:ext uri="{FF2B5EF4-FFF2-40B4-BE49-F238E27FC236}">
                <a16:creationId xmlns:a16="http://schemas.microsoft.com/office/drawing/2014/main" id="{25B81567-EEDF-E179-BA80-DA96EB61A5F4}"/>
              </a:ext>
            </a:extLst>
          </p:cNvPr>
          <p:cNvSpPr/>
          <p:nvPr/>
        </p:nvSpPr>
        <p:spPr>
          <a:xfrm>
            <a:off x="4845984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98">
            <a:extLst>
              <a:ext uri="{FF2B5EF4-FFF2-40B4-BE49-F238E27FC236}">
                <a16:creationId xmlns:a16="http://schemas.microsoft.com/office/drawing/2014/main" id="{02DC7799-F220-FBB3-4F70-7D9BE2B9BC51}"/>
              </a:ext>
            </a:extLst>
          </p:cNvPr>
          <p:cNvSpPr/>
          <p:nvPr/>
        </p:nvSpPr>
        <p:spPr>
          <a:xfrm>
            <a:off x="5099263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09">
            <a:extLst>
              <a:ext uri="{FF2B5EF4-FFF2-40B4-BE49-F238E27FC236}">
                <a16:creationId xmlns:a16="http://schemas.microsoft.com/office/drawing/2014/main" id="{4ED8D0E5-6BA1-F58D-BA50-7BEABBD2BEEA}"/>
              </a:ext>
            </a:extLst>
          </p:cNvPr>
          <p:cNvSpPr/>
          <p:nvPr/>
        </p:nvSpPr>
        <p:spPr>
          <a:xfrm>
            <a:off x="5346847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10">
            <a:extLst>
              <a:ext uri="{FF2B5EF4-FFF2-40B4-BE49-F238E27FC236}">
                <a16:creationId xmlns:a16="http://schemas.microsoft.com/office/drawing/2014/main" id="{95B5836F-69FA-AE53-DB9F-2096B8863820}"/>
              </a:ext>
            </a:extLst>
          </p:cNvPr>
          <p:cNvSpPr/>
          <p:nvPr/>
        </p:nvSpPr>
        <p:spPr>
          <a:xfrm>
            <a:off x="5600127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23">
            <a:extLst>
              <a:ext uri="{FF2B5EF4-FFF2-40B4-BE49-F238E27FC236}">
                <a16:creationId xmlns:a16="http://schemas.microsoft.com/office/drawing/2014/main" id="{00087003-BC2D-1F65-A095-9E6CF0DB0BA9}"/>
              </a:ext>
            </a:extLst>
          </p:cNvPr>
          <p:cNvSpPr/>
          <p:nvPr/>
        </p:nvSpPr>
        <p:spPr>
          <a:xfrm>
            <a:off x="5346847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124">
            <a:extLst>
              <a:ext uri="{FF2B5EF4-FFF2-40B4-BE49-F238E27FC236}">
                <a16:creationId xmlns:a16="http://schemas.microsoft.com/office/drawing/2014/main" id="{E60AA9A3-B22F-E9D8-0729-88969E4D0528}"/>
              </a:ext>
            </a:extLst>
          </p:cNvPr>
          <p:cNvSpPr/>
          <p:nvPr/>
        </p:nvSpPr>
        <p:spPr>
          <a:xfrm>
            <a:off x="5600127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141">
            <a:extLst>
              <a:ext uri="{FF2B5EF4-FFF2-40B4-BE49-F238E27FC236}">
                <a16:creationId xmlns:a16="http://schemas.microsoft.com/office/drawing/2014/main" id="{27170F8A-FB28-C7D4-6BE2-1A152E28C329}"/>
              </a:ext>
            </a:extLst>
          </p:cNvPr>
          <p:cNvSpPr/>
          <p:nvPr/>
        </p:nvSpPr>
        <p:spPr>
          <a:xfrm>
            <a:off x="5848748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142">
            <a:extLst>
              <a:ext uri="{FF2B5EF4-FFF2-40B4-BE49-F238E27FC236}">
                <a16:creationId xmlns:a16="http://schemas.microsoft.com/office/drawing/2014/main" id="{B5A7B37F-2FE3-C252-10B0-075C523C0979}"/>
              </a:ext>
            </a:extLst>
          </p:cNvPr>
          <p:cNvSpPr/>
          <p:nvPr/>
        </p:nvSpPr>
        <p:spPr>
          <a:xfrm>
            <a:off x="6102026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155">
            <a:extLst>
              <a:ext uri="{FF2B5EF4-FFF2-40B4-BE49-F238E27FC236}">
                <a16:creationId xmlns:a16="http://schemas.microsoft.com/office/drawing/2014/main" id="{49F07A30-5E0E-55FE-8FAE-7154C2BB8D9B}"/>
              </a:ext>
            </a:extLst>
          </p:cNvPr>
          <p:cNvSpPr/>
          <p:nvPr/>
        </p:nvSpPr>
        <p:spPr>
          <a:xfrm>
            <a:off x="5848748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156">
            <a:extLst>
              <a:ext uri="{FF2B5EF4-FFF2-40B4-BE49-F238E27FC236}">
                <a16:creationId xmlns:a16="http://schemas.microsoft.com/office/drawing/2014/main" id="{CB297F3A-1019-B51E-5A1A-ABB72D814019}"/>
              </a:ext>
            </a:extLst>
          </p:cNvPr>
          <p:cNvSpPr/>
          <p:nvPr/>
        </p:nvSpPr>
        <p:spPr>
          <a:xfrm>
            <a:off x="6102026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157">
            <a:extLst>
              <a:ext uri="{FF2B5EF4-FFF2-40B4-BE49-F238E27FC236}">
                <a16:creationId xmlns:a16="http://schemas.microsoft.com/office/drawing/2014/main" id="{CEAD49F7-DC61-63C3-A5CB-6756341434A0}"/>
              </a:ext>
            </a:extLst>
          </p:cNvPr>
          <p:cNvSpPr/>
          <p:nvPr/>
        </p:nvSpPr>
        <p:spPr>
          <a:xfrm>
            <a:off x="3844253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158">
            <a:extLst>
              <a:ext uri="{FF2B5EF4-FFF2-40B4-BE49-F238E27FC236}">
                <a16:creationId xmlns:a16="http://schemas.microsoft.com/office/drawing/2014/main" id="{D74FEE48-DC6E-2233-EF70-9FD8489D2B2B}"/>
              </a:ext>
            </a:extLst>
          </p:cNvPr>
          <p:cNvSpPr/>
          <p:nvPr/>
        </p:nvSpPr>
        <p:spPr>
          <a:xfrm>
            <a:off x="4097536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159">
            <a:extLst>
              <a:ext uri="{FF2B5EF4-FFF2-40B4-BE49-F238E27FC236}">
                <a16:creationId xmlns:a16="http://schemas.microsoft.com/office/drawing/2014/main" id="{2BE0314E-D881-62AB-DF4B-5790AC5A78BE}"/>
              </a:ext>
            </a:extLst>
          </p:cNvPr>
          <p:cNvSpPr/>
          <p:nvPr/>
        </p:nvSpPr>
        <p:spPr>
          <a:xfrm>
            <a:off x="4345118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160">
            <a:extLst>
              <a:ext uri="{FF2B5EF4-FFF2-40B4-BE49-F238E27FC236}">
                <a16:creationId xmlns:a16="http://schemas.microsoft.com/office/drawing/2014/main" id="{ACCE5028-9302-D9D7-3FF0-0429F0B3AEDB}"/>
              </a:ext>
            </a:extLst>
          </p:cNvPr>
          <p:cNvSpPr/>
          <p:nvPr/>
        </p:nvSpPr>
        <p:spPr>
          <a:xfrm>
            <a:off x="4598399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161">
            <a:extLst>
              <a:ext uri="{FF2B5EF4-FFF2-40B4-BE49-F238E27FC236}">
                <a16:creationId xmlns:a16="http://schemas.microsoft.com/office/drawing/2014/main" id="{CB3397BE-2346-8AE8-7AD9-A4B5C2826729}"/>
              </a:ext>
            </a:extLst>
          </p:cNvPr>
          <p:cNvSpPr/>
          <p:nvPr/>
        </p:nvSpPr>
        <p:spPr>
          <a:xfrm>
            <a:off x="4845984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162">
            <a:extLst>
              <a:ext uri="{FF2B5EF4-FFF2-40B4-BE49-F238E27FC236}">
                <a16:creationId xmlns:a16="http://schemas.microsoft.com/office/drawing/2014/main" id="{6226E930-533C-83D6-5C3B-747F51D07354}"/>
              </a:ext>
            </a:extLst>
          </p:cNvPr>
          <p:cNvSpPr/>
          <p:nvPr/>
        </p:nvSpPr>
        <p:spPr>
          <a:xfrm>
            <a:off x="5099263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169">
            <a:extLst>
              <a:ext uri="{FF2B5EF4-FFF2-40B4-BE49-F238E27FC236}">
                <a16:creationId xmlns:a16="http://schemas.microsoft.com/office/drawing/2014/main" id="{B3DFA97A-49D0-45C6-AD94-C9338DE11967}"/>
              </a:ext>
            </a:extLst>
          </p:cNvPr>
          <p:cNvSpPr/>
          <p:nvPr/>
        </p:nvSpPr>
        <p:spPr>
          <a:xfrm>
            <a:off x="5346847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170">
            <a:extLst>
              <a:ext uri="{FF2B5EF4-FFF2-40B4-BE49-F238E27FC236}">
                <a16:creationId xmlns:a16="http://schemas.microsoft.com/office/drawing/2014/main" id="{8A4D6BCB-0DFA-F27E-F28C-8E9FA2A4314F}"/>
              </a:ext>
            </a:extLst>
          </p:cNvPr>
          <p:cNvSpPr/>
          <p:nvPr/>
        </p:nvSpPr>
        <p:spPr>
          <a:xfrm>
            <a:off x="5600127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173">
            <a:extLst>
              <a:ext uri="{FF2B5EF4-FFF2-40B4-BE49-F238E27FC236}">
                <a16:creationId xmlns:a16="http://schemas.microsoft.com/office/drawing/2014/main" id="{7837D666-1B31-4BBE-D5E5-D85DCF1F685E}"/>
              </a:ext>
            </a:extLst>
          </p:cNvPr>
          <p:cNvSpPr/>
          <p:nvPr/>
        </p:nvSpPr>
        <p:spPr>
          <a:xfrm>
            <a:off x="5848748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174">
            <a:extLst>
              <a:ext uri="{FF2B5EF4-FFF2-40B4-BE49-F238E27FC236}">
                <a16:creationId xmlns:a16="http://schemas.microsoft.com/office/drawing/2014/main" id="{12172B6F-97F9-E75B-F5AD-7505046B8B09}"/>
              </a:ext>
            </a:extLst>
          </p:cNvPr>
          <p:cNvSpPr/>
          <p:nvPr/>
        </p:nvSpPr>
        <p:spPr>
          <a:xfrm>
            <a:off x="6102027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163">
            <a:extLst>
              <a:ext uri="{FF2B5EF4-FFF2-40B4-BE49-F238E27FC236}">
                <a16:creationId xmlns:a16="http://schemas.microsoft.com/office/drawing/2014/main" id="{865F2079-ABF5-981F-E9F5-1C6DAC51C87A}"/>
              </a:ext>
            </a:extLst>
          </p:cNvPr>
          <p:cNvSpPr/>
          <p:nvPr/>
        </p:nvSpPr>
        <p:spPr>
          <a:xfrm>
            <a:off x="3843737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164">
            <a:extLst>
              <a:ext uri="{FF2B5EF4-FFF2-40B4-BE49-F238E27FC236}">
                <a16:creationId xmlns:a16="http://schemas.microsoft.com/office/drawing/2014/main" id="{8E77CAF4-3D78-ED1F-D128-0CE19F4D15F5}"/>
              </a:ext>
            </a:extLst>
          </p:cNvPr>
          <p:cNvSpPr/>
          <p:nvPr/>
        </p:nvSpPr>
        <p:spPr>
          <a:xfrm>
            <a:off x="4097017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165">
            <a:extLst>
              <a:ext uri="{FF2B5EF4-FFF2-40B4-BE49-F238E27FC236}">
                <a16:creationId xmlns:a16="http://schemas.microsoft.com/office/drawing/2014/main" id="{5355766A-6838-217A-C4C9-B9E49A9C0F94}"/>
              </a:ext>
            </a:extLst>
          </p:cNvPr>
          <p:cNvSpPr/>
          <p:nvPr/>
        </p:nvSpPr>
        <p:spPr>
          <a:xfrm>
            <a:off x="4344600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166">
            <a:extLst>
              <a:ext uri="{FF2B5EF4-FFF2-40B4-BE49-F238E27FC236}">
                <a16:creationId xmlns:a16="http://schemas.microsoft.com/office/drawing/2014/main" id="{22F73087-AEAC-ED00-591A-D762D2ECA3A3}"/>
              </a:ext>
            </a:extLst>
          </p:cNvPr>
          <p:cNvSpPr/>
          <p:nvPr/>
        </p:nvSpPr>
        <p:spPr>
          <a:xfrm>
            <a:off x="4597882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167">
            <a:extLst>
              <a:ext uri="{FF2B5EF4-FFF2-40B4-BE49-F238E27FC236}">
                <a16:creationId xmlns:a16="http://schemas.microsoft.com/office/drawing/2014/main" id="{DE7CE95A-091E-D849-77D0-E09C29DBB322}"/>
              </a:ext>
            </a:extLst>
          </p:cNvPr>
          <p:cNvSpPr/>
          <p:nvPr/>
        </p:nvSpPr>
        <p:spPr>
          <a:xfrm>
            <a:off x="4845467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168">
            <a:extLst>
              <a:ext uri="{FF2B5EF4-FFF2-40B4-BE49-F238E27FC236}">
                <a16:creationId xmlns:a16="http://schemas.microsoft.com/office/drawing/2014/main" id="{48EBDA51-D2FD-D1A6-1B0B-783B2F985140}"/>
              </a:ext>
            </a:extLst>
          </p:cNvPr>
          <p:cNvSpPr/>
          <p:nvPr/>
        </p:nvSpPr>
        <p:spPr>
          <a:xfrm>
            <a:off x="5098746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171">
            <a:extLst>
              <a:ext uri="{FF2B5EF4-FFF2-40B4-BE49-F238E27FC236}">
                <a16:creationId xmlns:a16="http://schemas.microsoft.com/office/drawing/2014/main" id="{09B5B28D-17CB-8456-EAAA-F2646CD2A6D0}"/>
              </a:ext>
            </a:extLst>
          </p:cNvPr>
          <p:cNvSpPr/>
          <p:nvPr/>
        </p:nvSpPr>
        <p:spPr>
          <a:xfrm>
            <a:off x="5346329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172">
            <a:extLst>
              <a:ext uri="{FF2B5EF4-FFF2-40B4-BE49-F238E27FC236}">
                <a16:creationId xmlns:a16="http://schemas.microsoft.com/office/drawing/2014/main" id="{55776A1C-5985-96BC-A47E-80E177D3142B}"/>
              </a:ext>
            </a:extLst>
          </p:cNvPr>
          <p:cNvSpPr/>
          <p:nvPr/>
        </p:nvSpPr>
        <p:spPr>
          <a:xfrm>
            <a:off x="5599611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175">
            <a:extLst>
              <a:ext uri="{FF2B5EF4-FFF2-40B4-BE49-F238E27FC236}">
                <a16:creationId xmlns:a16="http://schemas.microsoft.com/office/drawing/2014/main" id="{4E5C1571-E40F-0BE8-9607-3B13E21378EB}"/>
              </a:ext>
            </a:extLst>
          </p:cNvPr>
          <p:cNvSpPr/>
          <p:nvPr/>
        </p:nvSpPr>
        <p:spPr>
          <a:xfrm>
            <a:off x="5848231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176">
            <a:extLst>
              <a:ext uri="{FF2B5EF4-FFF2-40B4-BE49-F238E27FC236}">
                <a16:creationId xmlns:a16="http://schemas.microsoft.com/office/drawing/2014/main" id="{D7B0B840-1155-8BEA-8389-0F41B2CF0B68}"/>
              </a:ext>
            </a:extLst>
          </p:cNvPr>
          <p:cNvSpPr/>
          <p:nvPr/>
        </p:nvSpPr>
        <p:spPr>
          <a:xfrm>
            <a:off x="6101510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184">
            <a:extLst>
              <a:ext uri="{FF2B5EF4-FFF2-40B4-BE49-F238E27FC236}">
                <a16:creationId xmlns:a16="http://schemas.microsoft.com/office/drawing/2014/main" id="{98590B1A-CCF6-E656-85A3-880C54C88575}"/>
              </a:ext>
            </a:extLst>
          </p:cNvPr>
          <p:cNvSpPr/>
          <p:nvPr/>
        </p:nvSpPr>
        <p:spPr>
          <a:xfrm>
            <a:off x="3843737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185">
            <a:extLst>
              <a:ext uri="{FF2B5EF4-FFF2-40B4-BE49-F238E27FC236}">
                <a16:creationId xmlns:a16="http://schemas.microsoft.com/office/drawing/2014/main" id="{F39DC130-7E6A-C6F7-3CB0-5FB632525950}"/>
              </a:ext>
            </a:extLst>
          </p:cNvPr>
          <p:cNvSpPr/>
          <p:nvPr/>
        </p:nvSpPr>
        <p:spPr>
          <a:xfrm>
            <a:off x="4097017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186">
            <a:extLst>
              <a:ext uri="{FF2B5EF4-FFF2-40B4-BE49-F238E27FC236}">
                <a16:creationId xmlns:a16="http://schemas.microsoft.com/office/drawing/2014/main" id="{FB673133-5DB8-327C-69CD-CDD758D940F9}"/>
              </a:ext>
            </a:extLst>
          </p:cNvPr>
          <p:cNvSpPr/>
          <p:nvPr/>
        </p:nvSpPr>
        <p:spPr>
          <a:xfrm>
            <a:off x="4344600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187">
            <a:extLst>
              <a:ext uri="{FF2B5EF4-FFF2-40B4-BE49-F238E27FC236}">
                <a16:creationId xmlns:a16="http://schemas.microsoft.com/office/drawing/2014/main" id="{C9FA2C8F-5BBD-C575-270B-12ED23AB1A34}"/>
              </a:ext>
            </a:extLst>
          </p:cNvPr>
          <p:cNvSpPr/>
          <p:nvPr/>
        </p:nvSpPr>
        <p:spPr>
          <a:xfrm>
            <a:off x="4597882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188">
            <a:extLst>
              <a:ext uri="{FF2B5EF4-FFF2-40B4-BE49-F238E27FC236}">
                <a16:creationId xmlns:a16="http://schemas.microsoft.com/office/drawing/2014/main" id="{4DD9C71E-03B0-4341-558F-EAFDDDBE6A7A}"/>
              </a:ext>
            </a:extLst>
          </p:cNvPr>
          <p:cNvSpPr/>
          <p:nvPr/>
        </p:nvSpPr>
        <p:spPr>
          <a:xfrm>
            <a:off x="4845467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189">
            <a:extLst>
              <a:ext uri="{FF2B5EF4-FFF2-40B4-BE49-F238E27FC236}">
                <a16:creationId xmlns:a16="http://schemas.microsoft.com/office/drawing/2014/main" id="{1A7B54DB-8B0C-725C-013A-120B2D679D95}"/>
              </a:ext>
            </a:extLst>
          </p:cNvPr>
          <p:cNvSpPr/>
          <p:nvPr/>
        </p:nvSpPr>
        <p:spPr>
          <a:xfrm>
            <a:off x="5098746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190">
            <a:extLst>
              <a:ext uri="{FF2B5EF4-FFF2-40B4-BE49-F238E27FC236}">
                <a16:creationId xmlns:a16="http://schemas.microsoft.com/office/drawing/2014/main" id="{70667D7F-DA22-520E-2B61-7699CA75AEF9}"/>
              </a:ext>
            </a:extLst>
          </p:cNvPr>
          <p:cNvSpPr/>
          <p:nvPr/>
        </p:nvSpPr>
        <p:spPr>
          <a:xfrm>
            <a:off x="3843737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191">
            <a:extLst>
              <a:ext uri="{FF2B5EF4-FFF2-40B4-BE49-F238E27FC236}">
                <a16:creationId xmlns:a16="http://schemas.microsoft.com/office/drawing/2014/main" id="{06B28A23-0004-4901-9D30-9EF3DBA3533B}"/>
              </a:ext>
            </a:extLst>
          </p:cNvPr>
          <p:cNvSpPr/>
          <p:nvPr/>
        </p:nvSpPr>
        <p:spPr>
          <a:xfrm>
            <a:off x="4097017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192">
            <a:extLst>
              <a:ext uri="{FF2B5EF4-FFF2-40B4-BE49-F238E27FC236}">
                <a16:creationId xmlns:a16="http://schemas.microsoft.com/office/drawing/2014/main" id="{439FDD92-3117-84E1-1AF3-E617F810DDFA}"/>
              </a:ext>
            </a:extLst>
          </p:cNvPr>
          <p:cNvSpPr/>
          <p:nvPr/>
        </p:nvSpPr>
        <p:spPr>
          <a:xfrm>
            <a:off x="4344600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193">
            <a:extLst>
              <a:ext uri="{FF2B5EF4-FFF2-40B4-BE49-F238E27FC236}">
                <a16:creationId xmlns:a16="http://schemas.microsoft.com/office/drawing/2014/main" id="{F2B1E8FA-1342-DC70-7514-279DC2548939}"/>
              </a:ext>
            </a:extLst>
          </p:cNvPr>
          <p:cNvSpPr/>
          <p:nvPr/>
        </p:nvSpPr>
        <p:spPr>
          <a:xfrm>
            <a:off x="4597882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194">
            <a:extLst>
              <a:ext uri="{FF2B5EF4-FFF2-40B4-BE49-F238E27FC236}">
                <a16:creationId xmlns:a16="http://schemas.microsoft.com/office/drawing/2014/main" id="{DD7BC8B1-2C5F-F6CA-3FAD-E19C2A31AF56}"/>
              </a:ext>
            </a:extLst>
          </p:cNvPr>
          <p:cNvSpPr/>
          <p:nvPr/>
        </p:nvSpPr>
        <p:spPr>
          <a:xfrm>
            <a:off x="4845467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195">
            <a:extLst>
              <a:ext uri="{FF2B5EF4-FFF2-40B4-BE49-F238E27FC236}">
                <a16:creationId xmlns:a16="http://schemas.microsoft.com/office/drawing/2014/main" id="{CFB6C229-8EBE-17FB-DB22-D26FDE0AD4CF}"/>
              </a:ext>
            </a:extLst>
          </p:cNvPr>
          <p:cNvSpPr/>
          <p:nvPr/>
        </p:nvSpPr>
        <p:spPr>
          <a:xfrm>
            <a:off x="5098746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196">
            <a:extLst>
              <a:ext uri="{FF2B5EF4-FFF2-40B4-BE49-F238E27FC236}">
                <a16:creationId xmlns:a16="http://schemas.microsoft.com/office/drawing/2014/main" id="{E182E1DB-AD9F-73CE-2860-0AE19134B8D8}"/>
              </a:ext>
            </a:extLst>
          </p:cNvPr>
          <p:cNvSpPr/>
          <p:nvPr/>
        </p:nvSpPr>
        <p:spPr>
          <a:xfrm>
            <a:off x="5346329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197">
            <a:extLst>
              <a:ext uri="{FF2B5EF4-FFF2-40B4-BE49-F238E27FC236}">
                <a16:creationId xmlns:a16="http://schemas.microsoft.com/office/drawing/2014/main" id="{7BAEEFD7-CDCB-760F-7F3E-1EA25D83A482}"/>
              </a:ext>
            </a:extLst>
          </p:cNvPr>
          <p:cNvSpPr/>
          <p:nvPr/>
        </p:nvSpPr>
        <p:spPr>
          <a:xfrm>
            <a:off x="5599611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198">
            <a:extLst>
              <a:ext uri="{FF2B5EF4-FFF2-40B4-BE49-F238E27FC236}">
                <a16:creationId xmlns:a16="http://schemas.microsoft.com/office/drawing/2014/main" id="{85CF39A9-4CA6-C32A-FC95-78F4212563A3}"/>
              </a:ext>
            </a:extLst>
          </p:cNvPr>
          <p:cNvSpPr/>
          <p:nvPr/>
        </p:nvSpPr>
        <p:spPr>
          <a:xfrm>
            <a:off x="5346329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199">
            <a:extLst>
              <a:ext uri="{FF2B5EF4-FFF2-40B4-BE49-F238E27FC236}">
                <a16:creationId xmlns:a16="http://schemas.microsoft.com/office/drawing/2014/main" id="{EEF7A893-0C18-10AD-43A1-372333EA0D9B}"/>
              </a:ext>
            </a:extLst>
          </p:cNvPr>
          <p:cNvSpPr/>
          <p:nvPr/>
        </p:nvSpPr>
        <p:spPr>
          <a:xfrm>
            <a:off x="5599611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200">
            <a:extLst>
              <a:ext uri="{FF2B5EF4-FFF2-40B4-BE49-F238E27FC236}">
                <a16:creationId xmlns:a16="http://schemas.microsoft.com/office/drawing/2014/main" id="{4731ED3F-7D35-1E9F-C905-AA82098759C5}"/>
              </a:ext>
            </a:extLst>
          </p:cNvPr>
          <p:cNvSpPr/>
          <p:nvPr/>
        </p:nvSpPr>
        <p:spPr>
          <a:xfrm>
            <a:off x="5848231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201">
            <a:extLst>
              <a:ext uri="{FF2B5EF4-FFF2-40B4-BE49-F238E27FC236}">
                <a16:creationId xmlns:a16="http://schemas.microsoft.com/office/drawing/2014/main" id="{53250DAB-290B-0581-5A24-B5E132C3D640}"/>
              </a:ext>
            </a:extLst>
          </p:cNvPr>
          <p:cNvSpPr/>
          <p:nvPr/>
        </p:nvSpPr>
        <p:spPr>
          <a:xfrm>
            <a:off x="6101510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직사각형 202">
            <a:extLst>
              <a:ext uri="{FF2B5EF4-FFF2-40B4-BE49-F238E27FC236}">
                <a16:creationId xmlns:a16="http://schemas.microsoft.com/office/drawing/2014/main" id="{CDEA5478-F60B-DCDC-B366-EF2D901BA8CF}"/>
              </a:ext>
            </a:extLst>
          </p:cNvPr>
          <p:cNvSpPr/>
          <p:nvPr/>
        </p:nvSpPr>
        <p:spPr>
          <a:xfrm>
            <a:off x="5848231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직사각형 203">
            <a:extLst>
              <a:ext uri="{FF2B5EF4-FFF2-40B4-BE49-F238E27FC236}">
                <a16:creationId xmlns:a16="http://schemas.microsoft.com/office/drawing/2014/main" id="{7113245D-AC7F-FFA2-555F-34591706CC18}"/>
              </a:ext>
            </a:extLst>
          </p:cNvPr>
          <p:cNvSpPr/>
          <p:nvPr/>
        </p:nvSpPr>
        <p:spPr>
          <a:xfrm>
            <a:off x="6101510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204">
            <a:extLst>
              <a:ext uri="{FF2B5EF4-FFF2-40B4-BE49-F238E27FC236}">
                <a16:creationId xmlns:a16="http://schemas.microsoft.com/office/drawing/2014/main" id="{3ECEA11B-D56F-A168-997C-725D47C6378D}"/>
              </a:ext>
            </a:extLst>
          </p:cNvPr>
          <p:cNvSpPr/>
          <p:nvPr/>
        </p:nvSpPr>
        <p:spPr>
          <a:xfrm>
            <a:off x="3843738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사각형 205">
            <a:extLst>
              <a:ext uri="{FF2B5EF4-FFF2-40B4-BE49-F238E27FC236}">
                <a16:creationId xmlns:a16="http://schemas.microsoft.com/office/drawing/2014/main" id="{212D1795-C46E-A9F0-5FBB-956FA020BF03}"/>
              </a:ext>
            </a:extLst>
          </p:cNvPr>
          <p:cNvSpPr/>
          <p:nvPr/>
        </p:nvSpPr>
        <p:spPr>
          <a:xfrm>
            <a:off x="4097018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206">
            <a:extLst>
              <a:ext uri="{FF2B5EF4-FFF2-40B4-BE49-F238E27FC236}">
                <a16:creationId xmlns:a16="http://schemas.microsoft.com/office/drawing/2014/main" id="{9B04855F-F59E-6A1C-6363-E8662AE8799F}"/>
              </a:ext>
            </a:extLst>
          </p:cNvPr>
          <p:cNvSpPr/>
          <p:nvPr/>
        </p:nvSpPr>
        <p:spPr>
          <a:xfrm>
            <a:off x="4344602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직사각형 207">
            <a:extLst>
              <a:ext uri="{FF2B5EF4-FFF2-40B4-BE49-F238E27FC236}">
                <a16:creationId xmlns:a16="http://schemas.microsoft.com/office/drawing/2014/main" id="{E7B7D716-B400-7660-3576-4ED65E599BA8}"/>
              </a:ext>
            </a:extLst>
          </p:cNvPr>
          <p:cNvSpPr/>
          <p:nvPr/>
        </p:nvSpPr>
        <p:spPr>
          <a:xfrm>
            <a:off x="4597883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직사각형 208">
            <a:extLst>
              <a:ext uri="{FF2B5EF4-FFF2-40B4-BE49-F238E27FC236}">
                <a16:creationId xmlns:a16="http://schemas.microsoft.com/office/drawing/2014/main" id="{E32A1444-7670-BB2E-C8CD-139AB48F8013}"/>
              </a:ext>
            </a:extLst>
          </p:cNvPr>
          <p:cNvSpPr/>
          <p:nvPr/>
        </p:nvSpPr>
        <p:spPr>
          <a:xfrm>
            <a:off x="4845468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직사각형 209">
            <a:extLst>
              <a:ext uri="{FF2B5EF4-FFF2-40B4-BE49-F238E27FC236}">
                <a16:creationId xmlns:a16="http://schemas.microsoft.com/office/drawing/2014/main" id="{66135C11-56DF-5A1A-3666-17C5AF54186E}"/>
              </a:ext>
            </a:extLst>
          </p:cNvPr>
          <p:cNvSpPr/>
          <p:nvPr/>
        </p:nvSpPr>
        <p:spPr>
          <a:xfrm>
            <a:off x="5098747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직사각형 210">
            <a:extLst>
              <a:ext uri="{FF2B5EF4-FFF2-40B4-BE49-F238E27FC236}">
                <a16:creationId xmlns:a16="http://schemas.microsoft.com/office/drawing/2014/main" id="{4DE38EEC-A31B-0914-322B-D8796D17B76C}"/>
              </a:ext>
            </a:extLst>
          </p:cNvPr>
          <p:cNvSpPr/>
          <p:nvPr/>
        </p:nvSpPr>
        <p:spPr>
          <a:xfrm>
            <a:off x="5346331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직사각형 211">
            <a:extLst>
              <a:ext uri="{FF2B5EF4-FFF2-40B4-BE49-F238E27FC236}">
                <a16:creationId xmlns:a16="http://schemas.microsoft.com/office/drawing/2014/main" id="{DD79DAA2-EC60-23AF-220F-3BF5D98A1160}"/>
              </a:ext>
            </a:extLst>
          </p:cNvPr>
          <p:cNvSpPr/>
          <p:nvPr/>
        </p:nvSpPr>
        <p:spPr>
          <a:xfrm>
            <a:off x="5599613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직사각형 212">
            <a:extLst>
              <a:ext uri="{FF2B5EF4-FFF2-40B4-BE49-F238E27FC236}">
                <a16:creationId xmlns:a16="http://schemas.microsoft.com/office/drawing/2014/main" id="{6C958459-0D38-C2A9-CF84-3B941EF74F84}"/>
              </a:ext>
            </a:extLst>
          </p:cNvPr>
          <p:cNvSpPr/>
          <p:nvPr/>
        </p:nvSpPr>
        <p:spPr>
          <a:xfrm>
            <a:off x="5848233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직사각형 213">
            <a:extLst>
              <a:ext uri="{FF2B5EF4-FFF2-40B4-BE49-F238E27FC236}">
                <a16:creationId xmlns:a16="http://schemas.microsoft.com/office/drawing/2014/main" id="{1FA9D1BE-4E41-ED2F-7760-8536749A9755}"/>
              </a:ext>
            </a:extLst>
          </p:cNvPr>
          <p:cNvSpPr/>
          <p:nvPr/>
        </p:nvSpPr>
        <p:spPr>
          <a:xfrm>
            <a:off x="6101511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8" name="직사각형 234"/>
          <p:cNvSpPr/>
          <p:nvPr/>
        </p:nvSpPr>
        <p:spPr>
          <a:xfrm>
            <a:off x="4843155" y="6465470"/>
            <a:ext cx="529283" cy="454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선 화살표 연결선 235"/>
          <p:cNvSpPr/>
          <p:nvPr/>
        </p:nvSpPr>
        <p:spPr>
          <a:xfrm flipV="1">
            <a:off x="5106067" y="6546637"/>
            <a:ext cx="306" cy="25059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9" name="그룹 1"/>
          <p:cNvGrpSpPr/>
          <p:nvPr/>
        </p:nvGrpSpPr>
        <p:grpSpPr>
          <a:xfrm>
            <a:off x="4797293" y="3514932"/>
            <a:ext cx="326880" cy="249840"/>
            <a:chOff x="4362120" y="3634560"/>
            <a:chExt cx="326880" cy="249840"/>
          </a:xfrm>
        </p:grpSpPr>
        <p:sp>
          <p:nvSpPr>
            <p:cNvPr id="1260" name="타원 106"/>
            <p:cNvSpPr/>
            <p:nvPr/>
          </p:nvSpPr>
          <p:spPr>
            <a:xfrm>
              <a:off x="4415400" y="3655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1" name="TextBox 107"/>
            <p:cNvSpPr/>
            <p:nvPr/>
          </p:nvSpPr>
          <p:spPr>
            <a:xfrm>
              <a:off x="4362120" y="3634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62" name="그룹 178"/>
          <p:cNvGrpSpPr/>
          <p:nvPr/>
        </p:nvGrpSpPr>
        <p:grpSpPr>
          <a:xfrm>
            <a:off x="3534534" y="4027255"/>
            <a:ext cx="326880" cy="249840"/>
            <a:chOff x="2681640" y="4365000"/>
            <a:chExt cx="326880" cy="249840"/>
          </a:xfrm>
        </p:grpSpPr>
        <p:sp>
          <p:nvSpPr>
            <p:cNvPr id="1263" name="타원 179"/>
            <p:cNvSpPr/>
            <p:nvPr/>
          </p:nvSpPr>
          <p:spPr>
            <a:xfrm>
              <a:off x="2735280" y="43855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4" name="TextBox 180"/>
            <p:cNvSpPr/>
            <p:nvPr/>
          </p:nvSpPr>
          <p:spPr>
            <a:xfrm>
              <a:off x="2681640" y="43650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67" name="타원 100"/>
          <p:cNvSpPr/>
          <p:nvPr/>
        </p:nvSpPr>
        <p:spPr>
          <a:xfrm>
            <a:off x="4716744" y="184609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270" name="타원 236"/>
          <p:cNvSpPr/>
          <p:nvPr/>
        </p:nvSpPr>
        <p:spPr>
          <a:xfrm>
            <a:off x="4700731" y="6248946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271" name="그룹 237"/>
          <p:cNvGrpSpPr/>
          <p:nvPr/>
        </p:nvGrpSpPr>
        <p:grpSpPr>
          <a:xfrm>
            <a:off x="4789023" y="3902335"/>
            <a:ext cx="326880" cy="249840"/>
            <a:chOff x="4259160" y="4223160"/>
            <a:chExt cx="326880" cy="249840"/>
          </a:xfrm>
        </p:grpSpPr>
        <p:sp>
          <p:nvSpPr>
            <p:cNvPr id="1272" name="타원 238"/>
            <p:cNvSpPr/>
            <p:nvPr/>
          </p:nvSpPr>
          <p:spPr>
            <a:xfrm>
              <a:off x="4312800" y="42436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3" name="TextBox 239"/>
            <p:cNvSpPr/>
            <p:nvPr/>
          </p:nvSpPr>
          <p:spPr>
            <a:xfrm>
              <a:off x="4259160" y="42231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EBF9C4-696B-4188-9057-7D061397D7E2}"/>
              </a:ext>
            </a:extLst>
          </p:cNvPr>
          <p:cNvGrpSpPr/>
          <p:nvPr/>
        </p:nvGrpSpPr>
        <p:grpSpPr>
          <a:xfrm>
            <a:off x="-13266" y="0"/>
            <a:ext cx="12205266" cy="6858000"/>
            <a:chOff x="-13266" y="0"/>
            <a:chExt cx="12205266" cy="6858000"/>
          </a:xfrm>
        </p:grpSpPr>
        <p:sp>
          <p:nvSpPr>
            <p:cNvPr id="1275" name="직사각형 244"/>
            <p:cNvSpPr/>
            <p:nvPr/>
          </p:nvSpPr>
          <p:spPr>
            <a:xfrm>
              <a:off x="2815920" y="1109880"/>
              <a:ext cx="4667040" cy="4678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6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7" name="직사각형 23"/>
            <p:cNvSpPr/>
            <p:nvPr/>
          </p:nvSpPr>
          <p:spPr>
            <a:xfrm>
              <a:off x="10569600" y="213228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8" name="직사각형 24"/>
            <p:cNvSpPr/>
            <p:nvPr/>
          </p:nvSpPr>
          <p:spPr>
            <a:xfrm>
              <a:off x="10569600" y="118872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9" name="TextBox 6"/>
            <p:cNvSpPr/>
            <p:nvPr/>
          </p:nvSpPr>
          <p:spPr>
            <a:xfrm>
              <a:off x="11066040" y="21322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80" name="TextBox 7"/>
            <p:cNvSpPr/>
            <p:nvPr/>
          </p:nvSpPr>
          <p:spPr>
            <a:xfrm>
              <a:off x="11066040" y="119196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81" name="TextBox 12"/>
            <p:cNvSpPr/>
            <p:nvPr/>
          </p:nvSpPr>
          <p:spPr>
            <a:xfrm>
              <a:off x="9679320" y="21322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282" name="TextBox 13"/>
            <p:cNvSpPr/>
            <p:nvPr/>
          </p:nvSpPr>
          <p:spPr>
            <a:xfrm>
              <a:off x="9679320" y="119196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283" name="TextBox 8"/>
            <p:cNvSpPr/>
            <p:nvPr/>
          </p:nvSpPr>
          <p:spPr>
            <a:xfrm>
              <a:off x="9793080" y="491040"/>
              <a:ext cx="20127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15g x 15g x 8g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84" name="직사각형 29"/>
            <p:cNvSpPr/>
            <p:nvPr/>
          </p:nvSpPr>
          <p:spPr>
            <a:xfrm>
              <a:off x="0" y="318600"/>
              <a:ext cx="1504080" cy="4165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F2F2F2"/>
                  </a:solidFill>
                  <a:latin typeface="맑은 고딕"/>
                  <a:ea typeface="DejaVu Sans"/>
                </a:rPr>
                <a:t>Grand_S8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85" name="직사각형 259"/>
            <p:cNvSpPr/>
            <p:nvPr/>
          </p:nvSpPr>
          <p:spPr>
            <a:xfrm>
              <a:off x="28944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6" name="직사각형 260"/>
            <p:cNvSpPr/>
            <p:nvPr/>
          </p:nvSpPr>
          <p:spPr>
            <a:xfrm>
              <a:off x="3197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7" name="직사각형 261"/>
            <p:cNvSpPr/>
            <p:nvPr/>
          </p:nvSpPr>
          <p:spPr>
            <a:xfrm>
              <a:off x="3494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8" name="직사각형 262"/>
            <p:cNvSpPr/>
            <p:nvPr/>
          </p:nvSpPr>
          <p:spPr>
            <a:xfrm>
              <a:off x="3798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9" name="직사각형 263"/>
            <p:cNvSpPr/>
            <p:nvPr/>
          </p:nvSpPr>
          <p:spPr>
            <a:xfrm>
              <a:off x="28944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0" name="직사각형 264"/>
            <p:cNvSpPr/>
            <p:nvPr/>
          </p:nvSpPr>
          <p:spPr>
            <a:xfrm>
              <a:off x="3197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1" name="직사각형 265"/>
            <p:cNvSpPr/>
            <p:nvPr/>
          </p:nvSpPr>
          <p:spPr>
            <a:xfrm>
              <a:off x="3494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2" name="직사각형 266"/>
            <p:cNvSpPr/>
            <p:nvPr/>
          </p:nvSpPr>
          <p:spPr>
            <a:xfrm>
              <a:off x="3798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3" name="직사각형 267"/>
            <p:cNvSpPr/>
            <p:nvPr/>
          </p:nvSpPr>
          <p:spPr>
            <a:xfrm>
              <a:off x="4095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4" name="직사각형 269"/>
            <p:cNvSpPr/>
            <p:nvPr/>
          </p:nvSpPr>
          <p:spPr>
            <a:xfrm>
              <a:off x="4095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5" name="직사각형 271"/>
            <p:cNvSpPr/>
            <p:nvPr/>
          </p:nvSpPr>
          <p:spPr>
            <a:xfrm>
              <a:off x="28944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6" name="직사각형 272"/>
            <p:cNvSpPr/>
            <p:nvPr/>
          </p:nvSpPr>
          <p:spPr>
            <a:xfrm>
              <a:off x="3197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7" name="직사각형 273"/>
            <p:cNvSpPr/>
            <p:nvPr/>
          </p:nvSpPr>
          <p:spPr>
            <a:xfrm>
              <a:off x="3494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8" name="직사각형 274"/>
            <p:cNvSpPr/>
            <p:nvPr/>
          </p:nvSpPr>
          <p:spPr>
            <a:xfrm>
              <a:off x="3798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9" name="직사각형 276"/>
            <p:cNvSpPr/>
            <p:nvPr/>
          </p:nvSpPr>
          <p:spPr>
            <a:xfrm>
              <a:off x="4095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0" name="직사각형 167"/>
            <p:cNvSpPr/>
            <p:nvPr/>
          </p:nvSpPr>
          <p:spPr>
            <a:xfrm>
              <a:off x="43941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1" name="직사각형 168"/>
            <p:cNvSpPr/>
            <p:nvPr/>
          </p:nvSpPr>
          <p:spPr>
            <a:xfrm>
              <a:off x="4698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2" name="직사각형 169"/>
            <p:cNvSpPr/>
            <p:nvPr/>
          </p:nvSpPr>
          <p:spPr>
            <a:xfrm>
              <a:off x="43941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3" name="직사각형 170"/>
            <p:cNvSpPr/>
            <p:nvPr/>
          </p:nvSpPr>
          <p:spPr>
            <a:xfrm>
              <a:off x="4698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4" name="직사각형 171"/>
            <p:cNvSpPr/>
            <p:nvPr/>
          </p:nvSpPr>
          <p:spPr>
            <a:xfrm>
              <a:off x="4995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5" name="직사각형 172"/>
            <p:cNvSpPr/>
            <p:nvPr/>
          </p:nvSpPr>
          <p:spPr>
            <a:xfrm>
              <a:off x="4995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6" name="직사각형 173"/>
            <p:cNvSpPr/>
            <p:nvPr/>
          </p:nvSpPr>
          <p:spPr>
            <a:xfrm>
              <a:off x="43941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7" name="직사각형 174"/>
            <p:cNvSpPr/>
            <p:nvPr/>
          </p:nvSpPr>
          <p:spPr>
            <a:xfrm>
              <a:off x="4698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8" name="직사각형 175"/>
            <p:cNvSpPr/>
            <p:nvPr/>
          </p:nvSpPr>
          <p:spPr>
            <a:xfrm>
              <a:off x="4995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9" name="직사각형 176"/>
            <p:cNvSpPr/>
            <p:nvPr/>
          </p:nvSpPr>
          <p:spPr>
            <a:xfrm>
              <a:off x="52984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0" name="직사각형 177"/>
            <p:cNvSpPr/>
            <p:nvPr/>
          </p:nvSpPr>
          <p:spPr>
            <a:xfrm>
              <a:off x="5601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1" name="직사각형 178"/>
            <p:cNvSpPr/>
            <p:nvPr/>
          </p:nvSpPr>
          <p:spPr>
            <a:xfrm>
              <a:off x="5898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2" name="직사각형 179"/>
            <p:cNvSpPr/>
            <p:nvPr/>
          </p:nvSpPr>
          <p:spPr>
            <a:xfrm>
              <a:off x="6202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3" name="직사각형 180"/>
            <p:cNvSpPr/>
            <p:nvPr/>
          </p:nvSpPr>
          <p:spPr>
            <a:xfrm>
              <a:off x="52984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4" name="직사각형 181"/>
            <p:cNvSpPr/>
            <p:nvPr/>
          </p:nvSpPr>
          <p:spPr>
            <a:xfrm>
              <a:off x="5601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5" name="직사각형 182"/>
            <p:cNvSpPr/>
            <p:nvPr/>
          </p:nvSpPr>
          <p:spPr>
            <a:xfrm>
              <a:off x="5898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6" name="직사각형 183"/>
            <p:cNvSpPr/>
            <p:nvPr/>
          </p:nvSpPr>
          <p:spPr>
            <a:xfrm>
              <a:off x="6202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7" name="직사각형 184"/>
            <p:cNvSpPr/>
            <p:nvPr/>
          </p:nvSpPr>
          <p:spPr>
            <a:xfrm>
              <a:off x="6499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8" name="직사각형 185"/>
            <p:cNvSpPr/>
            <p:nvPr/>
          </p:nvSpPr>
          <p:spPr>
            <a:xfrm>
              <a:off x="6499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9" name="직사각형 186"/>
            <p:cNvSpPr/>
            <p:nvPr/>
          </p:nvSpPr>
          <p:spPr>
            <a:xfrm>
              <a:off x="52984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0" name="직사각형 187"/>
            <p:cNvSpPr/>
            <p:nvPr/>
          </p:nvSpPr>
          <p:spPr>
            <a:xfrm>
              <a:off x="5601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1" name="직사각형 188"/>
            <p:cNvSpPr/>
            <p:nvPr/>
          </p:nvSpPr>
          <p:spPr>
            <a:xfrm>
              <a:off x="5898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2" name="직사각형 189"/>
            <p:cNvSpPr/>
            <p:nvPr/>
          </p:nvSpPr>
          <p:spPr>
            <a:xfrm>
              <a:off x="6202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3" name="직사각형 190"/>
            <p:cNvSpPr/>
            <p:nvPr/>
          </p:nvSpPr>
          <p:spPr>
            <a:xfrm>
              <a:off x="6499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4" name="직사각형 191"/>
            <p:cNvSpPr/>
            <p:nvPr/>
          </p:nvSpPr>
          <p:spPr>
            <a:xfrm>
              <a:off x="67982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5" name="직사각형 192"/>
            <p:cNvSpPr/>
            <p:nvPr/>
          </p:nvSpPr>
          <p:spPr>
            <a:xfrm>
              <a:off x="710172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6" name="직사각형 193"/>
            <p:cNvSpPr/>
            <p:nvPr/>
          </p:nvSpPr>
          <p:spPr>
            <a:xfrm>
              <a:off x="67982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7" name="직사각형 194"/>
            <p:cNvSpPr/>
            <p:nvPr/>
          </p:nvSpPr>
          <p:spPr>
            <a:xfrm>
              <a:off x="710172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8" name="직사각형 197"/>
            <p:cNvSpPr/>
            <p:nvPr/>
          </p:nvSpPr>
          <p:spPr>
            <a:xfrm>
              <a:off x="67982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9" name="직사각형 198"/>
            <p:cNvSpPr/>
            <p:nvPr/>
          </p:nvSpPr>
          <p:spPr>
            <a:xfrm>
              <a:off x="710172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0" name="직사각형 200"/>
            <p:cNvSpPr/>
            <p:nvPr/>
          </p:nvSpPr>
          <p:spPr>
            <a:xfrm>
              <a:off x="28944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1" name="직사각형 201"/>
            <p:cNvSpPr/>
            <p:nvPr/>
          </p:nvSpPr>
          <p:spPr>
            <a:xfrm>
              <a:off x="3197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2" name="직사각형 202"/>
            <p:cNvSpPr/>
            <p:nvPr/>
          </p:nvSpPr>
          <p:spPr>
            <a:xfrm>
              <a:off x="3494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3" name="직사각형 203"/>
            <p:cNvSpPr/>
            <p:nvPr/>
          </p:nvSpPr>
          <p:spPr>
            <a:xfrm>
              <a:off x="3798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4" name="직사각형 204"/>
            <p:cNvSpPr/>
            <p:nvPr/>
          </p:nvSpPr>
          <p:spPr>
            <a:xfrm>
              <a:off x="28944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5" name="직사각형 205"/>
            <p:cNvSpPr/>
            <p:nvPr/>
          </p:nvSpPr>
          <p:spPr>
            <a:xfrm>
              <a:off x="3197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6" name="직사각형 206"/>
            <p:cNvSpPr/>
            <p:nvPr/>
          </p:nvSpPr>
          <p:spPr>
            <a:xfrm>
              <a:off x="3494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7" name="직사각형 207"/>
            <p:cNvSpPr/>
            <p:nvPr/>
          </p:nvSpPr>
          <p:spPr>
            <a:xfrm>
              <a:off x="3798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8" name="직사각형 208"/>
            <p:cNvSpPr/>
            <p:nvPr/>
          </p:nvSpPr>
          <p:spPr>
            <a:xfrm>
              <a:off x="4095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9" name="직사각형 209"/>
            <p:cNvSpPr/>
            <p:nvPr/>
          </p:nvSpPr>
          <p:spPr>
            <a:xfrm>
              <a:off x="4095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0" name="직사각형 210"/>
            <p:cNvSpPr/>
            <p:nvPr/>
          </p:nvSpPr>
          <p:spPr>
            <a:xfrm>
              <a:off x="28944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1" name="직사각형 211"/>
            <p:cNvSpPr/>
            <p:nvPr/>
          </p:nvSpPr>
          <p:spPr>
            <a:xfrm>
              <a:off x="3197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2" name="직사각형 212"/>
            <p:cNvSpPr/>
            <p:nvPr/>
          </p:nvSpPr>
          <p:spPr>
            <a:xfrm>
              <a:off x="3494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3" name="직사각형 213"/>
            <p:cNvSpPr/>
            <p:nvPr/>
          </p:nvSpPr>
          <p:spPr>
            <a:xfrm>
              <a:off x="3798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4" name="직사각형 214"/>
            <p:cNvSpPr/>
            <p:nvPr/>
          </p:nvSpPr>
          <p:spPr>
            <a:xfrm>
              <a:off x="4095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5" name="직사각형 215"/>
            <p:cNvSpPr/>
            <p:nvPr/>
          </p:nvSpPr>
          <p:spPr>
            <a:xfrm>
              <a:off x="43941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6" name="직사각형 216"/>
            <p:cNvSpPr/>
            <p:nvPr/>
          </p:nvSpPr>
          <p:spPr>
            <a:xfrm>
              <a:off x="4698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7" name="직사각형 217"/>
            <p:cNvSpPr/>
            <p:nvPr/>
          </p:nvSpPr>
          <p:spPr>
            <a:xfrm>
              <a:off x="43941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8" name="직사각형 218"/>
            <p:cNvSpPr/>
            <p:nvPr/>
          </p:nvSpPr>
          <p:spPr>
            <a:xfrm>
              <a:off x="4698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9" name="직사각형 219"/>
            <p:cNvSpPr/>
            <p:nvPr/>
          </p:nvSpPr>
          <p:spPr>
            <a:xfrm>
              <a:off x="4995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0" name="직사각형 220"/>
            <p:cNvSpPr/>
            <p:nvPr/>
          </p:nvSpPr>
          <p:spPr>
            <a:xfrm>
              <a:off x="4995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1" name="직사각형 221"/>
            <p:cNvSpPr/>
            <p:nvPr/>
          </p:nvSpPr>
          <p:spPr>
            <a:xfrm>
              <a:off x="43941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2" name="직사각형 222"/>
            <p:cNvSpPr/>
            <p:nvPr/>
          </p:nvSpPr>
          <p:spPr>
            <a:xfrm>
              <a:off x="4698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3" name="직사각형 223"/>
            <p:cNvSpPr/>
            <p:nvPr/>
          </p:nvSpPr>
          <p:spPr>
            <a:xfrm>
              <a:off x="4995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4" name="직사각형 224"/>
            <p:cNvSpPr/>
            <p:nvPr/>
          </p:nvSpPr>
          <p:spPr>
            <a:xfrm>
              <a:off x="52984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5" name="직사각형 225"/>
            <p:cNvSpPr/>
            <p:nvPr/>
          </p:nvSpPr>
          <p:spPr>
            <a:xfrm>
              <a:off x="5601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6" name="직사각형 226"/>
            <p:cNvSpPr/>
            <p:nvPr/>
          </p:nvSpPr>
          <p:spPr>
            <a:xfrm>
              <a:off x="5898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7" name="직사각형 227"/>
            <p:cNvSpPr/>
            <p:nvPr/>
          </p:nvSpPr>
          <p:spPr>
            <a:xfrm>
              <a:off x="6202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8" name="직사각형 228"/>
            <p:cNvSpPr/>
            <p:nvPr/>
          </p:nvSpPr>
          <p:spPr>
            <a:xfrm>
              <a:off x="52984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9" name="직사각형 229"/>
            <p:cNvSpPr/>
            <p:nvPr/>
          </p:nvSpPr>
          <p:spPr>
            <a:xfrm>
              <a:off x="5601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0" name="직사각형 230"/>
            <p:cNvSpPr/>
            <p:nvPr/>
          </p:nvSpPr>
          <p:spPr>
            <a:xfrm>
              <a:off x="5898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1" name="직사각형 231"/>
            <p:cNvSpPr/>
            <p:nvPr/>
          </p:nvSpPr>
          <p:spPr>
            <a:xfrm>
              <a:off x="6202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2" name="직사각형 232"/>
            <p:cNvSpPr/>
            <p:nvPr/>
          </p:nvSpPr>
          <p:spPr>
            <a:xfrm>
              <a:off x="6499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3" name="직사각형 233"/>
            <p:cNvSpPr/>
            <p:nvPr/>
          </p:nvSpPr>
          <p:spPr>
            <a:xfrm>
              <a:off x="6499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4" name="직사각형 234"/>
            <p:cNvSpPr/>
            <p:nvPr/>
          </p:nvSpPr>
          <p:spPr>
            <a:xfrm>
              <a:off x="52984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5" name="직사각형 235"/>
            <p:cNvSpPr/>
            <p:nvPr/>
          </p:nvSpPr>
          <p:spPr>
            <a:xfrm>
              <a:off x="5601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6" name="직사각형 236"/>
            <p:cNvSpPr/>
            <p:nvPr/>
          </p:nvSpPr>
          <p:spPr>
            <a:xfrm>
              <a:off x="5898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7" name="직사각형 237"/>
            <p:cNvSpPr/>
            <p:nvPr/>
          </p:nvSpPr>
          <p:spPr>
            <a:xfrm>
              <a:off x="6202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8" name="직사각형 238"/>
            <p:cNvSpPr/>
            <p:nvPr/>
          </p:nvSpPr>
          <p:spPr>
            <a:xfrm>
              <a:off x="6499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9" name="직사각형 239"/>
            <p:cNvSpPr/>
            <p:nvPr/>
          </p:nvSpPr>
          <p:spPr>
            <a:xfrm>
              <a:off x="67982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0" name="직사각형 241"/>
            <p:cNvSpPr/>
            <p:nvPr/>
          </p:nvSpPr>
          <p:spPr>
            <a:xfrm>
              <a:off x="710172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1" name="직사각형 246"/>
            <p:cNvSpPr/>
            <p:nvPr/>
          </p:nvSpPr>
          <p:spPr>
            <a:xfrm>
              <a:off x="67982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2" name="직사각형 247"/>
            <p:cNvSpPr/>
            <p:nvPr/>
          </p:nvSpPr>
          <p:spPr>
            <a:xfrm>
              <a:off x="710172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3" name="직사각형 253"/>
            <p:cNvSpPr/>
            <p:nvPr/>
          </p:nvSpPr>
          <p:spPr>
            <a:xfrm>
              <a:off x="67982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4" name="직사각형 254"/>
            <p:cNvSpPr/>
            <p:nvPr/>
          </p:nvSpPr>
          <p:spPr>
            <a:xfrm>
              <a:off x="710172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5" name="직사각형 333"/>
            <p:cNvSpPr/>
            <p:nvPr/>
          </p:nvSpPr>
          <p:spPr>
            <a:xfrm>
              <a:off x="28944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6" name="직사각형 347"/>
            <p:cNvSpPr/>
            <p:nvPr/>
          </p:nvSpPr>
          <p:spPr>
            <a:xfrm>
              <a:off x="3197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7" name="직사각형 348"/>
            <p:cNvSpPr/>
            <p:nvPr/>
          </p:nvSpPr>
          <p:spPr>
            <a:xfrm>
              <a:off x="3494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8" name="직사각형 349"/>
            <p:cNvSpPr/>
            <p:nvPr/>
          </p:nvSpPr>
          <p:spPr>
            <a:xfrm>
              <a:off x="3798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9" name="직사각형 350"/>
            <p:cNvSpPr/>
            <p:nvPr/>
          </p:nvSpPr>
          <p:spPr>
            <a:xfrm>
              <a:off x="4095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0" name="직사각형 351"/>
            <p:cNvSpPr/>
            <p:nvPr/>
          </p:nvSpPr>
          <p:spPr>
            <a:xfrm>
              <a:off x="28944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1" name="직사각형 352"/>
            <p:cNvSpPr/>
            <p:nvPr/>
          </p:nvSpPr>
          <p:spPr>
            <a:xfrm>
              <a:off x="3197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2" name="직사각형 353"/>
            <p:cNvSpPr/>
            <p:nvPr/>
          </p:nvSpPr>
          <p:spPr>
            <a:xfrm>
              <a:off x="3494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3" name="직사각형 354"/>
            <p:cNvSpPr/>
            <p:nvPr/>
          </p:nvSpPr>
          <p:spPr>
            <a:xfrm>
              <a:off x="3798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4" name="직사각형 355"/>
            <p:cNvSpPr/>
            <p:nvPr/>
          </p:nvSpPr>
          <p:spPr>
            <a:xfrm>
              <a:off x="4095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5" name="직사각형 356"/>
            <p:cNvSpPr/>
            <p:nvPr/>
          </p:nvSpPr>
          <p:spPr>
            <a:xfrm>
              <a:off x="43941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6" name="직사각형 357"/>
            <p:cNvSpPr/>
            <p:nvPr/>
          </p:nvSpPr>
          <p:spPr>
            <a:xfrm>
              <a:off x="4698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7" name="직사각형 358"/>
            <p:cNvSpPr/>
            <p:nvPr/>
          </p:nvSpPr>
          <p:spPr>
            <a:xfrm>
              <a:off x="4995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8" name="직사각형 359"/>
            <p:cNvSpPr/>
            <p:nvPr/>
          </p:nvSpPr>
          <p:spPr>
            <a:xfrm>
              <a:off x="43941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9" name="직사각형 360"/>
            <p:cNvSpPr/>
            <p:nvPr/>
          </p:nvSpPr>
          <p:spPr>
            <a:xfrm>
              <a:off x="4698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0" name="직사각형 361"/>
            <p:cNvSpPr/>
            <p:nvPr/>
          </p:nvSpPr>
          <p:spPr>
            <a:xfrm>
              <a:off x="4995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1" name="직사각형 362"/>
            <p:cNvSpPr/>
            <p:nvPr/>
          </p:nvSpPr>
          <p:spPr>
            <a:xfrm>
              <a:off x="52984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2" name="직사각형 363"/>
            <p:cNvSpPr/>
            <p:nvPr/>
          </p:nvSpPr>
          <p:spPr>
            <a:xfrm>
              <a:off x="5601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3" name="직사각형 364"/>
            <p:cNvSpPr/>
            <p:nvPr/>
          </p:nvSpPr>
          <p:spPr>
            <a:xfrm>
              <a:off x="5898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4" name="직사각형 365"/>
            <p:cNvSpPr/>
            <p:nvPr/>
          </p:nvSpPr>
          <p:spPr>
            <a:xfrm>
              <a:off x="6202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5" name="직사각형 366"/>
            <p:cNvSpPr/>
            <p:nvPr/>
          </p:nvSpPr>
          <p:spPr>
            <a:xfrm>
              <a:off x="6499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6" name="직사각형 367"/>
            <p:cNvSpPr/>
            <p:nvPr/>
          </p:nvSpPr>
          <p:spPr>
            <a:xfrm>
              <a:off x="52984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7" name="직사각형 368"/>
            <p:cNvSpPr/>
            <p:nvPr/>
          </p:nvSpPr>
          <p:spPr>
            <a:xfrm>
              <a:off x="5601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8" name="직사각형 369"/>
            <p:cNvSpPr/>
            <p:nvPr/>
          </p:nvSpPr>
          <p:spPr>
            <a:xfrm>
              <a:off x="5898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9" name="직사각형 370"/>
            <p:cNvSpPr/>
            <p:nvPr/>
          </p:nvSpPr>
          <p:spPr>
            <a:xfrm>
              <a:off x="6202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0" name="직사각형 371"/>
            <p:cNvSpPr/>
            <p:nvPr/>
          </p:nvSpPr>
          <p:spPr>
            <a:xfrm>
              <a:off x="6499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1" name="직사각형 372"/>
            <p:cNvSpPr/>
            <p:nvPr/>
          </p:nvSpPr>
          <p:spPr>
            <a:xfrm>
              <a:off x="67982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2" name="직사각형 373"/>
            <p:cNvSpPr/>
            <p:nvPr/>
          </p:nvSpPr>
          <p:spPr>
            <a:xfrm>
              <a:off x="710172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3" name="직사각형 375"/>
            <p:cNvSpPr/>
            <p:nvPr/>
          </p:nvSpPr>
          <p:spPr>
            <a:xfrm>
              <a:off x="67982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4" name="직사각형 376"/>
            <p:cNvSpPr/>
            <p:nvPr/>
          </p:nvSpPr>
          <p:spPr>
            <a:xfrm>
              <a:off x="710172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5" name="직사각형 378"/>
            <p:cNvSpPr/>
            <p:nvPr/>
          </p:nvSpPr>
          <p:spPr>
            <a:xfrm>
              <a:off x="28944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6" name="직사각형 379"/>
            <p:cNvSpPr/>
            <p:nvPr/>
          </p:nvSpPr>
          <p:spPr>
            <a:xfrm>
              <a:off x="3197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7" name="직사각형 380"/>
            <p:cNvSpPr/>
            <p:nvPr/>
          </p:nvSpPr>
          <p:spPr>
            <a:xfrm>
              <a:off x="3494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8" name="직사각형 381"/>
            <p:cNvSpPr/>
            <p:nvPr/>
          </p:nvSpPr>
          <p:spPr>
            <a:xfrm>
              <a:off x="3798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9" name="직사각형 382"/>
            <p:cNvSpPr/>
            <p:nvPr/>
          </p:nvSpPr>
          <p:spPr>
            <a:xfrm>
              <a:off x="4095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" name="직사각형 383"/>
            <p:cNvSpPr/>
            <p:nvPr/>
          </p:nvSpPr>
          <p:spPr>
            <a:xfrm>
              <a:off x="28944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1" name="직사각형 384"/>
            <p:cNvSpPr/>
            <p:nvPr/>
          </p:nvSpPr>
          <p:spPr>
            <a:xfrm>
              <a:off x="3197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2" name="직사각형 385"/>
            <p:cNvSpPr/>
            <p:nvPr/>
          </p:nvSpPr>
          <p:spPr>
            <a:xfrm>
              <a:off x="3494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3" name="직사각형 386"/>
            <p:cNvSpPr/>
            <p:nvPr/>
          </p:nvSpPr>
          <p:spPr>
            <a:xfrm>
              <a:off x="3798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4" name="직사각형 387"/>
            <p:cNvSpPr/>
            <p:nvPr/>
          </p:nvSpPr>
          <p:spPr>
            <a:xfrm>
              <a:off x="4095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5" name="직사각형 388"/>
            <p:cNvSpPr/>
            <p:nvPr/>
          </p:nvSpPr>
          <p:spPr>
            <a:xfrm>
              <a:off x="43941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6" name="직사각형 389"/>
            <p:cNvSpPr/>
            <p:nvPr/>
          </p:nvSpPr>
          <p:spPr>
            <a:xfrm>
              <a:off x="4698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7" name="직사각형 390"/>
            <p:cNvSpPr/>
            <p:nvPr/>
          </p:nvSpPr>
          <p:spPr>
            <a:xfrm>
              <a:off x="4995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8" name="직사각형 391"/>
            <p:cNvSpPr/>
            <p:nvPr/>
          </p:nvSpPr>
          <p:spPr>
            <a:xfrm>
              <a:off x="43941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9" name="직사각형 392"/>
            <p:cNvSpPr/>
            <p:nvPr/>
          </p:nvSpPr>
          <p:spPr>
            <a:xfrm>
              <a:off x="4698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0" name="직사각형 393"/>
            <p:cNvSpPr/>
            <p:nvPr/>
          </p:nvSpPr>
          <p:spPr>
            <a:xfrm>
              <a:off x="4995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1" name="직사각형 394"/>
            <p:cNvSpPr/>
            <p:nvPr/>
          </p:nvSpPr>
          <p:spPr>
            <a:xfrm>
              <a:off x="52984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2" name="직사각형 395"/>
            <p:cNvSpPr/>
            <p:nvPr/>
          </p:nvSpPr>
          <p:spPr>
            <a:xfrm>
              <a:off x="5601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3" name="직사각형 396"/>
            <p:cNvSpPr/>
            <p:nvPr/>
          </p:nvSpPr>
          <p:spPr>
            <a:xfrm>
              <a:off x="5898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4" name="직사각형 397"/>
            <p:cNvSpPr/>
            <p:nvPr/>
          </p:nvSpPr>
          <p:spPr>
            <a:xfrm>
              <a:off x="6202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5" name="직사각형 398"/>
            <p:cNvSpPr/>
            <p:nvPr/>
          </p:nvSpPr>
          <p:spPr>
            <a:xfrm>
              <a:off x="6499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6" name="직사각형 399"/>
            <p:cNvSpPr/>
            <p:nvPr/>
          </p:nvSpPr>
          <p:spPr>
            <a:xfrm>
              <a:off x="52984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7" name="직사각형 400"/>
            <p:cNvSpPr/>
            <p:nvPr/>
          </p:nvSpPr>
          <p:spPr>
            <a:xfrm>
              <a:off x="5601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8" name="직사각형 401"/>
            <p:cNvSpPr/>
            <p:nvPr/>
          </p:nvSpPr>
          <p:spPr>
            <a:xfrm>
              <a:off x="5898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9" name="직사각형 402"/>
            <p:cNvSpPr/>
            <p:nvPr/>
          </p:nvSpPr>
          <p:spPr>
            <a:xfrm>
              <a:off x="6202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0" name="직사각형 403"/>
            <p:cNvSpPr/>
            <p:nvPr/>
          </p:nvSpPr>
          <p:spPr>
            <a:xfrm>
              <a:off x="6499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1" name="직사각형 404"/>
            <p:cNvSpPr/>
            <p:nvPr/>
          </p:nvSpPr>
          <p:spPr>
            <a:xfrm>
              <a:off x="67982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2" name="직사각형 405"/>
            <p:cNvSpPr/>
            <p:nvPr/>
          </p:nvSpPr>
          <p:spPr>
            <a:xfrm>
              <a:off x="710172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3" name="직사각형 406"/>
            <p:cNvSpPr/>
            <p:nvPr/>
          </p:nvSpPr>
          <p:spPr>
            <a:xfrm>
              <a:off x="67982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4" name="직사각형 407"/>
            <p:cNvSpPr/>
            <p:nvPr/>
          </p:nvSpPr>
          <p:spPr>
            <a:xfrm>
              <a:off x="710172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5" name="직사각형 408"/>
            <p:cNvSpPr/>
            <p:nvPr/>
          </p:nvSpPr>
          <p:spPr>
            <a:xfrm>
              <a:off x="28944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6" name="직사각형 409"/>
            <p:cNvSpPr/>
            <p:nvPr/>
          </p:nvSpPr>
          <p:spPr>
            <a:xfrm>
              <a:off x="3197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7" name="직사각형 410"/>
            <p:cNvSpPr/>
            <p:nvPr/>
          </p:nvSpPr>
          <p:spPr>
            <a:xfrm>
              <a:off x="3494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8" name="직사각형 411"/>
            <p:cNvSpPr/>
            <p:nvPr/>
          </p:nvSpPr>
          <p:spPr>
            <a:xfrm>
              <a:off x="3798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9" name="직사각형 412"/>
            <p:cNvSpPr/>
            <p:nvPr/>
          </p:nvSpPr>
          <p:spPr>
            <a:xfrm>
              <a:off x="28944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0" name="직사각형 413"/>
            <p:cNvSpPr/>
            <p:nvPr/>
          </p:nvSpPr>
          <p:spPr>
            <a:xfrm>
              <a:off x="3197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1" name="직사각형 414"/>
            <p:cNvSpPr/>
            <p:nvPr/>
          </p:nvSpPr>
          <p:spPr>
            <a:xfrm>
              <a:off x="3494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2" name="직사각형 415"/>
            <p:cNvSpPr/>
            <p:nvPr/>
          </p:nvSpPr>
          <p:spPr>
            <a:xfrm>
              <a:off x="37983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3" name="직사각형 416"/>
            <p:cNvSpPr/>
            <p:nvPr/>
          </p:nvSpPr>
          <p:spPr>
            <a:xfrm>
              <a:off x="4095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4" name="직사각형 417"/>
            <p:cNvSpPr/>
            <p:nvPr/>
          </p:nvSpPr>
          <p:spPr>
            <a:xfrm>
              <a:off x="40953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5" name="직사각형 418"/>
            <p:cNvSpPr/>
            <p:nvPr/>
          </p:nvSpPr>
          <p:spPr>
            <a:xfrm>
              <a:off x="28944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6" name="직사각형 419"/>
            <p:cNvSpPr/>
            <p:nvPr/>
          </p:nvSpPr>
          <p:spPr>
            <a:xfrm>
              <a:off x="3197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7" name="직사각형 420"/>
            <p:cNvSpPr/>
            <p:nvPr/>
          </p:nvSpPr>
          <p:spPr>
            <a:xfrm>
              <a:off x="3494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8" name="직사각형 421"/>
            <p:cNvSpPr/>
            <p:nvPr/>
          </p:nvSpPr>
          <p:spPr>
            <a:xfrm>
              <a:off x="37983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9" name="직사각형 422"/>
            <p:cNvSpPr/>
            <p:nvPr/>
          </p:nvSpPr>
          <p:spPr>
            <a:xfrm>
              <a:off x="40953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0" name="직사각형 423"/>
            <p:cNvSpPr/>
            <p:nvPr/>
          </p:nvSpPr>
          <p:spPr>
            <a:xfrm>
              <a:off x="43941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1" name="직사각형 424"/>
            <p:cNvSpPr/>
            <p:nvPr/>
          </p:nvSpPr>
          <p:spPr>
            <a:xfrm>
              <a:off x="4698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2" name="직사각형 425"/>
            <p:cNvSpPr/>
            <p:nvPr/>
          </p:nvSpPr>
          <p:spPr>
            <a:xfrm>
              <a:off x="43941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3" name="직사각형 426"/>
            <p:cNvSpPr/>
            <p:nvPr/>
          </p:nvSpPr>
          <p:spPr>
            <a:xfrm>
              <a:off x="469800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4" name="직사각형 427"/>
            <p:cNvSpPr/>
            <p:nvPr/>
          </p:nvSpPr>
          <p:spPr>
            <a:xfrm>
              <a:off x="4995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5" name="직사각형 428"/>
            <p:cNvSpPr/>
            <p:nvPr/>
          </p:nvSpPr>
          <p:spPr>
            <a:xfrm>
              <a:off x="49950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6" name="직사각형 429"/>
            <p:cNvSpPr/>
            <p:nvPr/>
          </p:nvSpPr>
          <p:spPr>
            <a:xfrm>
              <a:off x="43941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7" name="직사각형 430"/>
            <p:cNvSpPr/>
            <p:nvPr/>
          </p:nvSpPr>
          <p:spPr>
            <a:xfrm>
              <a:off x="469800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8" name="직사각형 431"/>
            <p:cNvSpPr/>
            <p:nvPr/>
          </p:nvSpPr>
          <p:spPr>
            <a:xfrm>
              <a:off x="49950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9" name="직사각형 432"/>
            <p:cNvSpPr/>
            <p:nvPr/>
          </p:nvSpPr>
          <p:spPr>
            <a:xfrm>
              <a:off x="52984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0" name="직사각형 433"/>
            <p:cNvSpPr/>
            <p:nvPr/>
          </p:nvSpPr>
          <p:spPr>
            <a:xfrm>
              <a:off x="5601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1" name="직사각형 434"/>
            <p:cNvSpPr/>
            <p:nvPr/>
          </p:nvSpPr>
          <p:spPr>
            <a:xfrm>
              <a:off x="5898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2" name="직사각형 435"/>
            <p:cNvSpPr/>
            <p:nvPr/>
          </p:nvSpPr>
          <p:spPr>
            <a:xfrm>
              <a:off x="6202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3" name="직사각형 436"/>
            <p:cNvSpPr/>
            <p:nvPr/>
          </p:nvSpPr>
          <p:spPr>
            <a:xfrm>
              <a:off x="52984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4" name="직사각형 437"/>
            <p:cNvSpPr/>
            <p:nvPr/>
          </p:nvSpPr>
          <p:spPr>
            <a:xfrm>
              <a:off x="5601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5" name="직사각형 438"/>
            <p:cNvSpPr/>
            <p:nvPr/>
          </p:nvSpPr>
          <p:spPr>
            <a:xfrm>
              <a:off x="5898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6" name="직사각형 439"/>
            <p:cNvSpPr/>
            <p:nvPr/>
          </p:nvSpPr>
          <p:spPr>
            <a:xfrm>
              <a:off x="6202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7" name="직사각형 440"/>
            <p:cNvSpPr/>
            <p:nvPr/>
          </p:nvSpPr>
          <p:spPr>
            <a:xfrm>
              <a:off x="6499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8" name="직사각형 441"/>
            <p:cNvSpPr/>
            <p:nvPr/>
          </p:nvSpPr>
          <p:spPr>
            <a:xfrm>
              <a:off x="6499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9" name="직사각형 442"/>
            <p:cNvSpPr/>
            <p:nvPr/>
          </p:nvSpPr>
          <p:spPr>
            <a:xfrm>
              <a:off x="52984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0" name="직사각형 443"/>
            <p:cNvSpPr/>
            <p:nvPr/>
          </p:nvSpPr>
          <p:spPr>
            <a:xfrm>
              <a:off x="5601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1" name="직사각형 444"/>
            <p:cNvSpPr/>
            <p:nvPr/>
          </p:nvSpPr>
          <p:spPr>
            <a:xfrm>
              <a:off x="5898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2" name="직사각형 445"/>
            <p:cNvSpPr/>
            <p:nvPr/>
          </p:nvSpPr>
          <p:spPr>
            <a:xfrm>
              <a:off x="6202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3" name="직사각형 446"/>
            <p:cNvSpPr/>
            <p:nvPr/>
          </p:nvSpPr>
          <p:spPr>
            <a:xfrm>
              <a:off x="6499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4" name="직사각형 447"/>
            <p:cNvSpPr/>
            <p:nvPr/>
          </p:nvSpPr>
          <p:spPr>
            <a:xfrm>
              <a:off x="67982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5" name="직사각형 448"/>
            <p:cNvSpPr/>
            <p:nvPr/>
          </p:nvSpPr>
          <p:spPr>
            <a:xfrm>
              <a:off x="710172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6" name="직사각형 449"/>
            <p:cNvSpPr/>
            <p:nvPr/>
          </p:nvSpPr>
          <p:spPr>
            <a:xfrm>
              <a:off x="67982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7" name="직사각형 450"/>
            <p:cNvSpPr/>
            <p:nvPr/>
          </p:nvSpPr>
          <p:spPr>
            <a:xfrm>
              <a:off x="710172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8" name="직사각형 451"/>
            <p:cNvSpPr/>
            <p:nvPr/>
          </p:nvSpPr>
          <p:spPr>
            <a:xfrm>
              <a:off x="67982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9" name="직사각형 452"/>
            <p:cNvSpPr/>
            <p:nvPr/>
          </p:nvSpPr>
          <p:spPr>
            <a:xfrm>
              <a:off x="710172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0" name="직사각형 453"/>
            <p:cNvSpPr/>
            <p:nvPr/>
          </p:nvSpPr>
          <p:spPr>
            <a:xfrm>
              <a:off x="28944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1" name="직사각형 454"/>
            <p:cNvSpPr/>
            <p:nvPr/>
          </p:nvSpPr>
          <p:spPr>
            <a:xfrm>
              <a:off x="3197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2" name="직사각형 455"/>
            <p:cNvSpPr/>
            <p:nvPr/>
          </p:nvSpPr>
          <p:spPr>
            <a:xfrm>
              <a:off x="3494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3" name="직사각형 456"/>
            <p:cNvSpPr/>
            <p:nvPr/>
          </p:nvSpPr>
          <p:spPr>
            <a:xfrm>
              <a:off x="37983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4" name="직사각형 457"/>
            <p:cNvSpPr/>
            <p:nvPr/>
          </p:nvSpPr>
          <p:spPr>
            <a:xfrm>
              <a:off x="40953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5" name="직사각형 458"/>
            <p:cNvSpPr/>
            <p:nvPr/>
          </p:nvSpPr>
          <p:spPr>
            <a:xfrm>
              <a:off x="28944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6" name="직사각형 459"/>
            <p:cNvSpPr/>
            <p:nvPr/>
          </p:nvSpPr>
          <p:spPr>
            <a:xfrm>
              <a:off x="3197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7" name="직사각형 460"/>
            <p:cNvSpPr/>
            <p:nvPr/>
          </p:nvSpPr>
          <p:spPr>
            <a:xfrm>
              <a:off x="3494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8" name="직사각형 461"/>
            <p:cNvSpPr/>
            <p:nvPr/>
          </p:nvSpPr>
          <p:spPr>
            <a:xfrm>
              <a:off x="37983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9" name="직사각형 462"/>
            <p:cNvSpPr/>
            <p:nvPr/>
          </p:nvSpPr>
          <p:spPr>
            <a:xfrm>
              <a:off x="40953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0" name="직사각형 463"/>
            <p:cNvSpPr/>
            <p:nvPr/>
          </p:nvSpPr>
          <p:spPr>
            <a:xfrm>
              <a:off x="43941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1" name="직사각형 464"/>
            <p:cNvSpPr/>
            <p:nvPr/>
          </p:nvSpPr>
          <p:spPr>
            <a:xfrm>
              <a:off x="469800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2" name="직사각형 465"/>
            <p:cNvSpPr/>
            <p:nvPr/>
          </p:nvSpPr>
          <p:spPr>
            <a:xfrm>
              <a:off x="49950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3" name="직사각형 466"/>
            <p:cNvSpPr/>
            <p:nvPr/>
          </p:nvSpPr>
          <p:spPr>
            <a:xfrm>
              <a:off x="43941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4" name="직사각형 467"/>
            <p:cNvSpPr/>
            <p:nvPr/>
          </p:nvSpPr>
          <p:spPr>
            <a:xfrm>
              <a:off x="469800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5" name="직사각형 468"/>
            <p:cNvSpPr/>
            <p:nvPr/>
          </p:nvSpPr>
          <p:spPr>
            <a:xfrm>
              <a:off x="49950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6" name="직사각형 469"/>
            <p:cNvSpPr/>
            <p:nvPr/>
          </p:nvSpPr>
          <p:spPr>
            <a:xfrm>
              <a:off x="52984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7" name="직사각형 470"/>
            <p:cNvSpPr/>
            <p:nvPr/>
          </p:nvSpPr>
          <p:spPr>
            <a:xfrm>
              <a:off x="5601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8" name="직사각형 471"/>
            <p:cNvSpPr/>
            <p:nvPr/>
          </p:nvSpPr>
          <p:spPr>
            <a:xfrm>
              <a:off x="5898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9" name="직사각형 472"/>
            <p:cNvSpPr/>
            <p:nvPr/>
          </p:nvSpPr>
          <p:spPr>
            <a:xfrm>
              <a:off x="6202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0" name="직사각형 473"/>
            <p:cNvSpPr/>
            <p:nvPr/>
          </p:nvSpPr>
          <p:spPr>
            <a:xfrm>
              <a:off x="6499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1" name="직사각형 474"/>
            <p:cNvSpPr/>
            <p:nvPr/>
          </p:nvSpPr>
          <p:spPr>
            <a:xfrm>
              <a:off x="52984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2" name="직사각형 475"/>
            <p:cNvSpPr/>
            <p:nvPr/>
          </p:nvSpPr>
          <p:spPr>
            <a:xfrm>
              <a:off x="5601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3" name="직사각형 476"/>
            <p:cNvSpPr/>
            <p:nvPr/>
          </p:nvSpPr>
          <p:spPr>
            <a:xfrm>
              <a:off x="5898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4" name="직사각형 477"/>
            <p:cNvSpPr/>
            <p:nvPr/>
          </p:nvSpPr>
          <p:spPr>
            <a:xfrm>
              <a:off x="6202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5" name="직사각형 478"/>
            <p:cNvSpPr/>
            <p:nvPr/>
          </p:nvSpPr>
          <p:spPr>
            <a:xfrm>
              <a:off x="6499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6" name="직사각형 479"/>
            <p:cNvSpPr/>
            <p:nvPr/>
          </p:nvSpPr>
          <p:spPr>
            <a:xfrm>
              <a:off x="67982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7" name="직사각형 480"/>
            <p:cNvSpPr/>
            <p:nvPr/>
          </p:nvSpPr>
          <p:spPr>
            <a:xfrm>
              <a:off x="710172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8" name="직사각형 481"/>
            <p:cNvSpPr/>
            <p:nvPr/>
          </p:nvSpPr>
          <p:spPr>
            <a:xfrm>
              <a:off x="67982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9" name="직사각형 482"/>
            <p:cNvSpPr/>
            <p:nvPr/>
          </p:nvSpPr>
          <p:spPr>
            <a:xfrm>
              <a:off x="710172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0" name="직사각형 2"/>
            <p:cNvSpPr/>
            <p:nvPr/>
          </p:nvSpPr>
          <p:spPr>
            <a:xfrm>
              <a:off x="4049640" y="1188720"/>
              <a:ext cx="45000" cy="1215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1" name="그룹 7"/>
            <p:cNvGrpSpPr/>
            <p:nvPr/>
          </p:nvGrpSpPr>
          <p:grpSpPr>
            <a:xfrm>
              <a:off x="4411440" y="704160"/>
              <a:ext cx="582840" cy="477000"/>
              <a:chOff x="4411440" y="704160"/>
              <a:chExt cx="582840" cy="477000"/>
            </a:xfrm>
          </p:grpSpPr>
          <p:sp>
            <p:nvSpPr>
              <p:cNvPr id="1512" name="직사각형 484"/>
              <p:cNvSpPr/>
              <p:nvPr/>
            </p:nvSpPr>
            <p:spPr>
              <a:xfrm>
                <a:off x="4411440" y="1121400"/>
                <a:ext cx="582840" cy="597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3" name="직선 화살표 연결선 485"/>
              <p:cNvSpPr/>
              <p:nvPr/>
            </p:nvSpPr>
            <p:spPr>
              <a:xfrm flipV="1">
                <a:off x="4706280" y="703800"/>
                <a:ext cx="360" cy="294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14" name="직사각형 487"/>
            <p:cNvSpPr/>
            <p:nvPr/>
          </p:nvSpPr>
          <p:spPr>
            <a:xfrm>
              <a:off x="3191400" y="1120320"/>
              <a:ext cx="599760" cy="68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5" name="직선 화살표 연결선 488"/>
            <p:cNvSpPr/>
            <p:nvPr/>
          </p:nvSpPr>
          <p:spPr>
            <a:xfrm flipV="1">
              <a:off x="3494880" y="672480"/>
              <a:ext cx="360" cy="334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6" name="직사각형 258"/>
            <p:cNvSpPr/>
            <p:nvPr/>
          </p:nvSpPr>
          <p:spPr>
            <a:xfrm>
              <a:off x="4067640" y="317916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7" name="직사각형 268"/>
            <p:cNvSpPr/>
            <p:nvPr/>
          </p:nvSpPr>
          <p:spPr>
            <a:xfrm rot="18900000">
              <a:off x="4387680" y="4402080"/>
              <a:ext cx="45000" cy="844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8" name="직사각형 277"/>
            <p:cNvSpPr/>
            <p:nvPr/>
          </p:nvSpPr>
          <p:spPr>
            <a:xfrm rot="2700000">
              <a:off x="3952440" y="4963680"/>
              <a:ext cx="302760" cy="302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9" name="직사각형 279"/>
            <p:cNvSpPr/>
            <p:nvPr/>
          </p:nvSpPr>
          <p:spPr>
            <a:xfrm>
              <a:off x="5310000" y="3594240"/>
              <a:ext cx="45000" cy="15170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0" name="직사각형 281"/>
            <p:cNvSpPr/>
            <p:nvPr/>
          </p:nvSpPr>
          <p:spPr>
            <a:xfrm rot="5400000">
              <a:off x="5028840" y="5388480"/>
              <a:ext cx="582840" cy="59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1" name="직사각형 283"/>
            <p:cNvSpPr/>
            <p:nvPr/>
          </p:nvSpPr>
          <p:spPr>
            <a:xfrm rot="5400000" flipH="1">
              <a:off x="6051600" y="4361760"/>
              <a:ext cx="45000" cy="14680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2" name="직사각형 287"/>
            <p:cNvSpPr/>
            <p:nvPr/>
          </p:nvSpPr>
          <p:spPr>
            <a:xfrm rot="18900000">
              <a:off x="6625440" y="2063520"/>
              <a:ext cx="45000" cy="437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3" name="직각 삼각형 3"/>
            <p:cNvSpPr/>
            <p:nvPr/>
          </p:nvSpPr>
          <p:spPr>
            <a:xfrm flipH="1" flipV="1">
              <a:off x="4083840" y="2405160"/>
              <a:ext cx="908640" cy="908640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4" name="타원 290"/>
            <p:cNvSpPr/>
            <p:nvPr/>
          </p:nvSpPr>
          <p:spPr>
            <a:xfrm>
              <a:off x="4293000" y="938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1525" name="타원 486"/>
            <p:cNvSpPr/>
            <p:nvPr/>
          </p:nvSpPr>
          <p:spPr>
            <a:xfrm>
              <a:off x="3068640" y="929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526" name="그룹 291"/>
            <p:cNvGrpSpPr/>
            <p:nvPr/>
          </p:nvGrpSpPr>
          <p:grpSpPr>
            <a:xfrm>
              <a:off x="3759480" y="4808160"/>
              <a:ext cx="326880" cy="249840"/>
              <a:chOff x="3759480" y="4808160"/>
              <a:chExt cx="326880" cy="249840"/>
            </a:xfrm>
          </p:grpSpPr>
          <p:sp>
            <p:nvSpPr>
              <p:cNvPr id="1527" name="타원 292"/>
              <p:cNvSpPr/>
              <p:nvPr/>
            </p:nvSpPr>
            <p:spPr>
              <a:xfrm>
                <a:off x="3813120" y="482868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8" name="TextBox 293"/>
              <p:cNvSpPr/>
              <p:nvPr/>
            </p:nvSpPr>
            <p:spPr>
              <a:xfrm>
                <a:off x="3759480" y="48081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529" name="직선 연결선 297"/>
            <p:cNvSpPr/>
            <p:nvPr/>
          </p:nvSpPr>
          <p:spPr>
            <a:xfrm>
              <a:off x="4101840" y="3446640"/>
              <a:ext cx="3303360" cy="1404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0" name="직선 연결선 298"/>
            <p:cNvSpPr/>
            <p:nvPr/>
          </p:nvSpPr>
          <p:spPr>
            <a:xfrm flipH="1">
              <a:off x="5146560" y="1221120"/>
              <a:ext cx="1080" cy="449820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1" name="직사각형 257"/>
            <p:cNvSpPr/>
            <p:nvPr/>
          </p:nvSpPr>
          <p:spPr>
            <a:xfrm>
              <a:off x="4996440" y="3301920"/>
              <a:ext cx="302760" cy="30276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2" name="직선 연결선 300"/>
            <p:cNvSpPr/>
            <p:nvPr/>
          </p:nvSpPr>
          <p:spPr>
            <a:xfrm>
              <a:off x="2894040" y="3443040"/>
              <a:ext cx="1163520" cy="360"/>
            </a:xfrm>
            <a:prstGeom prst="line">
              <a:avLst/>
            </a:prstGeom>
            <a:ln w="12700">
              <a:solidFill>
                <a:srgbClr val="FFFFFF"/>
              </a:solidFill>
              <a:prstDash val="lgDash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3" name="화살표: 위로 구부러짐 301"/>
            <p:cNvSpPr/>
            <p:nvPr/>
          </p:nvSpPr>
          <p:spPr>
            <a:xfrm rot="1577400" flipH="1" flipV="1">
              <a:off x="5183640" y="31316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4" name="화살표: 위로 구부러짐 302"/>
            <p:cNvSpPr/>
            <p:nvPr/>
          </p:nvSpPr>
          <p:spPr>
            <a:xfrm rot="1577400">
              <a:off x="4851720" y="35978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35" name="그룹 303"/>
            <p:cNvGrpSpPr/>
            <p:nvPr/>
          </p:nvGrpSpPr>
          <p:grpSpPr>
            <a:xfrm>
              <a:off x="4820040" y="3148560"/>
              <a:ext cx="326880" cy="249840"/>
              <a:chOff x="4820040" y="3148560"/>
              <a:chExt cx="326880" cy="249840"/>
            </a:xfrm>
          </p:grpSpPr>
          <p:sp>
            <p:nvSpPr>
              <p:cNvPr id="1536" name="타원 304"/>
              <p:cNvSpPr/>
              <p:nvPr/>
            </p:nvSpPr>
            <p:spPr>
              <a:xfrm>
                <a:off x="4873320" y="31687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7" name="TextBox 305"/>
              <p:cNvSpPr/>
              <p:nvPr/>
            </p:nvSpPr>
            <p:spPr>
              <a:xfrm>
                <a:off x="4820040" y="31485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26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538" name="그룹 306"/>
            <p:cNvGrpSpPr/>
            <p:nvPr/>
          </p:nvGrpSpPr>
          <p:grpSpPr>
            <a:xfrm>
              <a:off x="4893480" y="1044000"/>
              <a:ext cx="326880" cy="249840"/>
              <a:chOff x="4893480" y="1044000"/>
              <a:chExt cx="326880" cy="249840"/>
            </a:xfrm>
          </p:grpSpPr>
          <p:sp>
            <p:nvSpPr>
              <p:cNvPr id="1539" name="타원 307"/>
              <p:cNvSpPr/>
              <p:nvPr/>
            </p:nvSpPr>
            <p:spPr>
              <a:xfrm>
                <a:off x="4947120" y="10645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0" name="TextBox 308"/>
              <p:cNvSpPr/>
              <p:nvPr/>
            </p:nvSpPr>
            <p:spPr>
              <a:xfrm>
                <a:off x="4893480" y="104400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541" name="그룹 294"/>
            <p:cNvGrpSpPr/>
            <p:nvPr/>
          </p:nvGrpSpPr>
          <p:grpSpPr>
            <a:xfrm>
              <a:off x="5089320" y="5010120"/>
              <a:ext cx="317880" cy="249840"/>
              <a:chOff x="5089320" y="5010120"/>
              <a:chExt cx="317880" cy="249840"/>
            </a:xfrm>
          </p:grpSpPr>
          <p:sp>
            <p:nvSpPr>
              <p:cNvPr id="1542" name="타원 295"/>
              <p:cNvSpPr/>
              <p:nvPr/>
            </p:nvSpPr>
            <p:spPr>
              <a:xfrm>
                <a:off x="5138280" y="503064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3" name="TextBox 296"/>
              <p:cNvSpPr/>
              <p:nvPr/>
            </p:nvSpPr>
            <p:spPr>
              <a:xfrm>
                <a:off x="5089320" y="5010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544" name="직사각형 310"/>
            <p:cNvSpPr/>
            <p:nvPr/>
          </p:nvSpPr>
          <p:spPr>
            <a:xfrm>
              <a:off x="7492320" y="3291480"/>
              <a:ext cx="3357720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회전 큐브는 일단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 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1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초에 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2/3 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바퀴를 회전하는 속도로 설정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(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직접 보면서 변경 할 수도 있음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)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545" name="직사각형 275"/>
            <p:cNvSpPr/>
            <p:nvPr/>
          </p:nvSpPr>
          <p:spPr>
            <a:xfrm>
              <a:off x="471960" y="571068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6" name="직사각형 278"/>
            <p:cNvSpPr/>
            <p:nvPr/>
          </p:nvSpPr>
          <p:spPr>
            <a:xfrm>
              <a:off x="524520" y="6088320"/>
              <a:ext cx="1504080" cy="209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유리 벽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507A69-FF1D-4A66-B1C0-E03BF6F04E84}"/>
                </a:ext>
              </a:extLst>
            </p:cNvPr>
            <p:cNvSpPr/>
            <p:nvPr/>
          </p:nvSpPr>
          <p:spPr>
            <a:xfrm>
              <a:off x="-13266" y="0"/>
              <a:ext cx="12205266" cy="685800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310">
              <a:extLst>
                <a:ext uri="{FF2B5EF4-FFF2-40B4-BE49-F238E27FC236}">
                  <a16:creationId xmlns:a16="http://schemas.microsoft.com/office/drawing/2014/main" id="{7FFDC10B-289D-412D-809C-C920EC2B5001}"/>
                </a:ext>
              </a:extLst>
            </p:cNvPr>
            <p:cNvSpPr/>
            <p:nvPr/>
          </p:nvSpPr>
          <p:spPr>
            <a:xfrm>
              <a:off x="3654592" y="3047400"/>
              <a:ext cx="5211616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ko-KR" altLang="en-US" b="1" spc="-1" dirty="0">
                  <a:solidFill>
                    <a:schemeClr val="bg1">
                      <a:lumMod val="95000"/>
                    </a:schemeClr>
                  </a:solidFill>
                  <a:latin typeface="맑은 고딕"/>
                </a:rPr>
                <a:t>문제점이 많아 갈아엎을 예정</a:t>
              </a:r>
              <a:endParaRPr lang="en-US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6" name="직선 연결선 5">
            <a:extLst>
              <a:ext uri="{FF2B5EF4-FFF2-40B4-BE49-F238E27FC236}">
                <a16:creationId xmlns:a16="http://schemas.microsoft.com/office/drawing/2014/main" id="{88673343-1B41-480C-A283-410B9E846A39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23">
            <a:extLst>
              <a:ext uri="{FF2B5EF4-FFF2-40B4-BE49-F238E27FC236}">
                <a16:creationId xmlns:a16="http://schemas.microsoft.com/office/drawing/2014/main" id="{6B8D12DE-B9B4-4287-A014-B7C5753DAE8C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24">
            <a:extLst>
              <a:ext uri="{FF2B5EF4-FFF2-40B4-BE49-F238E27FC236}">
                <a16:creationId xmlns:a16="http://schemas.microsoft.com/office/drawing/2014/main" id="{C515E6EC-43C0-491E-9AFA-77A75D3863A8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25">
            <a:extLst>
              <a:ext uri="{FF2B5EF4-FFF2-40B4-BE49-F238E27FC236}">
                <a16:creationId xmlns:a16="http://schemas.microsoft.com/office/drawing/2014/main" id="{2FBD5C49-AF38-46B7-95D1-19CD632F21B2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TextBox 6">
            <a:extLst>
              <a:ext uri="{FF2B5EF4-FFF2-40B4-BE49-F238E27FC236}">
                <a16:creationId xmlns:a16="http://schemas.microsoft.com/office/drawing/2014/main" id="{2A6061EB-0D46-4DC6-B744-D3B13EA9FED2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1" name="TextBox 7">
            <a:extLst>
              <a:ext uri="{FF2B5EF4-FFF2-40B4-BE49-F238E27FC236}">
                <a16:creationId xmlns:a16="http://schemas.microsoft.com/office/drawing/2014/main" id="{95FDCAD1-CD50-4BE4-9E7B-C44B8A2F9F8E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2" name="TextBox 8">
            <a:extLst>
              <a:ext uri="{FF2B5EF4-FFF2-40B4-BE49-F238E27FC236}">
                <a16:creationId xmlns:a16="http://schemas.microsoft.com/office/drawing/2014/main" id="{00D386B8-011B-4DB8-A942-2100BD8B5AA4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3" name="TextBox 12">
            <a:extLst>
              <a:ext uri="{FF2B5EF4-FFF2-40B4-BE49-F238E27FC236}">
                <a16:creationId xmlns:a16="http://schemas.microsoft.com/office/drawing/2014/main" id="{ED68CFCC-518C-4C9A-BF20-9BC799FCD8FD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4" name="TextBox 13">
            <a:extLst>
              <a:ext uri="{FF2B5EF4-FFF2-40B4-BE49-F238E27FC236}">
                <a16:creationId xmlns:a16="http://schemas.microsoft.com/office/drawing/2014/main" id="{83347937-F7E9-47B2-88A2-851367E21341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5" name="TextBox 14">
            <a:extLst>
              <a:ext uri="{FF2B5EF4-FFF2-40B4-BE49-F238E27FC236}">
                <a16:creationId xmlns:a16="http://schemas.microsoft.com/office/drawing/2014/main" id="{DCA64032-ECDA-47A2-AFAB-91F95F7B2DB3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F2054A-16FF-42A3-AFFC-12949A737EF9}"/>
              </a:ext>
            </a:extLst>
          </p:cNvPr>
          <p:cNvGrpSpPr/>
          <p:nvPr/>
        </p:nvGrpSpPr>
        <p:grpSpPr>
          <a:xfrm>
            <a:off x="132856" y="908518"/>
            <a:ext cx="4816632" cy="1615100"/>
            <a:chOff x="132856" y="908518"/>
            <a:chExt cx="4816632" cy="1615100"/>
          </a:xfrm>
        </p:grpSpPr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3C014479-3D9F-45C7-B678-58A6D3242C5A}"/>
                </a:ext>
              </a:extLst>
            </p:cNvPr>
            <p:cNvCxnSpPr/>
            <p:nvPr/>
          </p:nvCxnSpPr>
          <p:spPr>
            <a:xfrm flipH="1">
              <a:off x="372871" y="90851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1EE42739-782B-4E02-A993-D8F539997B5D}"/>
                </a:ext>
              </a:extLst>
            </p:cNvPr>
            <p:cNvSpPr/>
            <p:nvPr/>
          </p:nvSpPr>
          <p:spPr>
            <a:xfrm>
              <a:off x="298427" y="1406181"/>
              <a:ext cx="459000" cy="443566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13" name="그룹 712">
              <a:extLst>
                <a:ext uri="{FF2B5EF4-FFF2-40B4-BE49-F238E27FC236}">
                  <a16:creationId xmlns:a16="http://schemas.microsoft.com/office/drawing/2014/main" id="{81AC9B3D-70AB-478E-9D25-1D67FD240D91}"/>
                </a:ext>
              </a:extLst>
            </p:cNvPr>
            <p:cNvGrpSpPr/>
            <p:nvPr/>
          </p:nvGrpSpPr>
          <p:grpSpPr>
            <a:xfrm>
              <a:off x="132856" y="1320436"/>
              <a:ext cx="328978" cy="256426"/>
              <a:chOff x="9136332" y="4752869"/>
              <a:chExt cx="328978" cy="256426"/>
            </a:xfrm>
          </p:grpSpPr>
          <p:sp>
            <p:nvSpPr>
              <p:cNvPr id="714" name="타원 179">
                <a:extLst>
                  <a:ext uri="{FF2B5EF4-FFF2-40B4-BE49-F238E27FC236}">
                    <a16:creationId xmlns:a16="http://schemas.microsoft.com/office/drawing/2014/main" id="{7CC04F9F-2984-4210-B715-607324E4127C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5" name="TextBox 180">
                <a:extLst>
                  <a:ext uri="{FF2B5EF4-FFF2-40B4-BE49-F238E27FC236}">
                    <a16:creationId xmlns:a16="http://schemas.microsoft.com/office/drawing/2014/main" id="{5B994FBF-DCA6-469D-A649-DBCCDB495C8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58DF29B7-8876-4288-9828-0788EB4A8B19}"/>
                </a:ext>
              </a:extLst>
            </p:cNvPr>
            <p:cNvSpPr txBox="1"/>
            <p:nvPr/>
          </p:nvSpPr>
          <p:spPr>
            <a:xfrm>
              <a:off x="857855" y="973221"/>
              <a:ext cx="2468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천장에서 바닥으로 향하는 레이저</a:t>
              </a: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36A9BE68-5922-4416-9787-D7DC7C5CB00C}"/>
                </a:ext>
              </a:extLst>
            </p:cNvPr>
            <p:cNvSpPr txBox="1"/>
            <p:nvPr/>
          </p:nvSpPr>
          <p:spPr>
            <a:xfrm>
              <a:off x="857855" y="1576050"/>
              <a:ext cx="3538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움직이는 발판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0m, 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10m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로 이동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01A4F57-76F1-4C5E-B56F-4D7B6E8DEDBF}"/>
                </a:ext>
              </a:extLst>
            </p:cNvPr>
            <p:cNvGrpSpPr/>
            <p:nvPr/>
          </p:nvGrpSpPr>
          <p:grpSpPr>
            <a:xfrm>
              <a:off x="283968" y="1983228"/>
              <a:ext cx="343337" cy="540390"/>
              <a:chOff x="339038" y="2481749"/>
              <a:chExt cx="343337" cy="540390"/>
            </a:xfrm>
          </p:grpSpPr>
          <p:sp>
            <p:nvSpPr>
              <p:cNvPr id="735" name="직사각형 734">
                <a:extLst>
                  <a:ext uri="{FF2B5EF4-FFF2-40B4-BE49-F238E27FC236}">
                    <a16:creationId xmlns:a16="http://schemas.microsoft.com/office/drawing/2014/main" id="{B69506B8-18AC-483C-89D8-90E9D1E4C53F}"/>
                  </a:ext>
                </a:extLst>
              </p:cNvPr>
              <p:cNvSpPr/>
              <p:nvPr/>
            </p:nvSpPr>
            <p:spPr>
              <a:xfrm>
                <a:off x="579501" y="2699309"/>
                <a:ext cx="102874" cy="32283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36" name="그룹 735">
                <a:extLst>
                  <a:ext uri="{FF2B5EF4-FFF2-40B4-BE49-F238E27FC236}">
                    <a16:creationId xmlns:a16="http://schemas.microsoft.com/office/drawing/2014/main" id="{3D788AC7-ADDE-42A2-80F8-83C3263D080A}"/>
                  </a:ext>
                </a:extLst>
              </p:cNvPr>
              <p:cNvGrpSpPr/>
              <p:nvPr/>
            </p:nvGrpSpPr>
            <p:grpSpPr>
              <a:xfrm>
                <a:off x="339038" y="2481749"/>
                <a:ext cx="328978" cy="256426"/>
                <a:chOff x="9136332" y="4752869"/>
                <a:chExt cx="328978" cy="256426"/>
              </a:xfrm>
            </p:grpSpPr>
            <p:sp>
              <p:nvSpPr>
                <p:cNvPr id="737" name="타원 179">
                  <a:extLst>
                    <a:ext uri="{FF2B5EF4-FFF2-40B4-BE49-F238E27FC236}">
                      <a16:creationId xmlns:a16="http://schemas.microsoft.com/office/drawing/2014/main" id="{0FF11ECD-6B20-48B8-A8B3-F93E8A00777A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8" name="TextBox 180">
                  <a:extLst>
                    <a:ext uri="{FF2B5EF4-FFF2-40B4-BE49-F238E27FC236}">
                      <a16:creationId xmlns:a16="http://schemas.microsoft.com/office/drawing/2014/main" id="{3B33C31C-3FF7-46E2-A10C-1FBDA3846B33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89FFA97F-87E6-40E6-B830-0DCF1F00993E}"/>
                </a:ext>
              </a:extLst>
            </p:cNvPr>
            <p:cNvSpPr txBox="1"/>
            <p:nvPr/>
          </p:nvSpPr>
          <p:spPr>
            <a:xfrm>
              <a:off x="857855" y="2180794"/>
              <a:ext cx="4091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        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모양의 움직이는 발판과 연계</a:t>
              </a:r>
            </a:p>
          </p:txBody>
        </p: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16665058-0571-4C37-840B-89FCBF9B8657}"/>
                </a:ext>
              </a:extLst>
            </p:cNvPr>
            <p:cNvSpPr/>
            <p:nvPr/>
          </p:nvSpPr>
          <p:spPr>
            <a:xfrm>
              <a:off x="2522302" y="2199814"/>
              <a:ext cx="247273" cy="238958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58" name="TextBox 757">
            <a:extLst>
              <a:ext uri="{FF2B5EF4-FFF2-40B4-BE49-F238E27FC236}">
                <a16:creationId xmlns:a16="http://schemas.microsoft.com/office/drawing/2014/main" id="{8F8D3EE3-6843-447B-9B75-EBF16BFA00C2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021A63-B063-472B-AE11-35B651CF1C41}"/>
              </a:ext>
            </a:extLst>
          </p:cNvPr>
          <p:cNvGrpSpPr/>
          <p:nvPr/>
        </p:nvGrpSpPr>
        <p:grpSpPr>
          <a:xfrm>
            <a:off x="222862" y="2663976"/>
            <a:ext cx="11262928" cy="4090687"/>
            <a:chOff x="-591003" y="2368382"/>
            <a:chExt cx="12076793" cy="4386283"/>
          </a:xfrm>
        </p:grpSpPr>
        <p:grpSp>
          <p:nvGrpSpPr>
            <p:cNvPr id="408" name="그룹 407">
              <a:extLst>
                <a:ext uri="{FF2B5EF4-FFF2-40B4-BE49-F238E27FC236}">
                  <a16:creationId xmlns:a16="http://schemas.microsoft.com/office/drawing/2014/main" id="{704488C5-86CD-4F08-8909-CFDB9E44CF58}"/>
                </a:ext>
              </a:extLst>
            </p:cNvPr>
            <p:cNvGrpSpPr/>
            <p:nvPr/>
          </p:nvGrpSpPr>
          <p:grpSpPr>
            <a:xfrm>
              <a:off x="-219572" y="3037374"/>
              <a:ext cx="1933816" cy="3192999"/>
              <a:chOff x="752040" y="1444320"/>
              <a:chExt cx="2483107" cy="4099953"/>
            </a:xfrm>
          </p:grpSpPr>
          <p:sp>
            <p:nvSpPr>
              <p:cNvPr id="409" name="직사각형 148">
                <a:extLst>
                  <a:ext uri="{FF2B5EF4-FFF2-40B4-BE49-F238E27FC236}">
                    <a16:creationId xmlns:a16="http://schemas.microsoft.com/office/drawing/2014/main" id="{0A4D3872-7635-49D8-B443-5C1DF3D22649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" name="직사각형 149">
                <a:extLst>
                  <a:ext uri="{FF2B5EF4-FFF2-40B4-BE49-F238E27FC236}">
                    <a16:creationId xmlns:a16="http://schemas.microsoft.com/office/drawing/2014/main" id="{0FFF53B7-6BA3-4F0F-A8CD-CFC71C8821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1" name="직사각형 150">
                <a:extLst>
                  <a:ext uri="{FF2B5EF4-FFF2-40B4-BE49-F238E27FC236}">
                    <a16:creationId xmlns:a16="http://schemas.microsoft.com/office/drawing/2014/main" id="{21ECF2D7-7531-40A4-B309-E02934159EC6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2" name="직사각형 151">
                <a:extLst>
                  <a:ext uri="{FF2B5EF4-FFF2-40B4-BE49-F238E27FC236}">
                    <a16:creationId xmlns:a16="http://schemas.microsoft.com/office/drawing/2014/main" id="{466E348D-D57E-443B-885D-B73B2AD29565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3" name="직사각형 156">
                <a:extLst>
                  <a:ext uri="{FF2B5EF4-FFF2-40B4-BE49-F238E27FC236}">
                    <a16:creationId xmlns:a16="http://schemas.microsoft.com/office/drawing/2014/main" id="{9B6521D6-03F2-4F8D-9733-E8F4BCF5CA37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4" name="직사각형 157">
                <a:extLst>
                  <a:ext uri="{FF2B5EF4-FFF2-40B4-BE49-F238E27FC236}">
                    <a16:creationId xmlns:a16="http://schemas.microsoft.com/office/drawing/2014/main" id="{18B9E3D8-FB7E-4B6F-8E5F-EE57CD1F731D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" name="직사각형 202">
                <a:extLst>
                  <a:ext uri="{FF2B5EF4-FFF2-40B4-BE49-F238E27FC236}">
                    <a16:creationId xmlns:a16="http://schemas.microsoft.com/office/drawing/2014/main" id="{FEB7C591-EDE5-4E82-A175-F13144249FE4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" name="직사각형 203">
                <a:extLst>
                  <a:ext uri="{FF2B5EF4-FFF2-40B4-BE49-F238E27FC236}">
                    <a16:creationId xmlns:a16="http://schemas.microsoft.com/office/drawing/2014/main" id="{A25930A2-6355-42F2-945B-28AB21CDC28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" name="직사각형 204">
                <a:extLst>
                  <a:ext uri="{FF2B5EF4-FFF2-40B4-BE49-F238E27FC236}">
                    <a16:creationId xmlns:a16="http://schemas.microsoft.com/office/drawing/2014/main" id="{FEFDA500-4C92-448B-8953-194EB3C79AF9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8" name="직사각형 205">
                <a:extLst>
                  <a:ext uri="{FF2B5EF4-FFF2-40B4-BE49-F238E27FC236}">
                    <a16:creationId xmlns:a16="http://schemas.microsoft.com/office/drawing/2014/main" id="{FF78A41B-B931-46F9-8F82-A1F6F02147BD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9" name="직사각형 206">
                <a:extLst>
                  <a:ext uri="{FF2B5EF4-FFF2-40B4-BE49-F238E27FC236}">
                    <a16:creationId xmlns:a16="http://schemas.microsoft.com/office/drawing/2014/main" id="{26CE10B4-7DF3-4728-B85F-2DB014975608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0" name="직사각형 207">
                <a:extLst>
                  <a:ext uri="{FF2B5EF4-FFF2-40B4-BE49-F238E27FC236}">
                    <a16:creationId xmlns:a16="http://schemas.microsoft.com/office/drawing/2014/main" id="{89F6A4DD-6C9D-4449-B997-947F1D1C25B6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" name="직사각형 148">
                <a:extLst>
                  <a:ext uri="{FF2B5EF4-FFF2-40B4-BE49-F238E27FC236}">
                    <a16:creationId xmlns:a16="http://schemas.microsoft.com/office/drawing/2014/main" id="{D38E97DA-532A-4B31-8C53-75BB4DB7D455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" name="직사각형 149">
                <a:extLst>
                  <a:ext uri="{FF2B5EF4-FFF2-40B4-BE49-F238E27FC236}">
                    <a16:creationId xmlns:a16="http://schemas.microsoft.com/office/drawing/2014/main" id="{2505C1C4-8153-4BD7-BB73-BCC10C7028E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" name="직사각형 150">
                <a:extLst>
                  <a:ext uri="{FF2B5EF4-FFF2-40B4-BE49-F238E27FC236}">
                    <a16:creationId xmlns:a16="http://schemas.microsoft.com/office/drawing/2014/main" id="{198879AC-20FD-413A-B382-3B5A9BFC4788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4" name="직사각형 151">
                <a:extLst>
                  <a:ext uri="{FF2B5EF4-FFF2-40B4-BE49-F238E27FC236}">
                    <a16:creationId xmlns:a16="http://schemas.microsoft.com/office/drawing/2014/main" id="{23373F10-77F4-460C-BCDC-CDCE45F7234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5" name="직사각형 156">
                <a:extLst>
                  <a:ext uri="{FF2B5EF4-FFF2-40B4-BE49-F238E27FC236}">
                    <a16:creationId xmlns:a16="http://schemas.microsoft.com/office/drawing/2014/main" id="{549157F9-2488-4809-A08F-1E32D400A41E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6" name="직사각형 157">
                <a:extLst>
                  <a:ext uri="{FF2B5EF4-FFF2-40B4-BE49-F238E27FC236}">
                    <a16:creationId xmlns:a16="http://schemas.microsoft.com/office/drawing/2014/main" id="{8A4E0A2B-E92D-4F99-A785-F918C501474C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" name="직사각형 202">
                <a:extLst>
                  <a:ext uri="{FF2B5EF4-FFF2-40B4-BE49-F238E27FC236}">
                    <a16:creationId xmlns:a16="http://schemas.microsoft.com/office/drawing/2014/main" id="{8E6CAA48-75D4-4DCB-94BC-F3C11A15BC71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" name="직사각형 203">
                <a:extLst>
                  <a:ext uri="{FF2B5EF4-FFF2-40B4-BE49-F238E27FC236}">
                    <a16:creationId xmlns:a16="http://schemas.microsoft.com/office/drawing/2014/main" id="{25D88990-3FEF-4ACB-9022-7B36B262D4D6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" name="직사각형 204">
                <a:extLst>
                  <a:ext uri="{FF2B5EF4-FFF2-40B4-BE49-F238E27FC236}">
                    <a16:creationId xmlns:a16="http://schemas.microsoft.com/office/drawing/2014/main" id="{28D396CF-8B65-41A2-A238-0E1548200005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0" name="직사각형 205">
                <a:extLst>
                  <a:ext uri="{FF2B5EF4-FFF2-40B4-BE49-F238E27FC236}">
                    <a16:creationId xmlns:a16="http://schemas.microsoft.com/office/drawing/2014/main" id="{A083F09A-5CBB-40E0-B1C3-6C16A64697B8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1" name="직사각형 206">
                <a:extLst>
                  <a:ext uri="{FF2B5EF4-FFF2-40B4-BE49-F238E27FC236}">
                    <a16:creationId xmlns:a16="http://schemas.microsoft.com/office/drawing/2014/main" id="{59D0E5BF-084E-49A9-B3F4-625B1C56A1C3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2" name="직사각형 207">
                <a:extLst>
                  <a:ext uri="{FF2B5EF4-FFF2-40B4-BE49-F238E27FC236}">
                    <a16:creationId xmlns:a16="http://schemas.microsoft.com/office/drawing/2014/main" id="{CEC61186-FDC3-4AD0-A68E-5BA1AF088B4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" name="직사각형 148">
                <a:extLst>
                  <a:ext uri="{FF2B5EF4-FFF2-40B4-BE49-F238E27FC236}">
                    <a16:creationId xmlns:a16="http://schemas.microsoft.com/office/drawing/2014/main" id="{3907474C-D258-486A-8276-1FD042CD136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" name="직사각형 149">
                <a:extLst>
                  <a:ext uri="{FF2B5EF4-FFF2-40B4-BE49-F238E27FC236}">
                    <a16:creationId xmlns:a16="http://schemas.microsoft.com/office/drawing/2014/main" id="{80B6F744-FA8A-49C2-9958-923E2E8C8097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5" name="직사각형 150">
                <a:extLst>
                  <a:ext uri="{FF2B5EF4-FFF2-40B4-BE49-F238E27FC236}">
                    <a16:creationId xmlns:a16="http://schemas.microsoft.com/office/drawing/2014/main" id="{96A17F4F-5A51-4FA4-A0A7-0A1CE4C94822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6" name="직사각형 151">
                <a:extLst>
                  <a:ext uri="{FF2B5EF4-FFF2-40B4-BE49-F238E27FC236}">
                    <a16:creationId xmlns:a16="http://schemas.microsoft.com/office/drawing/2014/main" id="{72B118E0-0E5D-47C4-8485-283F0B120C6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7" name="직사각형 156">
                <a:extLst>
                  <a:ext uri="{FF2B5EF4-FFF2-40B4-BE49-F238E27FC236}">
                    <a16:creationId xmlns:a16="http://schemas.microsoft.com/office/drawing/2014/main" id="{BB6BA9AB-6052-4FF9-BCBC-7BA067BFA548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8" name="직사각형 157">
                <a:extLst>
                  <a:ext uri="{FF2B5EF4-FFF2-40B4-BE49-F238E27FC236}">
                    <a16:creationId xmlns:a16="http://schemas.microsoft.com/office/drawing/2014/main" id="{3F9640BA-083C-461B-A578-E3CB62BEF6DC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" name="직사각형 202">
                <a:extLst>
                  <a:ext uri="{FF2B5EF4-FFF2-40B4-BE49-F238E27FC236}">
                    <a16:creationId xmlns:a16="http://schemas.microsoft.com/office/drawing/2014/main" id="{E1933660-084B-4778-A196-1F2DEA92FB77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0" name="직사각형 203">
                <a:extLst>
                  <a:ext uri="{FF2B5EF4-FFF2-40B4-BE49-F238E27FC236}">
                    <a16:creationId xmlns:a16="http://schemas.microsoft.com/office/drawing/2014/main" id="{645CB625-EB72-4551-BABB-DF40998D8B18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1" name="직사각형 204">
                <a:extLst>
                  <a:ext uri="{FF2B5EF4-FFF2-40B4-BE49-F238E27FC236}">
                    <a16:creationId xmlns:a16="http://schemas.microsoft.com/office/drawing/2014/main" id="{83247E16-815A-4101-8C51-A9760B5BFDC8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2" name="직사각형 205">
                <a:extLst>
                  <a:ext uri="{FF2B5EF4-FFF2-40B4-BE49-F238E27FC236}">
                    <a16:creationId xmlns:a16="http://schemas.microsoft.com/office/drawing/2014/main" id="{9F19A314-C0F5-4A41-B1E6-C96E73B2A095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3" name="직사각형 206">
                <a:extLst>
                  <a:ext uri="{FF2B5EF4-FFF2-40B4-BE49-F238E27FC236}">
                    <a16:creationId xmlns:a16="http://schemas.microsoft.com/office/drawing/2014/main" id="{19DD7437-C53A-4C63-8956-DAE0C14B7AAB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4" name="직사각형 207">
                <a:extLst>
                  <a:ext uri="{FF2B5EF4-FFF2-40B4-BE49-F238E27FC236}">
                    <a16:creationId xmlns:a16="http://schemas.microsoft.com/office/drawing/2014/main" id="{CAA76DCC-EF0B-4976-8AEF-F4933F6FFBD1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5" name="직사각형 148">
                <a:extLst>
                  <a:ext uri="{FF2B5EF4-FFF2-40B4-BE49-F238E27FC236}">
                    <a16:creationId xmlns:a16="http://schemas.microsoft.com/office/drawing/2014/main" id="{74FB3CA8-24F3-48D3-91E8-B2C6469AFAA8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6" name="직사각형 149">
                <a:extLst>
                  <a:ext uri="{FF2B5EF4-FFF2-40B4-BE49-F238E27FC236}">
                    <a16:creationId xmlns:a16="http://schemas.microsoft.com/office/drawing/2014/main" id="{F3E73D5E-0D31-458F-81C0-D02571AF188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직사각형 150">
                <a:extLst>
                  <a:ext uri="{FF2B5EF4-FFF2-40B4-BE49-F238E27FC236}">
                    <a16:creationId xmlns:a16="http://schemas.microsoft.com/office/drawing/2014/main" id="{DE52941B-1DD9-4E74-A13A-15DD599C5616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8" name="직사각형 151">
                <a:extLst>
                  <a:ext uri="{FF2B5EF4-FFF2-40B4-BE49-F238E27FC236}">
                    <a16:creationId xmlns:a16="http://schemas.microsoft.com/office/drawing/2014/main" id="{B0D653EA-8433-40DD-B968-0AB4C291BB1B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9" name="직사각형 156">
                <a:extLst>
                  <a:ext uri="{FF2B5EF4-FFF2-40B4-BE49-F238E27FC236}">
                    <a16:creationId xmlns:a16="http://schemas.microsoft.com/office/drawing/2014/main" id="{8404B2E3-6D09-453A-AE20-88468CC5F237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0" name="직사각형 157">
                <a:extLst>
                  <a:ext uri="{FF2B5EF4-FFF2-40B4-BE49-F238E27FC236}">
                    <a16:creationId xmlns:a16="http://schemas.microsoft.com/office/drawing/2014/main" id="{9A7F0FAF-05E3-4CFC-90AD-41A8F7384ECF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1" name="직사각형 202">
                <a:extLst>
                  <a:ext uri="{FF2B5EF4-FFF2-40B4-BE49-F238E27FC236}">
                    <a16:creationId xmlns:a16="http://schemas.microsoft.com/office/drawing/2014/main" id="{E372218C-619E-4C46-8157-DC187C7AFBE4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2" name="직사각형 203">
                <a:extLst>
                  <a:ext uri="{FF2B5EF4-FFF2-40B4-BE49-F238E27FC236}">
                    <a16:creationId xmlns:a16="http://schemas.microsoft.com/office/drawing/2014/main" id="{1DBB9EA1-2D5C-4B67-932F-9ED3C2E21083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3" name="직사각형 204">
                <a:extLst>
                  <a:ext uri="{FF2B5EF4-FFF2-40B4-BE49-F238E27FC236}">
                    <a16:creationId xmlns:a16="http://schemas.microsoft.com/office/drawing/2014/main" id="{18C71A6C-71FB-4877-92BF-DF93F9D0CE0C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4" name="직사각형 205">
                <a:extLst>
                  <a:ext uri="{FF2B5EF4-FFF2-40B4-BE49-F238E27FC236}">
                    <a16:creationId xmlns:a16="http://schemas.microsoft.com/office/drawing/2014/main" id="{6E7CD0F8-7C4E-4B6D-A29B-9A49FB5184D6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5" name="직사각형 206">
                <a:extLst>
                  <a:ext uri="{FF2B5EF4-FFF2-40B4-BE49-F238E27FC236}">
                    <a16:creationId xmlns:a16="http://schemas.microsoft.com/office/drawing/2014/main" id="{61D082C6-ED48-4003-A9F8-B74B31A0D81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6" name="직사각형 207">
                <a:extLst>
                  <a:ext uri="{FF2B5EF4-FFF2-40B4-BE49-F238E27FC236}">
                    <a16:creationId xmlns:a16="http://schemas.microsoft.com/office/drawing/2014/main" id="{224F63B6-912D-46A4-AF32-D8A50D4EB4C3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7" name="직사각형 148">
                <a:extLst>
                  <a:ext uri="{FF2B5EF4-FFF2-40B4-BE49-F238E27FC236}">
                    <a16:creationId xmlns:a16="http://schemas.microsoft.com/office/drawing/2014/main" id="{86A38837-B5C9-483E-AF6C-98C8E0EE8CB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8" name="직사각형 149">
                <a:extLst>
                  <a:ext uri="{FF2B5EF4-FFF2-40B4-BE49-F238E27FC236}">
                    <a16:creationId xmlns:a16="http://schemas.microsoft.com/office/drawing/2014/main" id="{ED5D2196-82FB-482C-AF60-CD5B7BB2201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9" name="직사각형 150">
                <a:extLst>
                  <a:ext uri="{FF2B5EF4-FFF2-40B4-BE49-F238E27FC236}">
                    <a16:creationId xmlns:a16="http://schemas.microsoft.com/office/drawing/2014/main" id="{A6F154B2-3281-4703-8D48-4250BF7C4E0B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0" name="직사각형 151">
                <a:extLst>
                  <a:ext uri="{FF2B5EF4-FFF2-40B4-BE49-F238E27FC236}">
                    <a16:creationId xmlns:a16="http://schemas.microsoft.com/office/drawing/2014/main" id="{81DC6FA6-3AD9-4157-8D2A-E61384A1B4E3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1" name="직사각형 156">
                <a:extLst>
                  <a:ext uri="{FF2B5EF4-FFF2-40B4-BE49-F238E27FC236}">
                    <a16:creationId xmlns:a16="http://schemas.microsoft.com/office/drawing/2014/main" id="{87ACA31A-7983-419B-9B60-31D075A28121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2" name="직사각형 157">
                <a:extLst>
                  <a:ext uri="{FF2B5EF4-FFF2-40B4-BE49-F238E27FC236}">
                    <a16:creationId xmlns:a16="http://schemas.microsoft.com/office/drawing/2014/main" id="{AD94C293-02FB-4745-A8FD-EA3FFEA9FEB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3" name="직사각형 202">
                <a:extLst>
                  <a:ext uri="{FF2B5EF4-FFF2-40B4-BE49-F238E27FC236}">
                    <a16:creationId xmlns:a16="http://schemas.microsoft.com/office/drawing/2014/main" id="{F9DA62AB-6B5B-4FB9-8CB3-372994C3F2E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4" name="직사각형 203">
                <a:extLst>
                  <a:ext uri="{FF2B5EF4-FFF2-40B4-BE49-F238E27FC236}">
                    <a16:creationId xmlns:a16="http://schemas.microsoft.com/office/drawing/2014/main" id="{7B98D88A-78CE-4329-A70F-A4E14B851700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5" name="직사각형 204">
                <a:extLst>
                  <a:ext uri="{FF2B5EF4-FFF2-40B4-BE49-F238E27FC236}">
                    <a16:creationId xmlns:a16="http://schemas.microsoft.com/office/drawing/2014/main" id="{81AF15A6-E01F-4904-AAD7-3B40A6BB0C5F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6" name="직사각형 205">
                <a:extLst>
                  <a:ext uri="{FF2B5EF4-FFF2-40B4-BE49-F238E27FC236}">
                    <a16:creationId xmlns:a16="http://schemas.microsoft.com/office/drawing/2014/main" id="{1200078A-DA4F-441A-8098-0D53A990D75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7" name="직사각형 206">
                <a:extLst>
                  <a:ext uri="{FF2B5EF4-FFF2-40B4-BE49-F238E27FC236}">
                    <a16:creationId xmlns:a16="http://schemas.microsoft.com/office/drawing/2014/main" id="{F976B8B3-1866-4418-9CAD-746551C2DC9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8" name="직사각형 207">
                <a:extLst>
                  <a:ext uri="{FF2B5EF4-FFF2-40B4-BE49-F238E27FC236}">
                    <a16:creationId xmlns:a16="http://schemas.microsoft.com/office/drawing/2014/main" id="{5CAB3AB5-48CB-4FDD-AC25-83FE85118E3E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D2FB4FE-D4DB-4E8A-A9B9-A4EEE05B9B80}"/>
                </a:ext>
              </a:extLst>
            </p:cNvPr>
            <p:cNvGrpSpPr/>
            <p:nvPr/>
          </p:nvGrpSpPr>
          <p:grpSpPr>
            <a:xfrm>
              <a:off x="427942" y="3037374"/>
              <a:ext cx="1933816" cy="3192999"/>
              <a:chOff x="752040" y="1444320"/>
              <a:chExt cx="2483107" cy="4099953"/>
            </a:xfrm>
          </p:grpSpPr>
          <p:sp>
            <p:nvSpPr>
              <p:cNvPr id="1033" name="직사각형 148"/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4" name="직사각형 149"/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5" name="직사각형 150"/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6" name="직사각형 151"/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1" name="직사각형 156"/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2" name="직사각형 157"/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5" name="직사각형 202"/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6" name="직사각형 203"/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7" name="직사각형 204"/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8" name="직사각형 205"/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9" name="직사각형 206"/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0" name="직사각형 207"/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직사각형 148">
                <a:extLst>
                  <a:ext uri="{FF2B5EF4-FFF2-40B4-BE49-F238E27FC236}">
                    <a16:creationId xmlns:a16="http://schemas.microsoft.com/office/drawing/2014/main" id="{998D7814-576E-452A-BAF9-F0981BBDE60C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직사각형 149">
                <a:extLst>
                  <a:ext uri="{FF2B5EF4-FFF2-40B4-BE49-F238E27FC236}">
                    <a16:creationId xmlns:a16="http://schemas.microsoft.com/office/drawing/2014/main" id="{60E6267F-AA45-4800-BA09-74571B6DC99F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직사각형 150">
                <a:extLst>
                  <a:ext uri="{FF2B5EF4-FFF2-40B4-BE49-F238E27FC236}">
                    <a16:creationId xmlns:a16="http://schemas.microsoft.com/office/drawing/2014/main" id="{E86D5896-DEED-44A6-B143-1706B49C46D0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직사각형 151">
                <a:extLst>
                  <a:ext uri="{FF2B5EF4-FFF2-40B4-BE49-F238E27FC236}">
                    <a16:creationId xmlns:a16="http://schemas.microsoft.com/office/drawing/2014/main" id="{7863E88A-16CE-473A-934F-33643F07A11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직사각형 156">
                <a:extLst>
                  <a:ext uri="{FF2B5EF4-FFF2-40B4-BE49-F238E27FC236}">
                    <a16:creationId xmlns:a16="http://schemas.microsoft.com/office/drawing/2014/main" id="{0C6528BD-5E56-4DAC-B33C-53E8AEE98E1A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EDE191D6-0844-4283-B438-F9493E17B47D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직사각형 202">
                <a:extLst>
                  <a:ext uri="{FF2B5EF4-FFF2-40B4-BE49-F238E27FC236}">
                    <a16:creationId xmlns:a16="http://schemas.microsoft.com/office/drawing/2014/main" id="{BBCC030A-E180-4E2C-BAC5-841E3EF27AC4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직사각형 203">
                <a:extLst>
                  <a:ext uri="{FF2B5EF4-FFF2-40B4-BE49-F238E27FC236}">
                    <a16:creationId xmlns:a16="http://schemas.microsoft.com/office/drawing/2014/main" id="{D641DF80-CFA8-48A7-94FE-DC71641DB1C8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직사각형 204">
                <a:extLst>
                  <a:ext uri="{FF2B5EF4-FFF2-40B4-BE49-F238E27FC236}">
                    <a16:creationId xmlns:a16="http://schemas.microsoft.com/office/drawing/2014/main" id="{AB710016-DD6D-4D95-B0B0-E50A7FA60000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직사각형 205">
                <a:extLst>
                  <a:ext uri="{FF2B5EF4-FFF2-40B4-BE49-F238E27FC236}">
                    <a16:creationId xmlns:a16="http://schemas.microsoft.com/office/drawing/2014/main" id="{ED7D258F-566C-489B-9C52-1006BA5500F3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직사각형 206">
                <a:extLst>
                  <a:ext uri="{FF2B5EF4-FFF2-40B4-BE49-F238E27FC236}">
                    <a16:creationId xmlns:a16="http://schemas.microsoft.com/office/drawing/2014/main" id="{A6C9464B-C818-44B0-81A3-A52116BE7BFF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직사각형 207">
                <a:extLst>
                  <a:ext uri="{FF2B5EF4-FFF2-40B4-BE49-F238E27FC236}">
                    <a16:creationId xmlns:a16="http://schemas.microsoft.com/office/drawing/2014/main" id="{89DF3933-14AC-41A2-8C65-1673E6E0948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" name="직사각형 148">
                <a:extLst>
                  <a:ext uri="{FF2B5EF4-FFF2-40B4-BE49-F238E27FC236}">
                    <a16:creationId xmlns:a16="http://schemas.microsoft.com/office/drawing/2014/main" id="{5205B4FE-E254-4AF0-B816-40B61E453450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직사각형 149">
                <a:extLst>
                  <a:ext uri="{FF2B5EF4-FFF2-40B4-BE49-F238E27FC236}">
                    <a16:creationId xmlns:a16="http://schemas.microsoft.com/office/drawing/2014/main" id="{545714B9-A5AC-4524-8851-A9A1C02A0E38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직사각형 150">
                <a:extLst>
                  <a:ext uri="{FF2B5EF4-FFF2-40B4-BE49-F238E27FC236}">
                    <a16:creationId xmlns:a16="http://schemas.microsoft.com/office/drawing/2014/main" id="{04A96A95-D5BF-4CF2-A4EB-290B029B3859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직사각형 151">
                <a:extLst>
                  <a:ext uri="{FF2B5EF4-FFF2-40B4-BE49-F238E27FC236}">
                    <a16:creationId xmlns:a16="http://schemas.microsoft.com/office/drawing/2014/main" id="{097C5BB4-207F-4F88-A1DB-5F09C15874E2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직사각형 156">
                <a:extLst>
                  <a:ext uri="{FF2B5EF4-FFF2-40B4-BE49-F238E27FC236}">
                    <a16:creationId xmlns:a16="http://schemas.microsoft.com/office/drawing/2014/main" id="{E07C74F5-EB29-4E09-90B4-DFB112CC8DFB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" name="직사각형 157">
                <a:extLst>
                  <a:ext uri="{FF2B5EF4-FFF2-40B4-BE49-F238E27FC236}">
                    <a16:creationId xmlns:a16="http://schemas.microsoft.com/office/drawing/2014/main" id="{22605B04-CFAA-4380-9D8B-A5E9E7A6A269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0" name="직사각형 202">
                <a:extLst>
                  <a:ext uri="{FF2B5EF4-FFF2-40B4-BE49-F238E27FC236}">
                    <a16:creationId xmlns:a16="http://schemas.microsoft.com/office/drawing/2014/main" id="{09AD783B-7F61-4EE6-A538-9986509AD4F5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1" name="직사각형 203">
                <a:extLst>
                  <a:ext uri="{FF2B5EF4-FFF2-40B4-BE49-F238E27FC236}">
                    <a16:creationId xmlns:a16="http://schemas.microsoft.com/office/drawing/2014/main" id="{FF10081B-4925-4CC6-BD74-B72B8535420D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" name="직사각형 204">
                <a:extLst>
                  <a:ext uri="{FF2B5EF4-FFF2-40B4-BE49-F238E27FC236}">
                    <a16:creationId xmlns:a16="http://schemas.microsoft.com/office/drawing/2014/main" id="{534ADA40-35BE-4E8E-9173-0ECCF8B44845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" name="직사각형 205">
                <a:extLst>
                  <a:ext uri="{FF2B5EF4-FFF2-40B4-BE49-F238E27FC236}">
                    <a16:creationId xmlns:a16="http://schemas.microsoft.com/office/drawing/2014/main" id="{2CF49E02-90F8-4F9B-AD3F-F10129B2F343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" name="직사각형 206">
                <a:extLst>
                  <a:ext uri="{FF2B5EF4-FFF2-40B4-BE49-F238E27FC236}">
                    <a16:creationId xmlns:a16="http://schemas.microsoft.com/office/drawing/2014/main" id="{810115A9-F5D1-4D54-B42D-AE4DB990162C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" name="직사각형 207">
                <a:extLst>
                  <a:ext uri="{FF2B5EF4-FFF2-40B4-BE49-F238E27FC236}">
                    <a16:creationId xmlns:a16="http://schemas.microsoft.com/office/drawing/2014/main" id="{68E78DA9-58C9-4FB4-8A58-57CCD55BF095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" name="직사각형 148">
                <a:extLst>
                  <a:ext uri="{FF2B5EF4-FFF2-40B4-BE49-F238E27FC236}">
                    <a16:creationId xmlns:a16="http://schemas.microsoft.com/office/drawing/2014/main" id="{D2327B64-4589-4985-AF66-05E5B02E6356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직사각형 149">
                <a:extLst>
                  <a:ext uri="{FF2B5EF4-FFF2-40B4-BE49-F238E27FC236}">
                    <a16:creationId xmlns:a16="http://schemas.microsoft.com/office/drawing/2014/main" id="{84CD842B-0B64-44CF-81D7-C169BA95BFA5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직사각형 150">
                <a:extLst>
                  <a:ext uri="{FF2B5EF4-FFF2-40B4-BE49-F238E27FC236}">
                    <a16:creationId xmlns:a16="http://schemas.microsoft.com/office/drawing/2014/main" id="{2DE3C805-1B4D-4168-901B-F82E7A751549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직사각형 151">
                <a:extLst>
                  <a:ext uri="{FF2B5EF4-FFF2-40B4-BE49-F238E27FC236}">
                    <a16:creationId xmlns:a16="http://schemas.microsoft.com/office/drawing/2014/main" id="{03790A20-8E56-46A8-8063-4FDF5860CDD2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직사각형 156">
                <a:extLst>
                  <a:ext uri="{FF2B5EF4-FFF2-40B4-BE49-F238E27FC236}">
                    <a16:creationId xmlns:a16="http://schemas.microsoft.com/office/drawing/2014/main" id="{985727FC-9A24-4767-9877-9F7B58DD04ED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직사각형 157">
                <a:extLst>
                  <a:ext uri="{FF2B5EF4-FFF2-40B4-BE49-F238E27FC236}">
                    <a16:creationId xmlns:a16="http://schemas.microsoft.com/office/drawing/2014/main" id="{4FB932B6-64AB-4A65-9F3A-855F1A5BD82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2" name="직사각형 202">
                <a:extLst>
                  <a:ext uri="{FF2B5EF4-FFF2-40B4-BE49-F238E27FC236}">
                    <a16:creationId xmlns:a16="http://schemas.microsoft.com/office/drawing/2014/main" id="{8165F386-3018-408F-AF11-E99107D8459D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3" name="직사각형 203">
                <a:extLst>
                  <a:ext uri="{FF2B5EF4-FFF2-40B4-BE49-F238E27FC236}">
                    <a16:creationId xmlns:a16="http://schemas.microsoft.com/office/drawing/2014/main" id="{6CA3429A-C2A7-458E-AE38-D8F4E73D8806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" name="직사각형 204">
                <a:extLst>
                  <a:ext uri="{FF2B5EF4-FFF2-40B4-BE49-F238E27FC236}">
                    <a16:creationId xmlns:a16="http://schemas.microsoft.com/office/drawing/2014/main" id="{B44CBEC2-7DF4-4C82-80A4-548BAA70A024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직사각형 205">
                <a:extLst>
                  <a:ext uri="{FF2B5EF4-FFF2-40B4-BE49-F238E27FC236}">
                    <a16:creationId xmlns:a16="http://schemas.microsoft.com/office/drawing/2014/main" id="{8E10803F-8EF9-4DDC-8634-6CC9F0D8F564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직사각형 206">
                <a:extLst>
                  <a:ext uri="{FF2B5EF4-FFF2-40B4-BE49-F238E27FC236}">
                    <a16:creationId xmlns:a16="http://schemas.microsoft.com/office/drawing/2014/main" id="{82A9D6FC-23EE-40EB-AD29-9DA8CA8BB9C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" name="직사각형 207">
                <a:extLst>
                  <a:ext uri="{FF2B5EF4-FFF2-40B4-BE49-F238E27FC236}">
                    <a16:creationId xmlns:a16="http://schemas.microsoft.com/office/drawing/2014/main" id="{B7C8AD0C-8D4D-4E46-98F5-BC16A160DF6B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직사각형 148">
                <a:extLst>
                  <a:ext uri="{FF2B5EF4-FFF2-40B4-BE49-F238E27FC236}">
                    <a16:creationId xmlns:a16="http://schemas.microsoft.com/office/drawing/2014/main" id="{DE010790-78B5-424D-925C-DDC26110D712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직사각형 149">
                <a:extLst>
                  <a:ext uri="{FF2B5EF4-FFF2-40B4-BE49-F238E27FC236}">
                    <a16:creationId xmlns:a16="http://schemas.microsoft.com/office/drawing/2014/main" id="{BA96A6C3-3E92-4E3B-86A3-31B807BEFD4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직사각형 150">
                <a:extLst>
                  <a:ext uri="{FF2B5EF4-FFF2-40B4-BE49-F238E27FC236}">
                    <a16:creationId xmlns:a16="http://schemas.microsoft.com/office/drawing/2014/main" id="{DCCE21D9-B0C3-4654-AFA0-954BC735804D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직사각형 151">
                <a:extLst>
                  <a:ext uri="{FF2B5EF4-FFF2-40B4-BE49-F238E27FC236}">
                    <a16:creationId xmlns:a16="http://schemas.microsoft.com/office/drawing/2014/main" id="{853E755C-5DAE-43BC-9739-5201C2BCDAAF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직사각형 156">
                <a:extLst>
                  <a:ext uri="{FF2B5EF4-FFF2-40B4-BE49-F238E27FC236}">
                    <a16:creationId xmlns:a16="http://schemas.microsoft.com/office/drawing/2014/main" id="{4B4B774C-4C4A-4BEF-BC7C-A6CCF67E5F05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직사각형 157">
                <a:extLst>
                  <a:ext uri="{FF2B5EF4-FFF2-40B4-BE49-F238E27FC236}">
                    <a16:creationId xmlns:a16="http://schemas.microsoft.com/office/drawing/2014/main" id="{4A28C1C7-68F6-4880-B5E5-A080E9C4F8D3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직사각형 202">
                <a:extLst>
                  <a:ext uri="{FF2B5EF4-FFF2-40B4-BE49-F238E27FC236}">
                    <a16:creationId xmlns:a16="http://schemas.microsoft.com/office/drawing/2014/main" id="{0A514D32-CD6F-4C3C-A65F-E9FDAF8FDDB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" name="직사각형 203">
                <a:extLst>
                  <a:ext uri="{FF2B5EF4-FFF2-40B4-BE49-F238E27FC236}">
                    <a16:creationId xmlns:a16="http://schemas.microsoft.com/office/drawing/2014/main" id="{6BD295E6-3742-47C7-BA4D-17682EAE9DE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직사각형 204">
                <a:extLst>
                  <a:ext uri="{FF2B5EF4-FFF2-40B4-BE49-F238E27FC236}">
                    <a16:creationId xmlns:a16="http://schemas.microsoft.com/office/drawing/2014/main" id="{374281B9-357B-4BAA-96F6-CB51FAA0F848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직사각형 205">
                <a:extLst>
                  <a:ext uri="{FF2B5EF4-FFF2-40B4-BE49-F238E27FC236}">
                    <a16:creationId xmlns:a16="http://schemas.microsoft.com/office/drawing/2014/main" id="{C4F6626F-8E01-4603-917E-36C10FB29491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직사각형 206">
                <a:extLst>
                  <a:ext uri="{FF2B5EF4-FFF2-40B4-BE49-F238E27FC236}">
                    <a16:creationId xmlns:a16="http://schemas.microsoft.com/office/drawing/2014/main" id="{AC2B6361-9E94-484D-9FA9-B5E291E7FC7D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직사각형 207">
                <a:extLst>
                  <a:ext uri="{FF2B5EF4-FFF2-40B4-BE49-F238E27FC236}">
                    <a16:creationId xmlns:a16="http://schemas.microsoft.com/office/drawing/2014/main" id="{4838E513-533D-4207-BEAC-6DA4BAA1B857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8D776629-F1E5-4D50-B206-57168AB8FF69}"/>
                </a:ext>
              </a:extLst>
            </p:cNvPr>
            <p:cNvGrpSpPr/>
            <p:nvPr/>
          </p:nvGrpSpPr>
          <p:grpSpPr>
            <a:xfrm>
              <a:off x="2366002" y="3037374"/>
              <a:ext cx="1933816" cy="3192999"/>
              <a:chOff x="752040" y="1444320"/>
              <a:chExt cx="2483107" cy="4099953"/>
            </a:xfrm>
          </p:grpSpPr>
          <p:sp>
            <p:nvSpPr>
              <p:cNvPr id="143" name="직사각형 148">
                <a:extLst>
                  <a:ext uri="{FF2B5EF4-FFF2-40B4-BE49-F238E27FC236}">
                    <a16:creationId xmlns:a16="http://schemas.microsoft.com/office/drawing/2014/main" id="{A3D446D3-B2F7-49F5-8316-4CF0A40361ED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직사각형 149">
                <a:extLst>
                  <a:ext uri="{FF2B5EF4-FFF2-40B4-BE49-F238E27FC236}">
                    <a16:creationId xmlns:a16="http://schemas.microsoft.com/office/drawing/2014/main" id="{2566A47B-B40B-4102-9CBC-08EA7FA586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직사각형 150">
                <a:extLst>
                  <a:ext uri="{FF2B5EF4-FFF2-40B4-BE49-F238E27FC236}">
                    <a16:creationId xmlns:a16="http://schemas.microsoft.com/office/drawing/2014/main" id="{F4AF7D02-10FC-41A7-A82A-3621CDF32E37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직사각형 151">
                <a:extLst>
                  <a:ext uri="{FF2B5EF4-FFF2-40B4-BE49-F238E27FC236}">
                    <a16:creationId xmlns:a16="http://schemas.microsoft.com/office/drawing/2014/main" id="{32437CD2-6A73-49EC-8CFC-1AD7B474E150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직사각형 156">
                <a:extLst>
                  <a:ext uri="{FF2B5EF4-FFF2-40B4-BE49-F238E27FC236}">
                    <a16:creationId xmlns:a16="http://schemas.microsoft.com/office/drawing/2014/main" id="{40A85F14-4CFA-4060-A360-FC94D7D05A71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직사각형 157">
                <a:extLst>
                  <a:ext uri="{FF2B5EF4-FFF2-40B4-BE49-F238E27FC236}">
                    <a16:creationId xmlns:a16="http://schemas.microsoft.com/office/drawing/2014/main" id="{BBAAB1F6-9821-400F-BF0C-CA423B50DA10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직사각형 202">
                <a:extLst>
                  <a:ext uri="{FF2B5EF4-FFF2-40B4-BE49-F238E27FC236}">
                    <a16:creationId xmlns:a16="http://schemas.microsoft.com/office/drawing/2014/main" id="{F88DF964-F310-4314-80AE-A63DA0816E52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직사각형 203">
                <a:extLst>
                  <a:ext uri="{FF2B5EF4-FFF2-40B4-BE49-F238E27FC236}">
                    <a16:creationId xmlns:a16="http://schemas.microsoft.com/office/drawing/2014/main" id="{814AA599-6A6D-4BE5-B4FB-09055B26FF9F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직사각형 204">
                <a:extLst>
                  <a:ext uri="{FF2B5EF4-FFF2-40B4-BE49-F238E27FC236}">
                    <a16:creationId xmlns:a16="http://schemas.microsoft.com/office/drawing/2014/main" id="{38CFA45C-E527-4ED4-8937-B7595B31CBDA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직사각형 205">
                <a:extLst>
                  <a:ext uri="{FF2B5EF4-FFF2-40B4-BE49-F238E27FC236}">
                    <a16:creationId xmlns:a16="http://schemas.microsoft.com/office/drawing/2014/main" id="{9B274D94-5159-4C7A-A290-ED85A8BF1570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직사각형 206">
                <a:extLst>
                  <a:ext uri="{FF2B5EF4-FFF2-40B4-BE49-F238E27FC236}">
                    <a16:creationId xmlns:a16="http://schemas.microsoft.com/office/drawing/2014/main" id="{1A2B9781-9148-4B96-95B3-160B465F21ED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직사각형 207">
                <a:extLst>
                  <a:ext uri="{FF2B5EF4-FFF2-40B4-BE49-F238E27FC236}">
                    <a16:creationId xmlns:a16="http://schemas.microsoft.com/office/drawing/2014/main" id="{55BB9714-AC4C-4F6C-BBE7-F016B3C19BD4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직사각형 148">
                <a:extLst>
                  <a:ext uri="{FF2B5EF4-FFF2-40B4-BE49-F238E27FC236}">
                    <a16:creationId xmlns:a16="http://schemas.microsoft.com/office/drawing/2014/main" id="{EE8A39BF-D766-4811-926E-DBA2EE13D606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직사각형 149">
                <a:extLst>
                  <a:ext uri="{FF2B5EF4-FFF2-40B4-BE49-F238E27FC236}">
                    <a16:creationId xmlns:a16="http://schemas.microsoft.com/office/drawing/2014/main" id="{B930FE18-607E-450F-B74E-A6CB32B79CE6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직사각형 150">
                <a:extLst>
                  <a:ext uri="{FF2B5EF4-FFF2-40B4-BE49-F238E27FC236}">
                    <a16:creationId xmlns:a16="http://schemas.microsoft.com/office/drawing/2014/main" id="{7C1A40FF-6DF0-4968-8EA7-D99EE78FDB8A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" name="직사각형 151">
                <a:extLst>
                  <a:ext uri="{FF2B5EF4-FFF2-40B4-BE49-F238E27FC236}">
                    <a16:creationId xmlns:a16="http://schemas.microsoft.com/office/drawing/2014/main" id="{D8398C98-7925-4470-8D37-1E4D912A8BB6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직사각형 156">
                <a:extLst>
                  <a:ext uri="{FF2B5EF4-FFF2-40B4-BE49-F238E27FC236}">
                    <a16:creationId xmlns:a16="http://schemas.microsoft.com/office/drawing/2014/main" id="{C119424A-86F7-4839-9257-045CEDD36BD4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직사각형 157">
                <a:extLst>
                  <a:ext uri="{FF2B5EF4-FFF2-40B4-BE49-F238E27FC236}">
                    <a16:creationId xmlns:a16="http://schemas.microsoft.com/office/drawing/2014/main" id="{29BE7FD1-C9B1-45CA-8583-B10EB6D34D8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직사각형 202">
                <a:extLst>
                  <a:ext uri="{FF2B5EF4-FFF2-40B4-BE49-F238E27FC236}">
                    <a16:creationId xmlns:a16="http://schemas.microsoft.com/office/drawing/2014/main" id="{5BF5CF1A-4B65-4316-A704-8EFC314A2D66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직사각형 203">
                <a:extLst>
                  <a:ext uri="{FF2B5EF4-FFF2-40B4-BE49-F238E27FC236}">
                    <a16:creationId xmlns:a16="http://schemas.microsoft.com/office/drawing/2014/main" id="{CDFF4188-7FE6-40BB-938D-E9A35D675F34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직사각형 204">
                <a:extLst>
                  <a:ext uri="{FF2B5EF4-FFF2-40B4-BE49-F238E27FC236}">
                    <a16:creationId xmlns:a16="http://schemas.microsoft.com/office/drawing/2014/main" id="{38A12FD5-462F-4621-8970-E292A13D5801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직사각형 205">
                <a:extLst>
                  <a:ext uri="{FF2B5EF4-FFF2-40B4-BE49-F238E27FC236}">
                    <a16:creationId xmlns:a16="http://schemas.microsoft.com/office/drawing/2014/main" id="{146006D7-CD65-4301-A471-722EA1FE7E47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직사각형 206">
                <a:extLst>
                  <a:ext uri="{FF2B5EF4-FFF2-40B4-BE49-F238E27FC236}">
                    <a16:creationId xmlns:a16="http://schemas.microsoft.com/office/drawing/2014/main" id="{EFEA7EB0-B069-4729-9C46-673C3A1DAE87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직사각형 207">
                <a:extLst>
                  <a:ext uri="{FF2B5EF4-FFF2-40B4-BE49-F238E27FC236}">
                    <a16:creationId xmlns:a16="http://schemas.microsoft.com/office/drawing/2014/main" id="{2B16F0F8-20CA-4B4C-93DE-E44B6B7460B6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직사각형 148">
                <a:extLst>
                  <a:ext uri="{FF2B5EF4-FFF2-40B4-BE49-F238E27FC236}">
                    <a16:creationId xmlns:a16="http://schemas.microsoft.com/office/drawing/2014/main" id="{7F8270FC-C216-448E-ADB4-CA402FF373C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" name="직사각형 149">
                <a:extLst>
                  <a:ext uri="{FF2B5EF4-FFF2-40B4-BE49-F238E27FC236}">
                    <a16:creationId xmlns:a16="http://schemas.microsoft.com/office/drawing/2014/main" id="{D0F12A64-FFA9-414B-A762-41D9268CF85D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" name="직사각형 150">
                <a:extLst>
                  <a:ext uri="{FF2B5EF4-FFF2-40B4-BE49-F238E27FC236}">
                    <a16:creationId xmlns:a16="http://schemas.microsoft.com/office/drawing/2014/main" id="{DDC5E4B8-72D9-4090-9170-6732557619F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" name="직사각형 151">
                <a:extLst>
                  <a:ext uri="{FF2B5EF4-FFF2-40B4-BE49-F238E27FC236}">
                    <a16:creationId xmlns:a16="http://schemas.microsoft.com/office/drawing/2014/main" id="{85F87691-A525-4580-97F3-54109F32958B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" name="직사각형 156">
                <a:extLst>
                  <a:ext uri="{FF2B5EF4-FFF2-40B4-BE49-F238E27FC236}">
                    <a16:creationId xmlns:a16="http://schemas.microsoft.com/office/drawing/2014/main" id="{20B12796-90BB-4674-BC0B-1919251DC39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직사각형 157">
                <a:extLst>
                  <a:ext uri="{FF2B5EF4-FFF2-40B4-BE49-F238E27FC236}">
                    <a16:creationId xmlns:a16="http://schemas.microsoft.com/office/drawing/2014/main" id="{16EBBFAB-D6E4-4FAE-A692-AB50931610E1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직사각형 202">
                <a:extLst>
                  <a:ext uri="{FF2B5EF4-FFF2-40B4-BE49-F238E27FC236}">
                    <a16:creationId xmlns:a16="http://schemas.microsoft.com/office/drawing/2014/main" id="{326C13CA-C03D-463E-887D-5E012B89737B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직사각형 203">
                <a:extLst>
                  <a:ext uri="{FF2B5EF4-FFF2-40B4-BE49-F238E27FC236}">
                    <a16:creationId xmlns:a16="http://schemas.microsoft.com/office/drawing/2014/main" id="{4730DD32-FE40-4BBF-A449-BB6D80EE0791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직사각형 204">
                <a:extLst>
                  <a:ext uri="{FF2B5EF4-FFF2-40B4-BE49-F238E27FC236}">
                    <a16:creationId xmlns:a16="http://schemas.microsoft.com/office/drawing/2014/main" id="{0712A071-D298-4578-84AA-F3766F098F71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" name="직사각형 205">
                <a:extLst>
                  <a:ext uri="{FF2B5EF4-FFF2-40B4-BE49-F238E27FC236}">
                    <a16:creationId xmlns:a16="http://schemas.microsoft.com/office/drawing/2014/main" id="{848B2FDB-9F53-4F88-9165-B0DB3C87DB39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직사각형 206">
                <a:extLst>
                  <a:ext uri="{FF2B5EF4-FFF2-40B4-BE49-F238E27FC236}">
                    <a16:creationId xmlns:a16="http://schemas.microsoft.com/office/drawing/2014/main" id="{9D3FBE49-71E3-45DF-AB4D-5BDEBCA183B0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직사각형 207">
                <a:extLst>
                  <a:ext uri="{FF2B5EF4-FFF2-40B4-BE49-F238E27FC236}">
                    <a16:creationId xmlns:a16="http://schemas.microsoft.com/office/drawing/2014/main" id="{7196868D-972B-4A12-98C7-AD44481E67E8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직사각형 148">
                <a:extLst>
                  <a:ext uri="{FF2B5EF4-FFF2-40B4-BE49-F238E27FC236}">
                    <a16:creationId xmlns:a16="http://schemas.microsoft.com/office/drawing/2014/main" id="{B77D6F61-CBE5-456E-A426-9705548A5F5A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직사각형 149">
                <a:extLst>
                  <a:ext uri="{FF2B5EF4-FFF2-40B4-BE49-F238E27FC236}">
                    <a16:creationId xmlns:a16="http://schemas.microsoft.com/office/drawing/2014/main" id="{E91C860C-71B4-4169-8794-DAB1F7F90EFA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직사각형 150">
                <a:extLst>
                  <a:ext uri="{FF2B5EF4-FFF2-40B4-BE49-F238E27FC236}">
                    <a16:creationId xmlns:a16="http://schemas.microsoft.com/office/drawing/2014/main" id="{EABD4BAD-C581-4905-93A6-52036D653DB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직사각형 151">
                <a:extLst>
                  <a:ext uri="{FF2B5EF4-FFF2-40B4-BE49-F238E27FC236}">
                    <a16:creationId xmlns:a16="http://schemas.microsoft.com/office/drawing/2014/main" id="{B69D5B7B-AB0E-4B23-91BB-CD32296D42FC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직사각형 156">
                <a:extLst>
                  <a:ext uri="{FF2B5EF4-FFF2-40B4-BE49-F238E27FC236}">
                    <a16:creationId xmlns:a16="http://schemas.microsoft.com/office/drawing/2014/main" id="{12CD39A4-F57E-418A-B6C8-99C622450AC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직사각형 157">
                <a:extLst>
                  <a:ext uri="{FF2B5EF4-FFF2-40B4-BE49-F238E27FC236}">
                    <a16:creationId xmlns:a16="http://schemas.microsoft.com/office/drawing/2014/main" id="{4AA8F4D7-06E6-4DB4-AA58-D499C634D998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직사각형 202">
                <a:extLst>
                  <a:ext uri="{FF2B5EF4-FFF2-40B4-BE49-F238E27FC236}">
                    <a16:creationId xmlns:a16="http://schemas.microsoft.com/office/drawing/2014/main" id="{6252F598-2677-45AB-B36D-882C55475A67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" name="직사각형 203">
                <a:extLst>
                  <a:ext uri="{FF2B5EF4-FFF2-40B4-BE49-F238E27FC236}">
                    <a16:creationId xmlns:a16="http://schemas.microsoft.com/office/drawing/2014/main" id="{B08666D3-ADEB-4038-9922-C59F833A27A7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" name="직사각형 204">
                <a:extLst>
                  <a:ext uri="{FF2B5EF4-FFF2-40B4-BE49-F238E27FC236}">
                    <a16:creationId xmlns:a16="http://schemas.microsoft.com/office/drawing/2014/main" id="{C9F73AF2-75DE-45EF-B5D7-AE9EB7097D00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직사각형 205">
                <a:extLst>
                  <a:ext uri="{FF2B5EF4-FFF2-40B4-BE49-F238E27FC236}">
                    <a16:creationId xmlns:a16="http://schemas.microsoft.com/office/drawing/2014/main" id="{455E92EA-6725-44F9-B7D3-9C268BDBE39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직사각형 206">
                <a:extLst>
                  <a:ext uri="{FF2B5EF4-FFF2-40B4-BE49-F238E27FC236}">
                    <a16:creationId xmlns:a16="http://schemas.microsoft.com/office/drawing/2014/main" id="{44662920-787F-4DA6-B924-3A2064A66B28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직사각형 207">
                <a:extLst>
                  <a:ext uri="{FF2B5EF4-FFF2-40B4-BE49-F238E27FC236}">
                    <a16:creationId xmlns:a16="http://schemas.microsoft.com/office/drawing/2014/main" id="{9D12D74D-CF7B-40E9-AC47-58990153B0C2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직사각형 148">
                <a:extLst>
                  <a:ext uri="{FF2B5EF4-FFF2-40B4-BE49-F238E27FC236}">
                    <a16:creationId xmlns:a16="http://schemas.microsoft.com/office/drawing/2014/main" id="{7BF1423F-9CC6-45E6-97AD-A84E38C567BD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직사각형 149">
                <a:extLst>
                  <a:ext uri="{FF2B5EF4-FFF2-40B4-BE49-F238E27FC236}">
                    <a16:creationId xmlns:a16="http://schemas.microsoft.com/office/drawing/2014/main" id="{0DD74919-EF2F-4CD7-AA8F-8C1B5AAF96CC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직사각형 150">
                <a:extLst>
                  <a:ext uri="{FF2B5EF4-FFF2-40B4-BE49-F238E27FC236}">
                    <a16:creationId xmlns:a16="http://schemas.microsoft.com/office/drawing/2014/main" id="{C61F683A-47CE-4B2D-AD0E-71E218E34AA1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직사각형 151">
                <a:extLst>
                  <a:ext uri="{FF2B5EF4-FFF2-40B4-BE49-F238E27FC236}">
                    <a16:creationId xmlns:a16="http://schemas.microsoft.com/office/drawing/2014/main" id="{2BB75078-F600-4F63-87B2-D39754A925CE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직사각형 156">
                <a:extLst>
                  <a:ext uri="{FF2B5EF4-FFF2-40B4-BE49-F238E27FC236}">
                    <a16:creationId xmlns:a16="http://schemas.microsoft.com/office/drawing/2014/main" id="{A3581F82-F11B-4109-A1BC-4032343B138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직사각형 157">
                <a:extLst>
                  <a:ext uri="{FF2B5EF4-FFF2-40B4-BE49-F238E27FC236}">
                    <a16:creationId xmlns:a16="http://schemas.microsoft.com/office/drawing/2014/main" id="{5011E04E-C5DE-4FB7-9E02-4DA64F99D055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" name="직사각형 202">
                <a:extLst>
                  <a:ext uri="{FF2B5EF4-FFF2-40B4-BE49-F238E27FC236}">
                    <a16:creationId xmlns:a16="http://schemas.microsoft.com/office/drawing/2014/main" id="{8CCDC1F9-7931-44C8-B5C0-B59592BD204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직사각형 203">
                <a:extLst>
                  <a:ext uri="{FF2B5EF4-FFF2-40B4-BE49-F238E27FC236}">
                    <a16:creationId xmlns:a16="http://schemas.microsoft.com/office/drawing/2014/main" id="{DC437835-26E8-4840-9AE3-CDB1349F3DD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직사각형 204">
                <a:extLst>
                  <a:ext uri="{FF2B5EF4-FFF2-40B4-BE49-F238E27FC236}">
                    <a16:creationId xmlns:a16="http://schemas.microsoft.com/office/drawing/2014/main" id="{C196997B-1140-4769-A332-552205782AD6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" name="직사각형 205">
                <a:extLst>
                  <a:ext uri="{FF2B5EF4-FFF2-40B4-BE49-F238E27FC236}">
                    <a16:creationId xmlns:a16="http://schemas.microsoft.com/office/drawing/2014/main" id="{0AE3F545-F23F-4D75-B790-92A479F1DEC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" name="직사각형 206">
                <a:extLst>
                  <a:ext uri="{FF2B5EF4-FFF2-40B4-BE49-F238E27FC236}">
                    <a16:creationId xmlns:a16="http://schemas.microsoft.com/office/drawing/2014/main" id="{E84D1BC7-8837-4739-AD17-65EB72D79F2A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직사각형 207">
                <a:extLst>
                  <a:ext uri="{FF2B5EF4-FFF2-40B4-BE49-F238E27FC236}">
                    <a16:creationId xmlns:a16="http://schemas.microsoft.com/office/drawing/2014/main" id="{F2EDFD7C-2C4D-4A7D-8029-53E0678C1F41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A61DB82C-D276-40CD-A9E8-D3012B89C66E}"/>
                </a:ext>
              </a:extLst>
            </p:cNvPr>
            <p:cNvGrpSpPr/>
            <p:nvPr/>
          </p:nvGrpSpPr>
          <p:grpSpPr>
            <a:xfrm>
              <a:off x="4293355" y="3037374"/>
              <a:ext cx="1933816" cy="3192999"/>
              <a:chOff x="752040" y="1444320"/>
              <a:chExt cx="2483107" cy="4099953"/>
            </a:xfrm>
          </p:grpSpPr>
          <p:sp>
            <p:nvSpPr>
              <p:cNvPr id="204" name="직사각형 148">
                <a:extLst>
                  <a:ext uri="{FF2B5EF4-FFF2-40B4-BE49-F238E27FC236}">
                    <a16:creationId xmlns:a16="http://schemas.microsoft.com/office/drawing/2014/main" id="{44806876-4BE8-4275-AC17-9D5B23183D6E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직사각형 149">
                <a:extLst>
                  <a:ext uri="{FF2B5EF4-FFF2-40B4-BE49-F238E27FC236}">
                    <a16:creationId xmlns:a16="http://schemas.microsoft.com/office/drawing/2014/main" id="{2214101B-4246-40C8-AC0B-4D5C555B0580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직사각형 150">
                <a:extLst>
                  <a:ext uri="{FF2B5EF4-FFF2-40B4-BE49-F238E27FC236}">
                    <a16:creationId xmlns:a16="http://schemas.microsoft.com/office/drawing/2014/main" id="{4B5C53AB-A8DD-49F5-B972-7F6ACC493DD5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" name="직사각형 151">
                <a:extLst>
                  <a:ext uri="{FF2B5EF4-FFF2-40B4-BE49-F238E27FC236}">
                    <a16:creationId xmlns:a16="http://schemas.microsoft.com/office/drawing/2014/main" id="{96C24751-9B55-4545-AA2F-E3E882412CCC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직사각형 156">
                <a:extLst>
                  <a:ext uri="{FF2B5EF4-FFF2-40B4-BE49-F238E27FC236}">
                    <a16:creationId xmlns:a16="http://schemas.microsoft.com/office/drawing/2014/main" id="{77B634CD-2AE6-487A-B382-17A167CCD03E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" name="직사각형 157">
                <a:extLst>
                  <a:ext uri="{FF2B5EF4-FFF2-40B4-BE49-F238E27FC236}">
                    <a16:creationId xmlns:a16="http://schemas.microsoft.com/office/drawing/2014/main" id="{28F6F9F3-6565-436C-8901-83D0CE414C8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직사각형 202">
                <a:extLst>
                  <a:ext uri="{FF2B5EF4-FFF2-40B4-BE49-F238E27FC236}">
                    <a16:creationId xmlns:a16="http://schemas.microsoft.com/office/drawing/2014/main" id="{B4F68DD9-3716-4BFD-966E-625BB25F0E60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" name="직사각형 203">
                <a:extLst>
                  <a:ext uri="{FF2B5EF4-FFF2-40B4-BE49-F238E27FC236}">
                    <a16:creationId xmlns:a16="http://schemas.microsoft.com/office/drawing/2014/main" id="{70FD021B-C791-42D1-B541-E70597C936D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직사각형 204">
                <a:extLst>
                  <a:ext uri="{FF2B5EF4-FFF2-40B4-BE49-F238E27FC236}">
                    <a16:creationId xmlns:a16="http://schemas.microsoft.com/office/drawing/2014/main" id="{D3BC12AC-3696-461F-B013-605B0951CDE4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직사각형 205">
                <a:extLst>
                  <a:ext uri="{FF2B5EF4-FFF2-40B4-BE49-F238E27FC236}">
                    <a16:creationId xmlns:a16="http://schemas.microsoft.com/office/drawing/2014/main" id="{D5581D27-C2C1-4775-9361-4EA1D96CEFC6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직사각형 206">
                <a:extLst>
                  <a:ext uri="{FF2B5EF4-FFF2-40B4-BE49-F238E27FC236}">
                    <a16:creationId xmlns:a16="http://schemas.microsoft.com/office/drawing/2014/main" id="{68DC654C-73E8-4C06-94B4-50B8F8726AEF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직사각형 207">
                <a:extLst>
                  <a:ext uri="{FF2B5EF4-FFF2-40B4-BE49-F238E27FC236}">
                    <a16:creationId xmlns:a16="http://schemas.microsoft.com/office/drawing/2014/main" id="{850D5F51-DA51-468F-8CDC-DC809D6F8D4E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직사각형 148">
                <a:extLst>
                  <a:ext uri="{FF2B5EF4-FFF2-40B4-BE49-F238E27FC236}">
                    <a16:creationId xmlns:a16="http://schemas.microsoft.com/office/drawing/2014/main" id="{20E7FCC7-3587-425F-A6D6-847BE3F027F9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" name="직사각형 149">
                <a:extLst>
                  <a:ext uri="{FF2B5EF4-FFF2-40B4-BE49-F238E27FC236}">
                    <a16:creationId xmlns:a16="http://schemas.microsoft.com/office/drawing/2014/main" id="{6E8D1CE5-F3DD-460C-A4BF-ED6995ACAE6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직사각형 150">
                <a:extLst>
                  <a:ext uri="{FF2B5EF4-FFF2-40B4-BE49-F238E27FC236}">
                    <a16:creationId xmlns:a16="http://schemas.microsoft.com/office/drawing/2014/main" id="{3C6D27B2-4150-499D-8F4D-780997F82B6B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직사각형 151">
                <a:extLst>
                  <a:ext uri="{FF2B5EF4-FFF2-40B4-BE49-F238E27FC236}">
                    <a16:creationId xmlns:a16="http://schemas.microsoft.com/office/drawing/2014/main" id="{66ADD229-9027-46B7-8175-65BC8EBE1B4F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" name="직사각형 156">
                <a:extLst>
                  <a:ext uri="{FF2B5EF4-FFF2-40B4-BE49-F238E27FC236}">
                    <a16:creationId xmlns:a16="http://schemas.microsoft.com/office/drawing/2014/main" id="{02A3EDDF-EE80-4216-BCF3-4F93E77A3C4F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" name="직사각형 157">
                <a:extLst>
                  <a:ext uri="{FF2B5EF4-FFF2-40B4-BE49-F238E27FC236}">
                    <a16:creationId xmlns:a16="http://schemas.microsoft.com/office/drawing/2014/main" id="{AD7E2522-9934-4826-87AA-244A21CCCF68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직사각형 202">
                <a:extLst>
                  <a:ext uri="{FF2B5EF4-FFF2-40B4-BE49-F238E27FC236}">
                    <a16:creationId xmlns:a16="http://schemas.microsoft.com/office/drawing/2014/main" id="{ADAA0862-CD3A-4FE3-87FF-6C0ADCF2F03E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직사각형 203">
                <a:extLst>
                  <a:ext uri="{FF2B5EF4-FFF2-40B4-BE49-F238E27FC236}">
                    <a16:creationId xmlns:a16="http://schemas.microsoft.com/office/drawing/2014/main" id="{DBBA4941-C2E9-48E7-AB49-96AC61A6136A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직사각형 204">
                <a:extLst>
                  <a:ext uri="{FF2B5EF4-FFF2-40B4-BE49-F238E27FC236}">
                    <a16:creationId xmlns:a16="http://schemas.microsoft.com/office/drawing/2014/main" id="{20CE2A8E-7B82-42A9-8265-0E89B213CF1A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직사각형 205">
                <a:extLst>
                  <a:ext uri="{FF2B5EF4-FFF2-40B4-BE49-F238E27FC236}">
                    <a16:creationId xmlns:a16="http://schemas.microsoft.com/office/drawing/2014/main" id="{FBC28C7B-F35A-4395-A5B8-210E281A612D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직사각형 206">
                <a:extLst>
                  <a:ext uri="{FF2B5EF4-FFF2-40B4-BE49-F238E27FC236}">
                    <a16:creationId xmlns:a16="http://schemas.microsoft.com/office/drawing/2014/main" id="{AC846556-2A5E-4875-BEEC-2AF6568D721A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직사각형 207">
                <a:extLst>
                  <a:ext uri="{FF2B5EF4-FFF2-40B4-BE49-F238E27FC236}">
                    <a16:creationId xmlns:a16="http://schemas.microsoft.com/office/drawing/2014/main" id="{6F224E0E-5EBF-461D-B4DC-A3688D06FD8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직사각형 148">
                <a:extLst>
                  <a:ext uri="{FF2B5EF4-FFF2-40B4-BE49-F238E27FC236}">
                    <a16:creationId xmlns:a16="http://schemas.microsoft.com/office/drawing/2014/main" id="{5F4417EB-E875-48F4-8929-5B3DB94E73A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9" name="직사각형 149">
                <a:extLst>
                  <a:ext uri="{FF2B5EF4-FFF2-40B4-BE49-F238E27FC236}">
                    <a16:creationId xmlns:a16="http://schemas.microsoft.com/office/drawing/2014/main" id="{6264401C-02B2-4091-9863-5ECF9EB42645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직사각형 150">
                <a:extLst>
                  <a:ext uri="{FF2B5EF4-FFF2-40B4-BE49-F238E27FC236}">
                    <a16:creationId xmlns:a16="http://schemas.microsoft.com/office/drawing/2014/main" id="{C06AC235-D832-4CDE-93B9-D2A50ADD3B6D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직사각형 151">
                <a:extLst>
                  <a:ext uri="{FF2B5EF4-FFF2-40B4-BE49-F238E27FC236}">
                    <a16:creationId xmlns:a16="http://schemas.microsoft.com/office/drawing/2014/main" id="{1B6FC30C-28C1-4773-A070-1FD5BA2988C1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직사각형 156">
                <a:extLst>
                  <a:ext uri="{FF2B5EF4-FFF2-40B4-BE49-F238E27FC236}">
                    <a16:creationId xmlns:a16="http://schemas.microsoft.com/office/drawing/2014/main" id="{A898A257-C505-4C6E-8E18-DA9EFBB59A4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" name="직사각형 157">
                <a:extLst>
                  <a:ext uri="{FF2B5EF4-FFF2-40B4-BE49-F238E27FC236}">
                    <a16:creationId xmlns:a16="http://schemas.microsoft.com/office/drawing/2014/main" id="{EE673B97-BDC3-4418-BBAE-897DA2E1DFE0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4" name="직사각형 202">
                <a:extLst>
                  <a:ext uri="{FF2B5EF4-FFF2-40B4-BE49-F238E27FC236}">
                    <a16:creationId xmlns:a16="http://schemas.microsoft.com/office/drawing/2014/main" id="{284A0EBB-EC0B-4350-BE60-6DA8FDB5FEA0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직사각형 203">
                <a:extLst>
                  <a:ext uri="{FF2B5EF4-FFF2-40B4-BE49-F238E27FC236}">
                    <a16:creationId xmlns:a16="http://schemas.microsoft.com/office/drawing/2014/main" id="{93D5C542-E312-47D0-931D-FAD337C9C559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" name="직사각형 204">
                <a:extLst>
                  <a:ext uri="{FF2B5EF4-FFF2-40B4-BE49-F238E27FC236}">
                    <a16:creationId xmlns:a16="http://schemas.microsoft.com/office/drawing/2014/main" id="{194D174C-FA41-4521-8A59-8E4677AE7662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직사각형 205">
                <a:extLst>
                  <a:ext uri="{FF2B5EF4-FFF2-40B4-BE49-F238E27FC236}">
                    <a16:creationId xmlns:a16="http://schemas.microsoft.com/office/drawing/2014/main" id="{7E8A7CAD-A61B-408A-A9C4-1536BCAFA862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직사각형 206">
                <a:extLst>
                  <a:ext uri="{FF2B5EF4-FFF2-40B4-BE49-F238E27FC236}">
                    <a16:creationId xmlns:a16="http://schemas.microsoft.com/office/drawing/2014/main" id="{20AC0D95-DFC3-41B1-9F5A-604D7F577ECA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직사각형 207">
                <a:extLst>
                  <a:ext uri="{FF2B5EF4-FFF2-40B4-BE49-F238E27FC236}">
                    <a16:creationId xmlns:a16="http://schemas.microsoft.com/office/drawing/2014/main" id="{B4508839-3AB0-4F21-A637-D0CF60246276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직사각형 148">
                <a:extLst>
                  <a:ext uri="{FF2B5EF4-FFF2-40B4-BE49-F238E27FC236}">
                    <a16:creationId xmlns:a16="http://schemas.microsoft.com/office/drawing/2014/main" id="{DBEE6437-4C3B-4408-8C6D-4B15F4C6A4B2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직사각형 149">
                <a:extLst>
                  <a:ext uri="{FF2B5EF4-FFF2-40B4-BE49-F238E27FC236}">
                    <a16:creationId xmlns:a16="http://schemas.microsoft.com/office/drawing/2014/main" id="{E64FE43E-6877-4066-B310-994164A3DC6D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직사각형 150">
                <a:extLst>
                  <a:ext uri="{FF2B5EF4-FFF2-40B4-BE49-F238E27FC236}">
                    <a16:creationId xmlns:a16="http://schemas.microsoft.com/office/drawing/2014/main" id="{598435EE-1680-45B5-BA88-229DA799E001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직사각형 151">
                <a:extLst>
                  <a:ext uri="{FF2B5EF4-FFF2-40B4-BE49-F238E27FC236}">
                    <a16:creationId xmlns:a16="http://schemas.microsoft.com/office/drawing/2014/main" id="{7F973C4A-9280-499C-ABC5-768A2FD872A7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직사각형 156">
                <a:extLst>
                  <a:ext uri="{FF2B5EF4-FFF2-40B4-BE49-F238E27FC236}">
                    <a16:creationId xmlns:a16="http://schemas.microsoft.com/office/drawing/2014/main" id="{00D07A97-3B91-4CC2-AB97-545396381E79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직사각형 157">
                <a:extLst>
                  <a:ext uri="{FF2B5EF4-FFF2-40B4-BE49-F238E27FC236}">
                    <a16:creationId xmlns:a16="http://schemas.microsoft.com/office/drawing/2014/main" id="{0E34C919-33E9-42CF-B854-DD478456ED0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직사각형 202">
                <a:extLst>
                  <a:ext uri="{FF2B5EF4-FFF2-40B4-BE49-F238E27FC236}">
                    <a16:creationId xmlns:a16="http://schemas.microsoft.com/office/drawing/2014/main" id="{E49A7C55-97C4-4E41-8EF0-ECDCF51660C8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직사각형 203">
                <a:extLst>
                  <a:ext uri="{FF2B5EF4-FFF2-40B4-BE49-F238E27FC236}">
                    <a16:creationId xmlns:a16="http://schemas.microsoft.com/office/drawing/2014/main" id="{8CD16309-DB62-431C-BD05-F451B614C5F2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직사각형 204">
                <a:extLst>
                  <a:ext uri="{FF2B5EF4-FFF2-40B4-BE49-F238E27FC236}">
                    <a16:creationId xmlns:a16="http://schemas.microsoft.com/office/drawing/2014/main" id="{D8B4F504-A1F3-44A8-9D71-6B6A0310D865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" name="직사각형 205">
                <a:extLst>
                  <a:ext uri="{FF2B5EF4-FFF2-40B4-BE49-F238E27FC236}">
                    <a16:creationId xmlns:a16="http://schemas.microsoft.com/office/drawing/2014/main" id="{604A5EE0-22E0-4C44-91AF-BAB423F943A2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직사각형 206">
                <a:extLst>
                  <a:ext uri="{FF2B5EF4-FFF2-40B4-BE49-F238E27FC236}">
                    <a16:creationId xmlns:a16="http://schemas.microsoft.com/office/drawing/2014/main" id="{5245F7F5-C324-4A12-9AE8-12A5A19EFF4E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직사각형 207">
                <a:extLst>
                  <a:ext uri="{FF2B5EF4-FFF2-40B4-BE49-F238E27FC236}">
                    <a16:creationId xmlns:a16="http://schemas.microsoft.com/office/drawing/2014/main" id="{C88AE5D7-F294-4FC2-A339-9FB6AD3E3CA8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" name="직사각형 148">
                <a:extLst>
                  <a:ext uri="{FF2B5EF4-FFF2-40B4-BE49-F238E27FC236}">
                    <a16:creationId xmlns:a16="http://schemas.microsoft.com/office/drawing/2014/main" id="{97F4135B-67BC-440E-8331-4075477C981E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직사각형 149">
                <a:extLst>
                  <a:ext uri="{FF2B5EF4-FFF2-40B4-BE49-F238E27FC236}">
                    <a16:creationId xmlns:a16="http://schemas.microsoft.com/office/drawing/2014/main" id="{717F2BA9-3B5E-4E7E-B6AD-950C576B4533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직사각형 150">
                <a:extLst>
                  <a:ext uri="{FF2B5EF4-FFF2-40B4-BE49-F238E27FC236}">
                    <a16:creationId xmlns:a16="http://schemas.microsoft.com/office/drawing/2014/main" id="{2A53B069-AB8A-49AE-9CFE-D3A81E16EC99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직사각형 151">
                <a:extLst>
                  <a:ext uri="{FF2B5EF4-FFF2-40B4-BE49-F238E27FC236}">
                    <a16:creationId xmlns:a16="http://schemas.microsoft.com/office/drawing/2014/main" id="{A18ACFEC-8F66-422F-A343-D76B16BBF3EC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직사각형 156">
                <a:extLst>
                  <a:ext uri="{FF2B5EF4-FFF2-40B4-BE49-F238E27FC236}">
                    <a16:creationId xmlns:a16="http://schemas.microsoft.com/office/drawing/2014/main" id="{90135F85-11A5-4D27-88A6-B2BCE4990806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직사각형 157">
                <a:extLst>
                  <a:ext uri="{FF2B5EF4-FFF2-40B4-BE49-F238E27FC236}">
                    <a16:creationId xmlns:a16="http://schemas.microsoft.com/office/drawing/2014/main" id="{9BF4873A-044D-4786-8657-72FB000C761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" name="직사각형 202">
                <a:extLst>
                  <a:ext uri="{FF2B5EF4-FFF2-40B4-BE49-F238E27FC236}">
                    <a16:creationId xmlns:a16="http://schemas.microsoft.com/office/drawing/2014/main" id="{FEC56F23-0610-47A5-90F8-F9BB4AF0D6D0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직사각형 203">
                <a:extLst>
                  <a:ext uri="{FF2B5EF4-FFF2-40B4-BE49-F238E27FC236}">
                    <a16:creationId xmlns:a16="http://schemas.microsoft.com/office/drawing/2014/main" id="{B06E4937-9946-42CE-8A8E-3CBFB2465842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직사각형 204">
                <a:extLst>
                  <a:ext uri="{FF2B5EF4-FFF2-40B4-BE49-F238E27FC236}">
                    <a16:creationId xmlns:a16="http://schemas.microsoft.com/office/drawing/2014/main" id="{F5CE08BD-C338-4F0A-91B8-FA372CF00E3A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직사각형 205">
                <a:extLst>
                  <a:ext uri="{FF2B5EF4-FFF2-40B4-BE49-F238E27FC236}">
                    <a16:creationId xmlns:a16="http://schemas.microsoft.com/office/drawing/2014/main" id="{63119EA5-BE75-4483-85C6-5775F06C8E93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2" name="직사각형 206">
                <a:extLst>
                  <a:ext uri="{FF2B5EF4-FFF2-40B4-BE49-F238E27FC236}">
                    <a16:creationId xmlns:a16="http://schemas.microsoft.com/office/drawing/2014/main" id="{4621CC2E-3D11-4A5D-98AB-405D94B9CD74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직사각형 207">
                <a:extLst>
                  <a:ext uri="{FF2B5EF4-FFF2-40B4-BE49-F238E27FC236}">
                    <a16:creationId xmlns:a16="http://schemas.microsoft.com/office/drawing/2014/main" id="{92112955-BA1B-4936-BA20-7589C28AA9CF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77376FF-C21E-4D0A-8D9D-905BCD7F8BAA}"/>
                </a:ext>
              </a:extLst>
            </p:cNvPr>
            <p:cNvCxnSpPr>
              <a:stCxn id="1041" idx="0"/>
              <a:endCxn id="138" idx="2"/>
            </p:cNvCxnSpPr>
            <p:nvPr/>
          </p:nvCxnSpPr>
          <p:spPr>
            <a:xfrm>
              <a:off x="187702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D2FD0ABE-D6E3-40FA-B350-2855858940B8}"/>
                </a:ext>
              </a:extLst>
            </p:cNvPr>
            <p:cNvCxnSpPr/>
            <p:nvPr/>
          </p:nvCxnSpPr>
          <p:spPr>
            <a:xfrm>
              <a:off x="317507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96E210A4-06B9-44F1-A084-ECE0D2249635}"/>
                </a:ext>
              </a:extLst>
            </p:cNvPr>
            <p:cNvCxnSpPr/>
            <p:nvPr/>
          </p:nvCxnSpPr>
          <p:spPr>
            <a:xfrm>
              <a:off x="3488951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2D61200B-C80C-407D-9D44-4621178BE568}"/>
                </a:ext>
              </a:extLst>
            </p:cNvPr>
            <p:cNvCxnSpPr/>
            <p:nvPr/>
          </p:nvCxnSpPr>
          <p:spPr>
            <a:xfrm>
              <a:off x="3813464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12B777C5-6175-483A-A702-63EA13D56371}"/>
                </a:ext>
              </a:extLst>
            </p:cNvPr>
            <p:cNvCxnSpPr/>
            <p:nvPr/>
          </p:nvCxnSpPr>
          <p:spPr>
            <a:xfrm>
              <a:off x="5426071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53BF62B2-1ACB-44B7-8172-C47B1BB09B1D}"/>
                </a:ext>
              </a:extLst>
            </p:cNvPr>
            <p:cNvGrpSpPr/>
            <p:nvPr/>
          </p:nvGrpSpPr>
          <p:grpSpPr>
            <a:xfrm>
              <a:off x="6226328" y="3037374"/>
              <a:ext cx="1933816" cy="3192999"/>
              <a:chOff x="752040" y="1444320"/>
              <a:chExt cx="2483107" cy="4099953"/>
            </a:xfrm>
          </p:grpSpPr>
          <p:sp>
            <p:nvSpPr>
              <p:cNvPr id="273" name="직사각형 148">
                <a:extLst>
                  <a:ext uri="{FF2B5EF4-FFF2-40B4-BE49-F238E27FC236}">
                    <a16:creationId xmlns:a16="http://schemas.microsoft.com/office/drawing/2014/main" id="{06F53D01-59BE-4436-8629-7BA36338117B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직사각형 149">
                <a:extLst>
                  <a:ext uri="{FF2B5EF4-FFF2-40B4-BE49-F238E27FC236}">
                    <a16:creationId xmlns:a16="http://schemas.microsoft.com/office/drawing/2014/main" id="{6CA500A5-3EBB-4DDE-B0F6-428EB8C072B4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" name="직사각형 150">
                <a:extLst>
                  <a:ext uri="{FF2B5EF4-FFF2-40B4-BE49-F238E27FC236}">
                    <a16:creationId xmlns:a16="http://schemas.microsoft.com/office/drawing/2014/main" id="{5C101CC7-730C-4C22-8B64-86DC5714D753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직사각형 151">
                <a:extLst>
                  <a:ext uri="{FF2B5EF4-FFF2-40B4-BE49-F238E27FC236}">
                    <a16:creationId xmlns:a16="http://schemas.microsoft.com/office/drawing/2014/main" id="{4A73E30D-CA15-4CD3-9C23-B21EBB725A6D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직사각형 156">
                <a:extLst>
                  <a:ext uri="{FF2B5EF4-FFF2-40B4-BE49-F238E27FC236}">
                    <a16:creationId xmlns:a16="http://schemas.microsoft.com/office/drawing/2014/main" id="{3438A799-1B1F-4454-9DAE-391444FFC890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8" name="직사각형 157">
                <a:extLst>
                  <a:ext uri="{FF2B5EF4-FFF2-40B4-BE49-F238E27FC236}">
                    <a16:creationId xmlns:a16="http://schemas.microsoft.com/office/drawing/2014/main" id="{B12B1352-A3BD-47B4-A0E0-F3E4183A983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9" name="직사각형 202">
                <a:extLst>
                  <a:ext uri="{FF2B5EF4-FFF2-40B4-BE49-F238E27FC236}">
                    <a16:creationId xmlns:a16="http://schemas.microsoft.com/office/drawing/2014/main" id="{FF01BE71-54C0-420E-8FED-8C4D9ACC49B6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직사각형 203">
                <a:extLst>
                  <a:ext uri="{FF2B5EF4-FFF2-40B4-BE49-F238E27FC236}">
                    <a16:creationId xmlns:a16="http://schemas.microsoft.com/office/drawing/2014/main" id="{F5157360-2839-415E-9835-6E64E6E0671B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1" name="직사각형 204">
                <a:extLst>
                  <a:ext uri="{FF2B5EF4-FFF2-40B4-BE49-F238E27FC236}">
                    <a16:creationId xmlns:a16="http://schemas.microsoft.com/office/drawing/2014/main" id="{5B65BF48-1209-4B79-B99B-C02DE6596FBD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직사각형 205">
                <a:extLst>
                  <a:ext uri="{FF2B5EF4-FFF2-40B4-BE49-F238E27FC236}">
                    <a16:creationId xmlns:a16="http://schemas.microsoft.com/office/drawing/2014/main" id="{274A6E5D-A5E4-4574-A046-D0354D7BA5CF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직사각형 206">
                <a:extLst>
                  <a:ext uri="{FF2B5EF4-FFF2-40B4-BE49-F238E27FC236}">
                    <a16:creationId xmlns:a16="http://schemas.microsoft.com/office/drawing/2014/main" id="{870E7E26-DA6C-4D99-BE01-5CC489E7505E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직사각형 207">
                <a:extLst>
                  <a:ext uri="{FF2B5EF4-FFF2-40B4-BE49-F238E27FC236}">
                    <a16:creationId xmlns:a16="http://schemas.microsoft.com/office/drawing/2014/main" id="{9C55268B-5610-4845-9D9E-9D037B70040A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직사각형 148">
                <a:extLst>
                  <a:ext uri="{FF2B5EF4-FFF2-40B4-BE49-F238E27FC236}">
                    <a16:creationId xmlns:a16="http://schemas.microsoft.com/office/drawing/2014/main" id="{631AB323-37C1-43E2-A7F5-837208DCCD9D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직사각형 149">
                <a:extLst>
                  <a:ext uri="{FF2B5EF4-FFF2-40B4-BE49-F238E27FC236}">
                    <a16:creationId xmlns:a16="http://schemas.microsoft.com/office/drawing/2014/main" id="{32B9386B-364D-4794-ACC3-21EE50002890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직사각형 150">
                <a:extLst>
                  <a:ext uri="{FF2B5EF4-FFF2-40B4-BE49-F238E27FC236}">
                    <a16:creationId xmlns:a16="http://schemas.microsoft.com/office/drawing/2014/main" id="{53C04DF5-8255-41DA-B2D5-8BF541E4E2A5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직사각형 151">
                <a:extLst>
                  <a:ext uri="{FF2B5EF4-FFF2-40B4-BE49-F238E27FC236}">
                    <a16:creationId xmlns:a16="http://schemas.microsoft.com/office/drawing/2014/main" id="{E074B32C-9E85-41A9-AC01-A24019D96F1E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직사각형 156">
                <a:extLst>
                  <a:ext uri="{FF2B5EF4-FFF2-40B4-BE49-F238E27FC236}">
                    <a16:creationId xmlns:a16="http://schemas.microsoft.com/office/drawing/2014/main" id="{FBF1C2F0-A026-46FF-A10D-37397D1F049C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직사각형 157">
                <a:extLst>
                  <a:ext uri="{FF2B5EF4-FFF2-40B4-BE49-F238E27FC236}">
                    <a16:creationId xmlns:a16="http://schemas.microsoft.com/office/drawing/2014/main" id="{55ED7593-3A14-498D-8FBE-6CA9F7E9822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직사각형 202">
                <a:extLst>
                  <a:ext uri="{FF2B5EF4-FFF2-40B4-BE49-F238E27FC236}">
                    <a16:creationId xmlns:a16="http://schemas.microsoft.com/office/drawing/2014/main" id="{9BC92AB3-3678-47C3-B0AA-B219B4BB636A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2" name="직사각형 203">
                <a:extLst>
                  <a:ext uri="{FF2B5EF4-FFF2-40B4-BE49-F238E27FC236}">
                    <a16:creationId xmlns:a16="http://schemas.microsoft.com/office/drawing/2014/main" id="{768CD326-1FE7-4115-8985-C96AE291FADB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직사각형 204">
                <a:extLst>
                  <a:ext uri="{FF2B5EF4-FFF2-40B4-BE49-F238E27FC236}">
                    <a16:creationId xmlns:a16="http://schemas.microsoft.com/office/drawing/2014/main" id="{8C05ACD5-BFC0-4D97-AD40-CD1D3C541DB7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직사각형 205">
                <a:extLst>
                  <a:ext uri="{FF2B5EF4-FFF2-40B4-BE49-F238E27FC236}">
                    <a16:creationId xmlns:a16="http://schemas.microsoft.com/office/drawing/2014/main" id="{C88648EF-80EB-4921-B794-804F7CD07F0E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직사각형 206">
                <a:extLst>
                  <a:ext uri="{FF2B5EF4-FFF2-40B4-BE49-F238E27FC236}">
                    <a16:creationId xmlns:a16="http://schemas.microsoft.com/office/drawing/2014/main" id="{FEB91820-05C1-459F-AF84-EEDC72D86859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6" name="직사각형 207">
                <a:extLst>
                  <a:ext uri="{FF2B5EF4-FFF2-40B4-BE49-F238E27FC236}">
                    <a16:creationId xmlns:a16="http://schemas.microsoft.com/office/drawing/2014/main" id="{F793A19C-91F5-4685-910B-1563A3F9B52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직사각형 148">
                <a:extLst>
                  <a:ext uri="{FF2B5EF4-FFF2-40B4-BE49-F238E27FC236}">
                    <a16:creationId xmlns:a16="http://schemas.microsoft.com/office/drawing/2014/main" id="{D02CE069-C9C3-4D67-8814-4872609ADD2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8" name="직사각형 149">
                <a:extLst>
                  <a:ext uri="{FF2B5EF4-FFF2-40B4-BE49-F238E27FC236}">
                    <a16:creationId xmlns:a16="http://schemas.microsoft.com/office/drawing/2014/main" id="{3D83E47A-2EB9-44BA-94A5-2AF16EF311CA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9" name="직사각형 150">
                <a:extLst>
                  <a:ext uri="{FF2B5EF4-FFF2-40B4-BE49-F238E27FC236}">
                    <a16:creationId xmlns:a16="http://schemas.microsoft.com/office/drawing/2014/main" id="{28ED99A0-654F-42BB-9A50-56BE6A4D9A4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0" name="직사각형 151">
                <a:extLst>
                  <a:ext uri="{FF2B5EF4-FFF2-40B4-BE49-F238E27FC236}">
                    <a16:creationId xmlns:a16="http://schemas.microsoft.com/office/drawing/2014/main" id="{E9785BD6-9BE6-4E7E-A6A3-15F0EEDEDE5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1" name="직사각형 156">
                <a:extLst>
                  <a:ext uri="{FF2B5EF4-FFF2-40B4-BE49-F238E27FC236}">
                    <a16:creationId xmlns:a16="http://schemas.microsoft.com/office/drawing/2014/main" id="{F13D3EA3-2DF4-40C8-80F5-ACC1E1261A05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2" name="직사각형 157">
                <a:extLst>
                  <a:ext uri="{FF2B5EF4-FFF2-40B4-BE49-F238E27FC236}">
                    <a16:creationId xmlns:a16="http://schemas.microsoft.com/office/drawing/2014/main" id="{9EF7BB6D-41C5-40C3-A155-1BBBD23A1BFE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3" name="직사각형 202">
                <a:extLst>
                  <a:ext uri="{FF2B5EF4-FFF2-40B4-BE49-F238E27FC236}">
                    <a16:creationId xmlns:a16="http://schemas.microsoft.com/office/drawing/2014/main" id="{F8AAF40C-BAE6-4109-8FD7-A27F4CBB8C3C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4" name="직사각형 203">
                <a:extLst>
                  <a:ext uri="{FF2B5EF4-FFF2-40B4-BE49-F238E27FC236}">
                    <a16:creationId xmlns:a16="http://schemas.microsoft.com/office/drawing/2014/main" id="{34B43DC1-837C-40DB-9128-02C610B9752B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5" name="직사각형 204">
                <a:extLst>
                  <a:ext uri="{FF2B5EF4-FFF2-40B4-BE49-F238E27FC236}">
                    <a16:creationId xmlns:a16="http://schemas.microsoft.com/office/drawing/2014/main" id="{0AD4EA36-C293-4D99-9AD6-673CBC2464C9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6" name="직사각형 205">
                <a:extLst>
                  <a:ext uri="{FF2B5EF4-FFF2-40B4-BE49-F238E27FC236}">
                    <a16:creationId xmlns:a16="http://schemas.microsoft.com/office/drawing/2014/main" id="{3068F6AB-F295-40CE-BE33-34DA5322BC91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7" name="직사각형 206">
                <a:extLst>
                  <a:ext uri="{FF2B5EF4-FFF2-40B4-BE49-F238E27FC236}">
                    <a16:creationId xmlns:a16="http://schemas.microsoft.com/office/drawing/2014/main" id="{B9B8385E-6612-4C3C-B5A3-74493692CD1E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직사각형 207">
                <a:extLst>
                  <a:ext uri="{FF2B5EF4-FFF2-40B4-BE49-F238E27FC236}">
                    <a16:creationId xmlns:a16="http://schemas.microsoft.com/office/drawing/2014/main" id="{66A8F6C3-FAFC-48D9-9E72-0E4E4CC7719A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직사각형 148">
                <a:extLst>
                  <a:ext uri="{FF2B5EF4-FFF2-40B4-BE49-F238E27FC236}">
                    <a16:creationId xmlns:a16="http://schemas.microsoft.com/office/drawing/2014/main" id="{7BEC0278-6402-441B-AFEE-F85E6E9E0EF9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0" name="직사각형 149">
                <a:extLst>
                  <a:ext uri="{FF2B5EF4-FFF2-40B4-BE49-F238E27FC236}">
                    <a16:creationId xmlns:a16="http://schemas.microsoft.com/office/drawing/2014/main" id="{42564D47-E138-4760-8C32-A565D30CC55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직사각형 150">
                <a:extLst>
                  <a:ext uri="{FF2B5EF4-FFF2-40B4-BE49-F238E27FC236}">
                    <a16:creationId xmlns:a16="http://schemas.microsoft.com/office/drawing/2014/main" id="{D7711818-C442-4225-BE39-DECCA3E5C6A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직사각형 151">
                <a:extLst>
                  <a:ext uri="{FF2B5EF4-FFF2-40B4-BE49-F238E27FC236}">
                    <a16:creationId xmlns:a16="http://schemas.microsoft.com/office/drawing/2014/main" id="{6548E058-ED99-4392-993D-427FD0EB2FA6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직사각형 156">
                <a:extLst>
                  <a:ext uri="{FF2B5EF4-FFF2-40B4-BE49-F238E27FC236}">
                    <a16:creationId xmlns:a16="http://schemas.microsoft.com/office/drawing/2014/main" id="{B64709BA-8916-4A9B-9657-C979920AA9A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4" name="직사각형 157">
                <a:extLst>
                  <a:ext uri="{FF2B5EF4-FFF2-40B4-BE49-F238E27FC236}">
                    <a16:creationId xmlns:a16="http://schemas.microsoft.com/office/drawing/2014/main" id="{C1CBF2FC-4C75-453F-BC64-2B1D259622FA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직사각형 202">
                <a:extLst>
                  <a:ext uri="{FF2B5EF4-FFF2-40B4-BE49-F238E27FC236}">
                    <a16:creationId xmlns:a16="http://schemas.microsoft.com/office/drawing/2014/main" id="{5CD06235-800D-46AA-B9F2-071632D28602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직사각형 203">
                <a:extLst>
                  <a:ext uri="{FF2B5EF4-FFF2-40B4-BE49-F238E27FC236}">
                    <a16:creationId xmlns:a16="http://schemas.microsoft.com/office/drawing/2014/main" id="{D7C23E18-8861-43E0-B2FD-C34FFCD7089E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직사각형 204">
                <a:extLst>
                  <a:ext uri="{FF2B5EF4-FFF2-40B4-BE49-F238E27FC236}">
                    <a16:creationId xmlns:a16="http://schemas.microsoft.com/office/drawing/2014/main" id="{2CF35BE4-454F-4B7E-AD66-DAD5840E1A7A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8" name="직사각형 205">
                <a:extLst>
                  <a:ext uri="{FF2B5EF4-FFF2-40B4-BE49-F238E27FC236}">
                    <a16:creationId xmlns:a16="http://schemas.microsoft.com/office/drawing/2014/main" id="{1F9EB7C8-64B5-4B26-A7C4-0E7C97027AE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직사각형 206">
                <a:extLst>
                  <a:ext uri="{FF2B5EF4-FFF2-40B4-BE49-F238E27FC236}">
                    <a16:creationId xmlns:a16="http://schemas.microsoft.com/office/drawing/2014/main" id="{F7FA4DA5-D22F-4B21-B4AE-121177E6B37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0" name="직사각형 207">
                <a:extLst>
                  <a:ext uri="{FF2B5EF4-FFF2-40B4-BE49-F238E27FC236}">
                    <a16:creationId xmlns:a16="http://schemas.microsoft.com/office/drawing/2014/main" id="{46C953F0-E248-4EE0-A3FC-641FF6A18024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1" name="직사각형 148">
                <a:extLst>
                  <a:ext uri="{FF2B5EF4-FFF2-40B4-BE49-F238E27FC236}">
                    <a16:creationId xmlns:a16="http://schemas.microsoft.com/office/drawing/2014/main" id="{FEBA0D0B-4B4E-4DE9-948F-D7F7B16524D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2" name="직사각형 149">
                <a:extLst>
                  <a:ext uri="{FF2B5EF4-FFF2-40B4-BE49-F238E27FC236}">
                    <a16:creationId xmlns:a16="http://schemas.microsoft.com/office/drawing/2014/main" id="{9E04398C-EC19-4844-8045-AD4AEA954767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3" name="직사각형 150">
                <a:extLst>
                  <a:ext uri="{FF2B5EF4-FFF2-40B4-BE49-F238E27FC236}">
                    <a16:creationId xmlns:a16="http://schemas.microsoft.com/office/drawing/2014/main" id="{16A69EDE-64DA-4643-A1CF-152D10D24245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4" name="직사각형 151">
                <a:extLst>
                  <a:ext uri="{FF2B5EF4-FFF2-40B4-BE49-F238E27FC236}">
                    <a16:creationId xmlns:a16="http://schemas.microsoft.com/office/drawing/2014/main" id="{B7883476-36B7-4BCA-998A-D4EC659AB0D2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5" name="직사각형 156">
                <a:extLst>
                  <a:ext uri="{FF2B5EF4-FFF2-40B4-BE49-F238E27FC236}">
                    <a16:creationId xmlns:a16="http://schemas.microsoft.com/office/drawing/2014/main" id="{C027F94F-3894-4607-8FC5-97C129F46F5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6" name="직사각형 157">
                <a:extLst>
                  <a:ext uri="{FF2B5EF4-FFF2-40B4-BE49-F238E27FC236}">
                    <a16:creationId xmlns:a16="http://schemas.microsoft.com/office/drawing/2014/main" id="{E44E15BF-83BF-4226-8482-D4AA11D2EE3A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7" name="직사각형 202">
                <a:extLst>
                  <a:ext uri="{FF2B5EF4-FFF2-40B4-BE49-F238E27FC236}">
                    <a16:creationId xmlns:a16="http://schemas.microsoft.com/office/drawing/2014/main" id="{68011064-4556-4FC9-A071-F4AB7A8D3A1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8" name="직사각형 203">
                <a:extLst>
                  <a:ext uri="{FF2B5EF4-FFF2-40B4-BE49-F238E27FC236}">
                    <a16:creationId xmlns:a16="http://schemas.microsoft.com/office/drawing/2014/main" id="{CC1CD4FA-416C-4821-8C31-40D0F4ADD578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9" name="직사각형 204">
                <a:extLst>
                  <a:ext uri="{FF2B5EF4-FFF2-40B4-BE49-F238E27FC236}">
                    <a16:creationId xmlns:a16="http://schemas.microsoft.com/office/drawing/2014/main" id="{FC032F0E-1237-4283-91C2-CBD4C22AA235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0" name="직사각형 205">
                <a:extLst>
                  <a:ext uri="{FF2B5EF4-FFF2-40B4-BE49-F238E27FC236}">
                    <a16:creationId xmlns:a16="http://schemas.microsoft.com/office/drawing/2014/main" id="{A578126A-578F-4BB0-84BB-4B7182027A5A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1" name="직사각형 206">
                <a:extLst>
                  <a:ext uri="{FF2B5EF4-FFF2-40B4-BE49-F238E27FC236}">
                    <a16:creationId xmlns:a16="http://schemas.microsoft.com/office/drawing/2014/main" id="{02CF4F94-3DDC-42DE-A5FA-A73F3F69C97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2" name="직사각형 207">
                <a:extLst>
                  <a:ext uri="{FF2B5EF4-FFF2-40B4-BE49-F238E27FC236}">
                    <a16:creationId xmlns:a16="http://schemas.microsoft.com/office/drawing/2014/main" id="{59EF6158-F848-4B3F-90F1-0433E7AF482A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95051746-19E1-4876-8E06-55C69E840FD7}"/>
                </a:ext>
              </a:extLst>
            </p:cNvPr>
            <p:cNvCxnSpPr/>
            <p:nvPr/>
          </p:nvCxnSpPr>
          <p:spPr>
            <a:xfrm>
              <a:off x="703541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04F81DA-A7C6-421D-B34D-4E5BA2812F83}"/>
                </a:ext>
              </a:extLst>
            </p:cNvPr>
            <p:cNvCxnSpPr/>
            <p:nvPr/>
          </p:nvCxnSpPr>
          <p:spPr>
            <a:xfrm flipH="1">
              <a:off x="6872726" y="3677991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E1BF83E2-2552-4246-AD05-0100E198754B}"/>
                </a:ext>
              </a:extLst>
            </p:cNvPr>
            <p:cNvCxnSpPr/>
            <p:nvPr/>
          </p:nvCxnSpPr>
          <p:spPr>
            <a:xfrm flipH="1">
              <a:off x="6872726" y="4030684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87DBD6F7-7109-49F6-9CD1-ED204099FBE1}"/>
                </a:ext>
              </a:extLst>
            </p:cNvPr>
            <p:cNvCxnSpPr/>
            <p:nvPr/>
          </p:nvCxnSpPr>
          <p:spPr>
            <a:xfrm flipH="1">
              <a:off x="6872726" y="431953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5A2E5987-754B-4FA1-8FA2-FC32AB67A3D0}"/>
                </a:ext>
              </a:extLst>
            </p:cNvPr>
            <p:cNvCxnSpPr/>
            <p:nvPr/>
          </p:nvCxnSpPr>
          <p:spPr>
            <a:xfrm flipH="1">
              <a:off x="6872726" y="462052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2" name="직선 화살표 연결선 341">
              <a:extLst>
                <a:ext uri="{FF2B5EF4-FFF2-40B4-BE49-F238E27FC236}">
                  <a16:creationId xmlns:a16="http://schemas.microsoft.com/office/drawing/2014/main" id="{B4751507-56E4-4201-998D-1497174F157C}"/>
                </a:ext>
              </a:extLst>
            </p:cNvPr>
            <p:cNvCxnSpPr/>
            <p:nvPr/>
          </p:nvCxnSpPr>
          <p:spPr>
            <a:xfrm flipH="1">
              <a:off x="6872726" y="493379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3" name="직선 화살표 연결선 342">
              <a:extLst>
                <a:ext uri="{FF2B5EF4-FFF2-40B4-BE49-F238E27FC236}">
                  <a16:creationId xmlns:a16="http://schemas.microsoft.com/office/drawing/2014/main" id="{19EC5522-A974-40C6-8ABB-A0D717635AA8}"/>
                </a:ext>
              </a:extLst>
            </p:cNvPr>
            <p:cNvCxnSpPr/>
            <p:nvPr/>
          </p:nvCxnSpPr>
          <p:spPr>
            <a:xfrm flipH="1">
              <a:off x="6872726" y="5258721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93E4A24E-9C44-4286-9024-C579E645AA4D}"/>
                </a:ext>
              </a:extLst>
            </p:cNvPr>
            <p:cNvCxnSpPr/>
            <p:nvPr/>
          </p:nvCxnSpPr>
          <p:spPr>
            <a:xfrm flipH="1">
              <a:off x="6872726" y="5593532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EBD35E34-E5BE-4207-8C51-A8C2590B2628}"/>
                </a:ext>
              </a:extLst>
            </p:cNvPr>
            <p:cNvCxnSpPr/>
            <p:nvPr/>
          </p:nvCxnSpPr>
          <p:spPr>
            <a:xfrm flipH="1">
              <a:off x="6872726" y="589496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06" name="직사각형 148">
              <a:extLst>
                <a:ext uri="{FF2B5EF4-FFF2-40B4-BE49-F238E27FC236}">
                  <a16:creationId xmlns:a16="http://schemas.microsoft.com/office/drawing/2014/main" id="{65276CA9-3C51-473B-B164-1D2FE6B0512F}"/>
                </a:ext>
              </a:extLst>
            </p:cNvPr>
            <p:cNvSpPr/>
            <p:nvPr/>
          </p:nvSpPr>
          <p:spPr>
            <a:xfrm>
              <a:off x="8165094" y="3037373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" name="타원 209">
              <a:extLst>
                <a:ext uri="{FF2B5EF4-FFF2-40B4-BE49-F238E27FC236}">
                  <a16:creationId xmlns:a16="http://schemas.microsoft.com/office/drawing/2014/main" id="{EBD44AD2-782D-415B-8861-DE8AD5DFA569}"/>
                </a:ext>
              </a:extLst>
            </p:cNvPr>
            <p:cNvSpPr/>
            <p:nvPr/>
          </p:nvSpPr>
          <p:spPr>
            <a:xfrm>
              <a:off x="-472515" y="4154134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08740B4-870E-49F6-B382-989E353E9B7F}"/>
                </a:ext>
              </a:extLst>
            </p:cNvPr>
            <p:cNvGrpSpPr/>
            <p:nvPr/>
          </p:nvGrpSpPr>
          <p:grpSpPr>
            <a:xfrm rot="5400000">
              <a:off x="-721395" y="4455286"/>
              <a:ext cx="635677" cy="374893"/>
              <a:chOff x="1714349" y="3021492"/>
              <a:chExt cx="934560" cy="551160"/>
            </a:xfrm>
          </p:grpSpPr>
          <p:sp>
            <p:nvSpPr>
              <p:cNvPr id="686" name="직사각형 208">
                <a:extLst>
                  <a:ext uri="{FF2B5EF4-FFF2-40B4-BE49-F238E27FC236}">
                    <a16:creationId xmlns:a16="http://schemas.microsoft.com/office/drawing/2014/main" id="{2164C6DD-ADF2-45D7-9038-D501778A2DE2}"/>
                  </a:ext>
                </a:extLst>
              </p:cNvPr>
              <p:cNvSpPr/>
              <p:nvPr/>
            </p:nvSpPr>
            <p:spPr>
              <a:xfrm>
                <a:off x="1714349" y="3021492"/>
                <a:ext cx="934560" cy="80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선 화살표 연결선 210">
                <a:extLst>
                  <a:ext uri="{FF2B5EF4-FFF2-40B4-BE49-F238E27FC236}">
                    <a16:creationId xmlns:a16="http://schemas.microsoft.com/office/drawing/2014/main" id="{4A7960F4-EEAF-4146-8619-F25F135BDE3F}"/>
                  </a:ext>
                </a:extLst>
              </p:cNvPr>
              <p:cNvSpPr/>
              <p:nvPr/>
            </p:nvSpPr>
            <p:spPr>
              <a:xfrm flipV="1">
                <a:off x="2187389" y="3176292"/>
                <a:ext cx="36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04" name="직사각형 148">
              <a:extLst>
                <a:ext uri="{FF2B5EF4-FFF2-40B4-BE49-F238E27FC236}">
                  <a16:creationId xmlns:a16="http://schemas.microsoft.com/office/drawing/2014/main" id="{FBFA80A5-4E79-4BD6-B0C8-37C02E59A6A8}"/>
                </a:ext>
              </a:extLst>
            </p:cNvPr>
            <p:cNvSpPr/>
            <p:nvPr/>
          </p:nvSpPr>
          <p:spPr>
            <a:xfrm>
              <a:off x="8801507" y="3037373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직사각형 148">
              <a:extLst>
                <a:ext uri="{FF2B5EF4-FFF2-40B4-BE49-F238E27FC236}">
                  <a16:creationId xmlns:a16="http://schemas.microsoft.com/office/drawing/2014/main" id="{472AFBB9-C4AC-4605-85EC-42111CEDA7BA}"/>
                </a:ext>
              </a:extLst>
            </p:cNvPr>
            <p:cNvSpPr/>
            <p:nvPr/>
          </p:nvSpPr>
          <p:spPr>
            <a:xfrm>
              <a:off x="8165094" y="3662960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" name="직사각형 148">
              <a:extLst>
                <a:ext uri="{FF2B5EF4-FFF2-40B4-BE49-F238E27FC236}">
                  <a16:creationId xmlns:a16="http://schemas.microsoft.com/office/drawing/2014/main" id="{D65CB0DA-70D9-4694-842E-5DA9B597B073}"/>
                </a:ext>
              </a:extLst>
            </p:cNvPr>
            <p:cNvSpPr/>
            <p:nvPr/>
          </p:nvSpPr>
          <p:spPr>
            <a:xfrm>
              <a:off x="8801507" y="3662960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" name="직사각형 148">
              <a:extLst>
                <a:ext uri="{FF2B5EF4-FFF2-40B4-BE49-F238E27FC236}">
                  <a16:creationId xmlns:a16="http://schemas.microsoft.com/office/drawing/2014/main" id="{3F4B8680-DFEF-4BC1-9CC5-C55743298BE8}"/>
                </a:ext>
              </a:extLst>
            </p:cNvPr>
            <p:cNvSpPr/>
            <p:nvPr/>
          </p:nvSpPr>
          <p:spPr>
            <a:xfrm>
              <a:off x="8165094" y="4334846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" name="직사각형 148">
              <a:extLst>
                <a:ext uri="{FF2B5EF4-FFF2-40B4-BE49-F238E27FC236}">
                  <a16:creationId xmlns:a16="http://schemas.microsoft.com/office/drawing/2014/main" id="{1B15370C-F6D6-479A-8D2E-4A9FC4EDC405}"/>
                </a:ext>
              </a:extLst>
            </p:cNvPr>
            <p:cNvSpPr/>
            <p:nvPr/>
          </p:nvSpPr>
          <p:spPr>
            <a:xfrm>
              <a:off x="8165094" y="4959897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" name="직사각형 148">
              <a:extLst>
                <a:ext uri="{FF2B5EF4-FFF2-40B4-BE49-F238E27FC236}">
                  <a16:creationId xmlns:a16="http://schemas.microsoft.com/office/drawing/2014/main" id="{F412A6ED-BD84-4509-9FC6-409B26D220F6}"/>
                </a:ext>
              </a:extLst>
            </p:cNvPr>
            <p:cNvSpPr/>
            <p:nvPr/>
          </p:nvSpPr>
          <p:spPr>
            <a:xfrm>
              <a:off x="8801507" y="4959897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" name="직사각형 148">
              <a:extLst>
                <a:ext uri="{FF2B5EF4-FFF2-40B4-BE49-F238E27FC236}">
                  <a16:creationId xmlns:a16="http://schemas.microsoft.com/office/drawing/2014/main" id="{3DEA5988-EE8F-4158-9289-94471539CDEF}"/>
                </a:ext>
              </a:extLst>
            </p:cNvPr>
            <p:cNvSpPr/>
            <p:nvPr/>
          </p:nvSpPr>
          <p:spPr>
            <a:xfrm>
              <a:off x="8165095" y="5574400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직사각형 148">
              <a:extLst>
                <a:ext uri="{FF2B5EF4-FFF2-40B4-BE49-F238E27FC236}">
                  <a16:creationId xmlns:a16="http://schemas.microsoft.com/office/drawing/2014/main" id="{32A3E233-5766-497F-B11E-D004EB596BF3}"/>
                </a:ext>
              </a:extLst>
            </p:cNvPr>
            <p:cNvSpPr/>
            <p:nvPr/>
          </p:nvSpPr>
          <p:spPr>
            <a:xfrm>
              <a:off x="8801508" y="5574400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직사각형 148">
              <a:extLst>
                <a:ext uri="{FF2B5EF4-FFF2-40B4-BE49-F238E27FC236}">
                  <a16:creationId xmlns:a16="http://schemas.microsoft.com/office/drawing/2014/main" id="{B3958367-0492-441C-99E0-988524A95AE3}"/>
                </a:ext>
              </a:extLst>
            </p:cNvPr>
            <p:cNvSpPr/>
            <p:nvPr/>
          </p:nvSpPr>
          <p:spPr>
            <a:xfrm>
              <a:off x="8801507" y="4334846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B675AAF-4D7B-4DD1-A106-3C5B0E38569E}"/>
                </a:ext>
              </a:extLst>
            </p:cNvPr>
            <p:cNvSpPr/>
            <p:nvPr/>
          </p:nvSpPr>
          <p:spPr>
            <a:xfrm>
              <a:off x="8166679" y="3037374"/>
              <a:ext cx="1289829" cy="320935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BDA352-DB33-45B7-8F1B-6D9C752E7FC7}"/>
                </a:ext>
              </a:extLst>
            </p:cNvPr>
            <p:cNvSpPr/>
            <p:nvPr/>
          </p:nvSpPr>
          <p:spPr>
            <a:xfrm>
              <a:off x="9357901" y="4481585"/>
              <a:ext cx="102874" cy="32283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122494B-0F5E-4F52-9CFE-AB9062D1649B}"/>
                </a:ext>
              </a:extLst>
            </p:cNvPr>
            <p:cNvGrpSpPr/>
            <p:nvPr/>
          </p:nvGrpSpPr>
          <p:grpSpPr>
            <a:xfrm>
              <a:off x="9117438" y="4264024"/>
              <a:ext cx="328978" cy="256426"/>
              <a:chOff x="9136332" y="4752869"/>
              <a:chExt cx="328978" cy="256426"/>
            </a:xfrm>
          </p:grpSpPr>
          <p:sp>
            <p:nvSpPr>
              <p:cNvPr id="692" name="타원 179">
                <a:extLst>
                  <a:ext uri="{FF2B5EF4-FFF2-40B4-BE49-F238E27FC236}">
                    <a16:creationId xmlns:a16="http://schemas.microsoft.com/office/drawing/2014/main" id="{A4941685-F60E-44A6-AA20-65EBEDE2E7A6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TextBox 180">
                <a:extLst>
                  <a:ext uri="{FF2B5EF4-FFF2-40B4-BE49-F238E27FC236}">
                    <a16:creationId xmlns:a16="http://schemas.microsoft.com/office/drawing/2014/main" id="{CFE6CB6C-E544-46F1-AED4-1CD5B1AF40DB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716" name="그룹 715">
              <a:extLst>
                <a:ext uri="{FF2B5EF4-FFF2-40B4-BE49-F238E27FC236}">
                  <a16:creationId xmlns:a16="http://schemas.microsoft.com/office/drawing/2014/main" id="{B98C690D-CAF4-4F40-B9A6-40D251F097D5}"/>
                </a:ext>
              </a:extLst>
            </p:cNvPr>
            <p:cNvGrpSpPr/>
            <p:nvPr/>
          </p:nvGrpSpPr>
          <p:grpSpPr>
            <a:xfrm>
              <a:off x="1626007" y="2838738"/>
              <a:ext cx="328978" cy="256426"/>
              <a:chOff x="9136332" y="4752869"/>
              <a:chExt cx="328978" cy="256426"/>
            </a:xfrm>
          </p:grpSpPr>
          <p:sp>
            <p:nvSpPr>
              <p:cNvPr id="717" name="타원 179">
                <a:extLst>
                  <a:ext uri="{FF2B5EF4-FFF2-40B4-BE49-F238E27FC236}">
                    <a16:creationId xmlns:a16="http://schemas.microsoft.com/office/drawing/2014/main" id="{7C0EB6AE-F7C9-4A54-9851-4342953246DA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TextBox 180">
                <a:extLst>
                  <a:ext uri="{FF2B5EF4-FFF2-40B4-BE49-F238E27FC236}">
                    <a16:creationId xmlns:a16="http://schemas.microsoft.com/office/drawing/2014/main" id="{D37652E9-E5B9-45B6-A236-673ED423F798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2EE7CEC-ACE3-490D-BA72-D29008625F66}"/>
                </a:ext>
              </a:extLst>
            </p:cNvPr>
            <p:cNvCxnSpPr/>
            <p:nvPr/>
          </p:nvCxnSpPr>
          <p:spPr>
            <a:xfrm>
              <a:off x="9679319" y="4620528"/>
              <a:ext cx="13431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0B1BE23-47BD-48D9-ACF5-08E6C99E7E71}"/>
                </a:ext>
              </a:extLst>
            </p:cNvPr>
            <p:cNvCxnSpPr>
              <a:cxnSpLocks/>
            </p:cNvCxnSpPr>
            <p:nvPr/>
          </p:nvCxnSpPr>
          <p:spPr>
            <a:xfrm>
              <a:off x="9679319" y="3671082"/>
              <a:ext cx="0" cy="192081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FE21AD-E137-4B46-B447-9491B15DC14D}"/>
                </a:ext>
              </a:extLst>
            </p:cNvPr>
            <p:cNvSpPr txBox="1"/>
            <p:nvPr/>
          </p:nvSpPr>
          <p:spPr>
            <a:xfrm>
              <a:off x="9675679" y="421501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다음 슬라이드에 이어짐</a:t>
              </a:r>
            </a:p>
          </p:txBody>
        </p:sp>
        <p:grpSp>
          <p:nvGrpSpPr>
            <p:cNvPr id="730" name="그룹 729">
              <a:extLst>
                <a:ext uri="{FF2B5EF4-FFF2-40B4-BE49-F238E27FC236}">
                  <a16:creationId xmlns:a16="http://schemas.microsoft.com/office/drawing/2014/main" id="{21F16181-0E6D-4341-9751-FB7ADB07860B}"/>
                </a:ext>
              </a:extLst>
            </p:cNvPr>
            <p:cNvGrpSpPr/>
            <p:nvPr/>
          </p:nvGrpSpPr>
          <p:grpSpPr>
            <a:xfrm>
              <a:off x="7988960" y="2845524"/>
              <a:ext cx="328978" cy="256426"/>
              <a:chOff x="9136332" y="4752869"/>
              <a:chExt cx="328978" cy="256426"/>
            </a:xfrm>
          </p:grpSpPr>
          <p:sp>
            <p:nvSpPr>
              <p:cNvPr id="731" name="타원 179">
                <a:extLst>
                  <a:ext uri="{FF2B5EF4-FFF2-40B4-BE49-F238E27FC236}">
                    <a16:creationId xmlns:a16="http://schemas.microsoft.com/office/drawing/2014/main" id="{1F78B7FE-42DE-4E1E-A4F5-09650DE271FD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2" name="TextBox 180">
                <a:extLst>
                  <a:ext uri="{FF2B5EF4-FFF2-40B4-BE49-F238E27FC236}">
                    <a16:creationId xmlns:a16="http://schemas.microsoft.com/office/drawing/2014/main" id="{87764BAE-7C5A-497A-B94C-F23A4DC22509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1279D1E-C160-4BD2-908C-D3A132231A05}"/>
                </a:ext>
              </a:extLst>
            </p:cNvPr>
            <p:cNvGrpSpPr/>
            <p:nvPr/>
          </p:nvGrpSpPr>
          <p:grpSpPr>
            <a:xfrm>
              <a:off x="-219572" y="6457869"/>
              <a:ext cx="9730970" cy="296796"/>
              <a:chOff x="-219572" y="6501554"/>
              <a:chExt cx="9730970" cy="296796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4EA15339-5A37-4D24-AB5F-90CA9BDFA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9572" y="6501554"/>
                <a:ext cx="839379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61EA050E-9634-4B14-973B-B1CE4C54A227}"/>
                  </a:ext>
                </a:extLst>
              </p:cNvPr>
              <p:cNvSpPr txBox="1"/>
              <p:nvPr/>
            </p:nvSpPr>
            <p:spPr>
              <a:xfrm>
                <a:off x="2875811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7" name="직선 화살표 연결선 746">
                <a:extLst>
                  <a:ext uri="{FF2B5EF4-FFF2-40B4-BE49-F238E27FC236}">
                    <a16:creationId xmlns:a16="http://schemas.microsoft.com/office/drawing/2014/main" id="{E9DB8AE8-6FB0-4A42-9580-3931D324D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218" y="6501554"/>
                <a:ext cx="133718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3B101C95-3FD3-4FA1-9F0B-23D39E61C47C}"/>
                  </a:ext>
                </a:extLst>
              </p:cNvPr>
              <p:cNvSpPr txBox="1"/>
              <p:nvPr/>
            </p:nvSpPr>
            <p:spPr>
              <a:xfrm>
                <a:off x="8291030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D9C87CE-3346-4700-9D8A-0FDBBCE07128}"/>
                </a:ext>
              </a:extLst>
            </p:cNvPr>
            <p:cNvSpPr txBox="1"/>
            <p:nvPr/>
          </p:nvSpPr>
          <p:spPr>
            <a:xfrm>
              <a:off x="1867715" y="271464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E6D61DCE-0B90-4C79-AF66-9FADC6B4B703}"/>
                </a:ext>
              </a:extLst>
            </p:cNvPr>
            <p:cNvSpPr txBox="1"/>
            <p:nvPr/>
          </p:nvSpPr>
          <p:spPr>
            <a:xfrm>
              <a:off x="3098431" y="271464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98628738-BE46-4C7A-B5F2-39D2E06660FD}"/>
                </a:ext>
              </a:extLst>
            </p:cNvPr>
            <p:cNvSpPr txBox="1"/>
            <p:nvPr/>
          </p:nvSpPr>
          <p:spPr>
            <a:xfrm>
              <a:off x="4865926" y="2368383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1D694D4-B061-41F1-8A9B-2F3F0F44DD85}"/>
                </a:ext>
              </a:extLst>
            </p:cNvPr>
            <p:cNvSpPr txBox="1"/>
            <p:nvPr/>
          </p:nvSpPr>
          <p:spPr>
            <a:xfrm>
              <a:off x="6434019" y="2368382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17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23" name="직사각형 23">
            <a:extLst>
              <a:ext uri="{FF2B5EF4-FFF2-40B4-BE49-F238E27FC236}">
                <a16:creationId xmlns:a16="http://schemas.microsoft.com/office/drawing/2014/main" id="{D8994EA8-A024-4D41-9028-C8CBE3CFBFC5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24">
            <a:extLst>
              <a:ext uri="{FF2B5EF4-FFF2-40B4-BE49-F238E27FC236}">
                <a16:creationId xmlns:a16="http://schemas.microsoft.com/office/drawing/2014/main" id="{809D5AF8-52AD-4C66-9C4C-C724BEDE3D31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25">
            <a:extLst>
              <a:ext uri="{FF2B5EF4-FFF2-40B4-BE49-F238E27FC236}">
                <a16:creationId xmlns:a16="http://schemas.microsoft.com/office/drawing/2014/main" id="{034DF6D6-906C-468A-ADBB-D234B47ED52D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TextBox 6">
            <a:extLst>
              <a:ext uri="{FF2B5EF4-FFF2-40B4-BE49-F238E27FC236}">
                <a16:creationId xmlns:a16="http://schemas.microsoft.com/office/drawing/2014/main" id="{771E7F43-AE66-41D5-A6B5-9C3294C1B444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7" name="TextBox 7">
            <a:extLst>
              <a:ext uri="{FF2B5EF4-FFF2-40B4-BE49-F238E27FC236}">
                <a16:creationId xmlns:a16="http://schemas.microsoft.com/office/drawing/2014/main" id="{6BBA1939-48F1-4B0D-A28E-6E97143C92DA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8" name="TextBox 8">
            <a:extLst>
              <a:ext uri="{FF2B5EF4-FFF2-40B4-BE49-F238E27FC236}">
                <a16:creationId xmlns:a16="http://schemas.microsoft.com/office/drawing/2014/main" id="{533B0A41-2400-4BD8-9929-EA3FE3A7E2FF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9" name="TextBox 12">
            <a:extLst>
              <a:ext uri="{FF2B5EF4-FFF2-40B4-BE49-F238E27FC236}">
                <a16:creationId xmlns:a16="http://schemas.microsoft.com/office/drawing/2014/main" id="{7B261796-BB2D-4448-9FFA-F3D682165545}"/>
              </a:ext>
            </a:extLst>
          </p:cNvPr>
          <p:cNvSpPr/>
          <p:nvPr/>
        </p:nvSpPr>
        <p:spPr>
          <a:xfrm>
            <a:off x="9679320" y="3053520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0" name="TextBox 13">
            <a:extLst>
              <a:ext uri="{FF2B5EF4-FFF2-40B4-BE49-F238E27FC236}">
                <a16:creationId xmlns:a16="http://schemas.microsoft.com/office/drawing/2014/main" id="{D87AC862-F461-48B2-883D-8B4147041BBB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1" name="TextBox 14">
            <a:extLst>
              <a:ext uri="{FF2B5EF4-FFF2-40B4-BE49-F238E27FC236}">
                <a16:creationId xmlns:a16="http://schemas.microsoft.com/office/drawing/2014/main" id="{7A78F28D-DCCD-4524-9608-784B33D8F875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D783128-3EA8-47F6-B3EA-7216881B2A5F}"/>
              </a:ext>
            </a:extLst>
          </p:cNvPr>
          <p:cNvGrpSpPr/>
          <p:nvPr/>
        </p:nvGrpSpPr>
        <p:grpSpPr>
          <a:xfrm>
            <a:off x="128675" y="943569"/>
            <a:ext cx="4473902" cy="1995059"/>
            <a:chOff x="163825" y="1049211"/>
            <a:chExt cx="4473902" cy="1995059"/>
          </a:xfrm>
        </p:grpSpPr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745CBF39-06AC-4F8D-AE85-C0D1FFCA252F}"/>
                </a:ext>
              </a:extLst>
            </p:cNvPr>
            <p:cNvSpPr txBox="1"/>
            <p:nvPr/>
          </p:nvSpPr>
          <p:spPr>
            <a:xfrm>
              <a:off x="715604" y="1170912"/>
              <a:ext cx="2736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레이저와 연결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상태가 되면 연결된 레이저를 끔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AEDA990-E7AA-41CD-9875-2444C3BF8843}"/>
                </a:ext>
              </a:extLst>
            </p:cNvPr>
            <p:cNvGrpSpPr/>
            <p:nvPr/>
          </p:nvGrpSpPr>
          <p:grpSpPr>
            <a:xfrm>
              <a:off x="361309" y="1049211"/>
              <a:ext cx="335575" cy="509000"/>
              <a:chOff x="1427626" y="2805902"/>
              <a:chExt cx="335575" cy="509000"/>
            </a:xfrm>
          </p:grpSpPr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C224D422-6004-45E0-AAB1-1F89D951E8A2}"/>
                  </a:ext>
                </a:extLst>
              </p:cNvPr>
              <p:cNvSpPr/>
              <p:nvPr/>
            </p:nvSpPr>
            <p:spPr>
              <a:xfrm>
                <a:off x="1427626" y="2992072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45" name="그룹 544">
                <a:extLst>
                  <a:ext uri="{FF2B5EF4-FFF2-40B4-BE49-F238E27FC236}">
                    <a16:creationId xmlns:a16="http://schemas.microsoft.com/office/drawing/2014/main" id="{7F9B3935-1FD6-4410-BE8B-CB1E5F581F8F}"/>
                  </a:ext>
                </a:extLst>
              </p:cNvPr>
              <p:cNvGrpSpPr/>
              <p:nvPr/>
            </p:nvGrpSpPr>
            <p:grpSpPr>
              <a:xfrm>
                <a:off x="1434223" y="2805902"/>
                <a:ext cx="328978" cy="256426"/>
                <a:chOff x="9136332" y="4752869"/>
                <a:chExt cx="328978" cy="256426"/>
              </a:xfrm>
            </p:grpSpPr>
            <p:sp>
              <p:nvSpPr>
                <p:cNvPr id="546" name="타원 179">
                  <a:extLst>
                    <a:ext uri="{FF2B5EF4-FFF2-40B4-BE49-F238E27FC236}">
                      <a16:creationId xmlns:a16="http://schemas.microsoft.com/office/drawing/2014/main" id="{C9410A8B-E7DA-4DE5-AFEE-9F540681204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7" name="TextBox 180">
                  <a:extLst>
                    <a:ext uri="{FF2B5EF4-FFF2-40B4-BE49-F238E27FC236}">
                      <a16:creationId xmlns:a16="http://schemas.microsoft.com/office/drawing/2014/main" id="{BE82A1FC-3E89-4123-AF59-C27FB4A9157F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FE01E5D0-24C4-4C2A-9BFF-55E4C4B958AA}"/>
                </a:ext>
              </a:extLst>
            </p:cNvPr>
            <p:cNvSpPr txBox="1"/>
            <p:nvPr/>
          </p:nvSpPr>
          <p:spPr>
            <a:xfrm>
              <a:off x="1758413" y="2767271"/>
              <a:ext cx="28793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9m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위치에서부터 천장까지 벽으로 연결</a:t>
              </a: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6E136BF3-6C55-4FC4-A688-A5F9987BD11D}"/>
                </a:ext>
              </a:extLst>
            </p:cNvPr>
            <p:cNvSpPr/>
            <p:nvPr/>
          </p:nvSpPr>
          <p:spPr>
            <a:xfrm>
              <a:off x="334253" y="2864083"/>
              <a:ext cx="1264460" cy="833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B74CB74F-F13F-471A-82C6-B01399664F99}"/>
                </a:ext>
              </a:extLst>
            </p:cNvPr>
            <p:cNvSpPr txBox="1"/>
            <p:nvPr/>
          </p:nvSpPr>
          <p:spPr>
            <a:xfrm>
              <a:off x="752040" y="2065008"/>
              <a:ext cx="3882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9.5m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높이에 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스위치에 의해 꺼질 수 있음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567441E-FC80-4880-BA03-1B757FBF3167}"/>
                </a:ext>
              </a:extLst>
            </p:cNvPr>
            <p:cNvGrpSpPr/>
            <p:nvPr/>
          </p:nvGrpSpPr>
          <p:grpSpPr>
            <a:xfrm>
              <a:off x="163825" y="1728930"/>
              <a:ext cx="368570" cy="942528"/>
              <a:chOff x="32331" y="1971982"/>
              <a:chExt cx="368570" cy="942528"/>
            </a:xfrm>
          </p:grpSpPr>
          <p:cxnSp>
            <p:nvCxnSpPr>
              <p:cNvPr id="557" name="직선 화살표 연결선 556">
                <a:extLst>
                  <a:ext uri="{FF2B5EF4-FFF2-40B4-BE49-F238E27FC236}">
                    <a16:creationId xmlns:a16="http://schemas.microsoft.com/office/drawing/2014/main" id="{EC05A0F1-B89C-403C-B53E-F944EC68A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901" y="2109960"/>
                <a:ext cx="0" cy="80455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grpSp>
            <p:nvGrpSpPr>
              <p:cNvPr id="560" name="그룹 559">
                <a:extLst>
                  <a:ext uri="{FF2B5EF4-FFF2-40B4-BE49-F238E27FC236}">
                    <a16:creationId xmlns:a16="http://schemas.microsoft.com/office/drawing/2014/main" id="{3737E228-EABE-4B21-BFE2-EAEBE8530D6C}"/>
                  </a:ext>
                </a:extLst>
              </p:cNvPr>
              <p:cNvGrpSpPr/>
              <p:nvPr/>
            </p:nvGrpSpPr>
            <p:grpSpPr>
              <a:xfrm>
                <a:off x="32331" y="1971982"/>
                <a:ext cx="328978" cy="256426"/>
                <a:chOff x="9136332" y="4752869"/>
                <a:chExt cx="328978" cy="256426"/>
              </a:xfrm>
            </p:grpSpPr>
            <p:sp>
              <p:nvSpPr>
                <p:cNvPr id="561" name="타원 179">
                  <a:extLst>
                    <a:ext uri="{FF2B5EF4-FFF2-40B4-BE49-F238E27FC236}">
                      <a16:creationId xmlns:a16="http://schemas.microsoft.com/office/drawing/2014/main" id="{E2B06DEA-490A-4795-9850-2A1F608AE75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2" name="TextBox 180">
                  <a:extLst>
                    <a:ext uri="{FF2B5EF4-FFF2-40B4-BE49-F238E27FC236}">
                      <a16:creationId xmlns:a16="http://schemas.microsoft.com/office/drawing/2014/main" id="{67325F90-198A-41F8-9C6D-A9B979512D2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9F183DC-18FA-4E31-9DAB-E0BED842B0D9}"/>
              </a:ext>
            </a:extLst>
          </p:cNvPr>
          <p:cNvGrpSpPr/>
          <p:nvPr/>
        </p:nvGrpSpPr>
        <p:grpSpPr>
          <a:xfrm>
            <a:off x="808933" y="1142669"/>
            <a:ext cx="8773945" cy="5535746"/>
            <a:chOff x="606435" y="1142669"/>
            <a:chExt cx="8773945" cy="553574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2E93815-359D-4A8C-8FE0-CAE53754B44D}"/>
                </a:ext>
              </a:extLst>
            </p:cNvPr>
            <p:cNvGrpSpPr/>
            <p:nvPr/>
          </p:nvGrpSpPr>
          <p:grpSpPr>
            <a:xfrm>
              <a:off x="606435" y="1142669"/>
              <a:ext cx="7396452" cy="5535746"/>
              <a:chOff x="1205887" y="1150261"/>
              <a:chExt cx="7396452" cy="5535746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C0FD502-70F9-4D87-9112-DC558B85A856}"/>
                  </a:ext>
                </a:extLst>
              </p:cNvPr>
              <p:cNvGrpSpPr/>
              <p:nvPr/>
            </p:nvGrpSpPr>
            <p:grpSpPr>
              <a:xfrm>
                <a:off x="3442298" y="3512520"/>
                <a:ext cx="1933817" cy="1905984"/>
                <a:chOff x="219605" y="3081759"/>
                <a:chExt cx="1933817" cy="1905984"/>
              </a:xfrm>
              <a:solidFill>
                <a:schemeClr val="accent6"/>
              </a:solidFill>
            </p:grpSpPr>
            <p:sp>
              <p:nvSpPr>
                <p:cNvPr id="104" name="직사각형 148">
                  <a:extLst>
                    <a:ext uri="{FF2B5EF4-FFF2-40B4-BE49-F238E27FC236}">
                      <a16:creationId xmlns:a16="http://schemas.microsoft.com/office/drawing/2014/main" id="{5205B4FE-E254-4AF0-B816-40B61E453450}"/>
                    </a:ext>
                  </a:extLst>
                </p:cNvPr>
                <p:cNvSpPr/>
                <p:nvPr/>
              </p:nvSpPr>
              <p:spPr>
                <a:xfrm>
                  <a:off x="21960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5" name="직사각형 149">
                  <a:extLst>
                    <a:ext uri="{FF2B5EF4-FFF2-40B4-BE49-F238E27FC236}">
                      <a16:creationId xmlns:a16="http://schemas.microsoft.com/office/drawing/2014/main" id="{545714B9-A5AC-4524-8851-A9A1C02A0E38}"/>
                    </a:ext>
                  </a:extLst>
                </p:cNvPr>
                <p:cNvSpPr/>
                <p:nvPr/>
              </p:nvSpPr>
              <p:spPr>
                <a:xfrm>
                  <a:off x="54317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직사각형 150">
                  <a:extLst>
                    <a:ext uri="{FF2B5EF4-FFF2-40B4-BE49-F238E27FC236}">
                      <a16:creationId xmlns:a16="http://schemas.microsoft.com/office/drawing/2014/main" id="{04A96A95-D5BF-4CF2-A4EB-290B029B3859}"/>
                    </a:ext>
                  </a:extLst>
                </p:cNvPr>
                <p:cNvSpPr/>
                <p:nvPr/>
              </p:nvSpPr>
              <p:spPr>
                <a:xfrm>
                  <a:off x="867273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" name="직사각형 151">
                  <a:extLst>
                    <a:ext uri="{FF2B5EF4-FFF2-40B4-BE49-F238E27FC236}">
                      <a16:creationId xmlns:a16="http://schemas.microsoft.com/office/drawing/2014/main" id="{097C5BB4-207F-4F88-A1DB-5F09C15874E2}"/>
                    </a:ext>
                  </a:extLst>
                </p:cNvPr>
                <p:cNvSpPr/>
                <p:nvPr/>
              </p:nvSpPr>
              <p:spPr>
                <a:xfrm>
                  <a:off x="119084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8" name="직사각형 156">
                  <a:extLst>
                    <a:ext uri="{FF2B5EF4-FFF2-40B4-BE49-F238E27FC236}">
                      <a16:creationId xmlns:a16="http://schemas.microsoft.com/office/drawing/2014/main" id="{E07C74F5-EB29-4E09-90B4-DFB112CC8DFB}"/>
                    </a:ext>
                  </a:extLst>
                </p:cNvPr>
                <p:cNvSpPr/>
                <p:nvPr/>
              </p:nvSpPr>
              <p:spPr>
                <a:xfrm>
                  <a:off x="150726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직사각형 157">
                  <a:extLst>
                    <a:ext uri="{FF2B5EF4-FFF2-40B4-BE49-F238E27FC236}">
                      <a16:creationId xmlns:a16="http://schemas.microsoft.com/office/drawing/2014/main" id="{22605B04-CFAA-4380-9D8B-A5E9E7A6A269}"/>
                    </a:ext>
                  </a:extLst>
                </p:cNvPr>
                <p:cNvSpPr/>
                <p:nvPr/>
              </p:nvSpPr>
              <p:spPr>
                <a:xfrm>
                  <a:off x="183059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0" name="직사각형 202">
                  <a:extLst>
                    <a:ext uri="{FF2B5EF4-FFF2-40B4-BE49-F238E27FC236}">
                      <a16:creationId xmlns:a16="http://schemas.microsoft.com/office/drawing/2014/main" id="{09AD783B-7F61-4EE6-A538-9986509AD4F5}"/>
                    </a:ext>
                  </a:extLst>
                </p:cNvPr>
                <p:cNvSpPr/>
                <p:nvPr/>
              </p:nvSpPr>
              <p:spPr>
                <a:xfrm>
                  <a:off x="21960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1" name="직사각형 203">
                  <a:extLst>
                    <a:ext uri="{FF2B5EF4-FFF2-40B4-BE49-F238E27FC236}">
                      <a16:creationId xmlns:a16="http://schemas.microsoft.com/office/drawing/2014/main" id="{FF10081B-4925-4CC6-BD74-B72B8535420D}"/>
                    </a:ext>
                  </a:extLst>
                </p:cNvPr>
                <p:cNvSpPr/>
                <p:nvPr/>
              </p:nvSpPr>
              <p:spPr>
                <a:xfrm>
                  <a:off x="54317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2" name="직사각형 204">
                  <a:extLst>
                    <a:ext uri="{FF2B5EF4-FFF2-40B4-BE49-F238E27FC236}">
                      <a16:creationId xmlns:a16="http://schemas.microsoft.com/office/drawing/2014/main" id="{534ADA40-35BE-4E8E-9173-0ECCF8B44845}"/>
                    </a:ext>
                  </a:extLst>
                </p:cNvPr>
                <p:cNvSpPr/>
                <p:nvPr/>
              </p:nvSpPr>
              <p:spPr>
                <a:xfrm>
                  <a:off x="867273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3" name="직사각형 205">
                  <a:extLst>
                    <a:ext uri="{FF2B5EF4-FFF2-40B4-BE49-F238E27FC236}">
                      <a16:creationId xmlns:a16="http://schemas.microsoft.com/office/drawing/2014/main" id="{2CF49E02-90F8-4F9B-AD3F-F10129B2F343}"/>
                    </a:ext>
                  </a:extLst>
                </p:cNvPr>
                <p:cNvSpPr/>
                <p:nvPr/>
              </p:nvSpPr>
              <p:spPr>
                <a:xfrm>
                  <a:off x="119084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4" name="직사각형 206">
                  <a:extLst>
                    <a:ext uri="{FF2B5EF4-FFF2-40B4-BE49-F238E27FC236}">
                      <a16:creationId xmlns:a16="http://schemas.microsoft.com/office/drawing/2014/main" id="{810115A9-F5D1-4D54-B42D-AE4DB990162C}"/>
                    </a:ext>
                  </a:extLst>
                </p:cNvPr>
                <p:cNvSpPr/>
                <p:nvPr/>
              </p:nvSpPr>
              <p:spPr>
                <a:xfrm>
                  <a:off x="150726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5" name="직사각형 207">
                  <a:extLst>
                    <a:ext uri="{FF2B5EF4-FFF2-40B4-BE49-F238E27FC236}">
                      <a16:creationId xmlns:a16="http://schemas.microsoft.com/office/drawing/2014/main" id="{68E78DA9-58C9-4FB4-8A58-57CCD55BF095}"/>
                    </a:ext>
                  </a:extLst>
                </p:cNvPr>
                <p:cNvSpPr/>
                <p:nvPr/>
              </p:nvSpPr>
              <p:spPr>
                <a:xfrm>
                  <a:off x="183059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6" name="직사각형 148">
                  <a:extLst>
                    <a:ext uri="{FF2B5EF4-FFF2-40B4-BE49-F238E27FC236}">
                      <a16:creationId xmlns:a16="http://schemas.microsoft.com/office/drawing/2014/main" id="{D2327B64-4589-4985-AF66-05E5B02E6356}"/>
                    </a:ext>
                  </a:extLst>
                </p:cNvPr>
                <p:cNvSpPr/>
                <p:nvPr/>
              </p:nvSpPr>
              <p:spPr>
                <a:xfrm>
                  <a:off x="21960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7" name="직사각형 149">
                  <a:extLst>
                    <a:ext uri="{FF2B5EF4-FFF2-40B4-BE49-F238E27FC236}">
                      <a16:creationId xmlns:a16="http://schemas.microsoft.com/office/drawing/2014/main" id="{84CD842B-0B64-44CF-81D7-C169BA95BFA5}"/>
                    </a:ext>
                  </a:extLst>
                </p:cNvPr>
                <p:cNvSpPr/>
                <p:nvPr/>
              </p:nvSpPr>
              <p:spPr>
                <a:xfrm>
                  <a:off x="54317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8" name="직사각형 150">
                  <a:extLst>
                    <a:ext uri="{FF2B5EF4-FFF2-40B4-BE49-F238E27FC236}">
                      <a16:creationId xmlns:a16="http://schemas.microsoft.com/office/drawing/2014/main" id="{2DE3C805-1B4D-4168-901B-F82E7A751549}"/>
                    </a:ext>
                  </a:extLst>
                </p:cNvPr>
                <p:cNvSpPr/>
                <p:nvPr/>
              </p:nvSpPr>
              <p:spPr>
                <a:xfrm>
                  <a:off x="867273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9" name="직사각형 151">
                  <a:extLst>
                    <a:ext uri="{FF2B5EF4-FFF2-40B4-BE49-F238E27FC236}">
                      <a16:creationId xmlns:a16="http://schemas.microsoft.com/office/drawing/2014/main" id="{03790A20-8E56-46A8-8063-4FDF5860CDD2}"/>
                    </a:ext>
                  </a:extLst>
                </p:cNvPr>
                <p:cNvSpPr/>
                <p:nvPr/>
              </p:nvSpPr>
              <p:spPr>
                <a:xfrm>
                  <a:off x="119084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0" name="직사각형 156">
                  <a:extLst>
                    <a:ext uri="{FF2B5EF4-FFF2-40B4-BE49-F238E27FC236}">
                      <a16:creationId xmlns:a16="http://schemas.microsoft.com/office/drawing/2014/main" id="{985727FC-9A24-4767-9877-9F7B58DD04ED}"/>
                    </a:ext>
                  </a:extLst>
                </p:cNvPr>
                <p:cNvSpPr/>
                <p:nvPr/>
              </p:nvSpPr>
              <p:spPr>
                <a:xfrm>
                  <a:off x="150726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1" name="직사각형 157">
                  <a:extLst>
                    <a:ext uri="{FF2B5EF4-FFF2-40B4-BE49-F238E27FC236}">
                      <a16:creationId xmlns:a16="http://schemas.microsoft.com/office/drawing/2014/main" id="{4FB932B6-64AB-4A65-9F3A-855F1A5BD826}"/>
                    </a:ext>
                  </a:extLst>
                </p:cNvPr>
                <p:cNvSpPr/>
                <p:nvPr/>
              </p:nvSpPr>
              <p:spPr>
                <a:xfrm>
                  <a:off x="183059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2" name="직사각형 202">
                  <a:extLst>
                    <a:ext uri="{FF2B5EF4-FFF2-40B4-BE49-F238E27FC236}">
                      <a16:creationId xmlns:a16="http://schemas.microsoft.com/office/drawing/2014/main" id="{8165F386-3018-408F-AF11-E99107D8459D}"/>
                    </a:ext>
                  </a:extLst>
                </p:cNvPr>
                <p:cNvSpPr/>
                <p:nvPr/>
              </p:nvSpPr>
              <p:spPr>
                <a:xfrm>
                  <a:off x="21960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3" name="직사각형 203">
                  <a:extLst>
                    <a:ext uri="{FF2B5EF4-FFF2-40B4-BE49-F238E27FC236}">
                      <a16:creationId xmlns:a16="http://schemas.microsoft.com/office/drawing/2014/main" id="{6CA3429A-C2A7-458E-AE38-D8F4E73D8806}"/>
                    </a:ext>
                  </a:extLst>
                </p:cNvPr>
                <p:cNvSpPr/>
                <p:nvPr/>
              </p:nvSpPr>
              <p:spPr>
                <a:xfrm>
                  <a:off x="54317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4" name="직사각형 204">
                  <a:extLst>
                    <a:ext uri="{FF2B5EF4-FFF2-40B4-BE49-F238E27FC236}">
                      <a16:creationId xmlns:a16="http://schemas.microsoft.com/office/drawing/2014/main" id="{B44CBEC2-7DF4-4C82-80A4-548BAA70A024}"/>
                    </a:ext>
                  </a:extLst>
                </p:cNvPr>
                <p:cNvSpPr/>
                <p:nvPr/>
              </p:nvSpPr>
              <p:spPr>
                <a:xfrm>
                  <a:off x="867273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5" name="직사각형 205">
                  <a:extLst>
                    <a:ext uri="{FF2B5EF4-FFF2-40B4-BE49-F238E27FC236}">
                      <a16:creationId xmlns:a16="http://schemas.microsoft.com/office/drawing/2014/main" id="{8E10803F-8EF9-4DDC-8634-6CC9F0D8F564}"/>
                    </a:ext>
                  </a:extLst>
                </p:cNvPr>
                <p:cNvSpPr/>
                <p:nvPr/>
              </p:nvSpPr>
              <p:spPr>
                <a:xfrm>
                  <a:off x="119084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6" name="직사각형 206">
                  <a:extLst>
                    <a:ext uri="{FF2B5EF4-FFF2-40B4-BE49-F238E27FC236}">
                      <a16:creationId xmlns:a16="http://schemas.microsoft.com/office/drawing/2014/main" id="{82A9D6FC-23EE-40EB-AD29-9DA8CA8BB9CA}"/>
                    </a:ext>
                  </a:extLst>
                </p:cNvPr>
                <p:cNvSpPr/>
                <p:nvPr/>
              </p:nvSpPr>
              <p:spPr>
                <a:xfrm>
                  <a:off x="150726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7" name="직사각형 207">
                  <a:extLst>
                    <a:ext uri="{FF2B5EF4-FFF2-40B4-BE49-F238E27FC236}">
                      <a16:creationId xmlns:a16="http://schemas.microsoft.com/office/drawing/2014/main" id="{B7C8AD0C-8D4D-4E46-98F5-BC16A160DF6B}"/>
                    </a:ext>
                  </a:extLst>
                </p:cNvPr>
                <p:cNvSpPr/>
                <p:nvPr/>
              </p:nvSpPr>
              <p:spPr>
                <a:xfrm>
                  <a:off x="183059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" name="직사각형 148">
                  <a:extLst>
                    <a:ext uri="{FF2B5EF4-FFF2-40B4-BE49-F238E27FC236}">
                      <a16:creationId xmlns:a16="http://schemas.microsoft.com/office/drawing/2014/main" id="{DE010790-78B5-424D-925C-DDC26110D712}"/>
                    </a:ext>
                  </a:extLst>
                </p:cNvPr>
                <p:cNvSpPr/>
                <p:nvPr/>
              </p:nvSpPr>
              <p:spPr>
                <a:xfrm>
                  <a:off x="21960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" name="직사각형 149">
                  <a:extLst>
                    <a:ext uri="{FF2B5EF4-FFF2-40B4-BE49-F238E27FC236}">
                      <a16:creationId xmlns:a16="http://schemas.microsoft.com/office/drawing/2014/main" id="{BA96A6C3-3E92-4E3B-86A3-31B807BEFD4E}"/>
                    </a:ext>
                  </a:extLst>
                </p:cNvPr>
                <p:cNvSpPr/>
                <p:nvPr/>
              </p:nvSpPr>
              <p:spPr>
                <a:xfrm>
                  <a:off x="54317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" name="직사각형 150">
                  <a:extLst>
                    <a:ext uri="{FF2B5EF4-FFF2-40B4-BE49-F238E27FC236}">
                      <a16:creationId xmlns:a16="http://schemas.microsoft.com/office/drawing/2014/main" id="{DCCE21D9-B0C3-4654-AFA0-954BC735804D}"/>
                    </a:ext>
                  </a:extLst>
                </p:cNvPr>
                <p:cNvSpPr/>
                <p:nvPr/>
              </p:nvSpPr>
              <p:spPr>
                <a:xfrm>
                  <a:off x="867273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" name="직사각형 151">
                  <a:extLst>
                    <a:ext uri="{FF2B5EF4-FFF2-40B4-BE49-F238E27FC236}">
                      <a16:creationId xmlns:a16="http://schemas.microsoft.com/office/drawing/2014/main" id="{853E755C-5DAE-43BC-9739-5201C2BCDAAF}"/>
                    </a:ext>
                  </a:extLst>
                </p:cNvPr>
                <p:cNvSpPr/>
                <p:nvPr/>
              </p:nvSpPr>
              <p:spPr>
                <a:xfrm>
                  <a:off x="119084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2" name="직사각형 156">
                  <a:extLst>
                    <a:ext uri="{FF2B5EF4-FFF2-40B4-BE49-F238E27FC236}">
                      <a16:creationId xmlns:a16="http://schemas.microsoft.com/office/drawing/2014/main" id="{4B4B774C-4C4A-4BEF-BC7C-A6CCF67E5F05}"/>
                    </a:ext>
                  </a:extLst>
                </p:cNvPr>
                <p:cNvSpPr/>
                <p:nvPr/>
              </p:nvSpPr>
              <p:spPr>
                <a:xfrm>
                  <a:off x="150726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3" name="직사각형 157">
                  <a:extLst>
                    <a:ext uri="{FF2B5EF4-FFF2-40B4-BE49-F238E27FC236}">
                      <a16:creationId xmlns:a16="http://schemas.microsoft.com/office/drawing/2014/main" id="{4A28C1C7-68F6-4880-B5E5-A080E9C4F8D3}"/>
                    </a:ext>
                  </a:extLst>
                </p:cNvPr>
                <p:cNvSpPr/>
                <p:nvPr/>
              </p:nvSpPr>
              <p:spPr>
                <a:xfrm>
                  <a:off x="183059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4" name="직사각형 202">
                  <a:extLst>
                    <a:ext uri="{FF2B5EF4-FFF2-40B4-BE49-F238E27FC236}">
                      <a16:creationId xmlns:a16="http://schemas.microsoft.com/office/drawing/2014/main" id="{0A514D32-CD6F-4C3C-A65F-E9FDAF8FDDBF}"/>
                    </a:ext>
                  </a:extLst>
                </p:cNvPr>
                <p:cNvSpPr/>
                <p:nvPr/>
              </p:nvSpPr>
              <p:spPr>
                <a:xfrm>
                  <a:off x="21960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5" name="직사각형 203">
                  <a:extLst>
                    <a:ext uri="{FF2B5EF4-FFF2-40B4-BE49-F238E27FC236}">
                      <a16:creationId xmlns:a16="http://schemas.microsoft.com/office/drawing/2014/main" id="{6BD295E6-3742-47C7-BA4D-17682EAE9DE9}"/>
                    </a:ext>
                  </a:extLst>
                </p:cNvPr>
                <p:cNvSpPr/>
                <p:nvPr/>
              </p:nvSpPr>
              <p:spPr>
                <a:xfrm>
                  <a:off x="54317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6" name="직사각형 204">
                  <a:extLst>
                    <a:ext uri="{FF2B5EF4-FFF2-40B4-BE49-F238E27FC236}">
                      <a16:creationId xmlns:a16="http://schemas.microsoft.com/office/drawing/2014/main" id="{374281B9-357B-4BAA-96F6-CB51FAA0F848}"/>
                    </a:ext>
                  </a:extLst>
                </p:cNvPr>
                <p:cNvSpPr/>
                <p:nvPr/>
              </p:nvSpPr>
              <p:spPr>
                <a:xfrm>
                  <a:off x="867273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7" name="직사각형 205">
                  <a:extLst>
                    <a:ext uri="{FF2B5EF4-FFF2-40B4-BE49-F238E27FC236}">
                      <a16:creationId xmlns:a16="http://schemas.microsoft.com/office/drawing/2014/main" id="{C4F6626F-8E01-4603-917E-36C10FB29491}"/>
                    </a:ext>
                  </a:extLst>
                </p:cNvPr>
                <p:cNvSpPr/>
                <p:nvPr/>
              </p:nvSpPr>
              <p:spPr>
                <a:xfrm>
                  <a:off x="119084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8" name="직사각형 206">
                  <a:extLst>
                    <a:ext uri="{FF2B5EF4-FFF2-40B4-BE49-F238E27FC236}">
                      <a16:creationId xmlns:a16="http://schemas.microsoft.com/office/drawing/2014/main" id="{AC2B6361-9E94-484D-9FA9-B5E291E7FC7D}"/>
                    </a:ext>
                  </a:extLst>
                </p:cNvPr>
                <p:cNvSpPr/>
                <p:nvPr/>
              </p:nvSpPr>
              <p:spPr>
                <a:xfrm>
                  <a:off x="150726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9" name="직사각형 207">
                  <a:extLst>
                    <a:ext uri="{FF2B5EF4-FFF2-40B4-BE49-F238E27FC236}">
                      <a16:creationId xmlns:a16="http://schemas.microsoft.com/office/drawing/2014/main" id="{4838E513-533D-4207-BEAC-6DA4BAA1B857}"/>
                    </a:ext>
                  </a:extLst>
                </p:cNvPr>
                <p:cNvSpPr/>
                <p:nvPr/>
              </p:nvSpPr>
              <p:spPr>
                <a:xfrm>
                  <a:off x="183059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66F2064E-C928-4B52-9C3F-C2C25786D82F}"/>
                  </a:ext>
                </a:extLst>
              </p:cNvPr>
              <p:cNvGrpSpPr/>
              <p:nvPr/>
            </p:nvGrpSpPr>
            <p:grpSpPr>
              <a:xfrm>
                <a:off x="5375270" y="3512520"/>
                <a:ext cx="1933817" cy="1905984"/>
                <a:chOff x="2152577" y="3081759"/>
                <a:chExt cx="1933817" cy="19059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67" name="직사각형 148">
                  <a:extLst>
                    <a:ext uri="{FF2B5EF4-FFF2-40B4-BE49-F238E27FC236}">
                      <a16:creationId xmlns:a16="http://schemas.microsoft.com/office/drawing/2014/main" id="{CC902E4F-F929-405D-8393-702A3784673C}"/>
                    </a:ext>
                  </a:extLst>
                </p:cNvPr>
                <p:cNvSpPr/>
                <p:nvPr/>
              </p:nvSpPr>
              <p:spPr>
                <a:xfrm>
                  <a:off x="215257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8" name="직사각형 149">
                  <a:extLst>
                    <a:ext uri="{FF2B5EF4-FFF2-40B4-BE49-F238E27FC236}">
                      <a16:creationId xmlns:a16="http://schemas.microsoft.com/office/drawing/2014/main" id="{2694B4F4-4F8D-414B-AA92-B5BE55E19762}"/>
                    </a:ext>
                  </a:extLst>
                </p:cNvPr>
                <p:cNvSpPr/>
                <p:nvPr/>
              </p:nvSpPr>
              <p:spPr>
                <a:xfrm>
                  <a:off x="247614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9" name="직사각형 150">
                  <a:extLst>
                    <a:ext uri="{FF2B5EF4-FFF2-40B4-BE49-F238E27FC236}">
                      <a16:creationId xmlns:a16="http://schemas.microsoft.com/office/drawing/2014/main" id="{C1F2F611-6D79-45C4-834D-F5EFADC2E786}"/>
                    </a:ext>
                  </a:extLst>
                </p:cNvPr>
                <p:cNvSpPr/>
                <p:nvPr/>
              </p:nvSpPr>
              <p:spPr>
                <a:xfrm>
                  <a:off x="280024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0" name="직사각형 151">
                  <a:extLst>
                    <a:ext uri="{FF2B5EF4-FFF2-40B4-BE49-F238E27FC236}">
                      <a16:creationId xmlns:a16="http://schemas.microsoft.com/office/drawing/2014/main" id="{146D82DE-FD95-4364-8FE4-615170F3859D}"/>
                    </a:ext>
                  </a:extLst>
                </p:cNvPr>
                <p:cNvSpPr/>
                <p:nvPr/>
              </p:nvSpPr>
              <p:spPr>
                <a:xfrm>
                  <a:off x="312381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1" name="직사각형 156">
                  <a:extLst>
                    <a:ext uri="{FF2B5EF4-FFF2-40B4-BE49-F238E27FC236}">
                      <a16:creationId xmlns:a16="http://schemas.microsoft.com/office/drawing/2014/main" id="{2F1DCBA7-4F0C-4F6B-8796-3983CA85D00E}"/>
                    </a:ext>
                  </a:extLst>
                </p:cNvPr>
                <p:cNvSpPr/>
                <p:nvPr/>
              </p:nvSpPr>
              <p:spPr>
                <a:xfrm>
                  <a:off x="3440241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2" name="직사각형 157">
                  <a:extLst>
                    <a:ext uri="{FF2B5EF4-FFF2-40B4-BE49-F238E27FC236}">
                      <a16:creationId xmlns:a16="http://schemas.microsoft.com/office/drawing/2014/main" id="{69630134-518E-4C4D-8B3D-E88051D4F00B}"/>
                    </a:ext>
                  </a:extLst>
                </p:cNvPr>
                <p:cNvSpPr/>
                <p:nvPr/>
              </p:nvSpPr>
              <p:spPr>
                <a:xfrm>
                  <a:off x="376356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3" name="직사각형 202">
                  <a:extLst>
                    <a:ext uri="{FF2B5EF4-FFF2-40B4-BE49-F238E27FC236}">
                      <a16:creationId xmlns:a16="http://schemas.microsoft.com/office/drawing/2014/main" id="{8C096F68-5BD9-47B0-ABA1-54BBBFBF33AF}"/>
                    </a:ext>
                  </a:extLst>
                </p:cNvPr>
                <p:cNvSpPr/>
                <p:nvPr/>
              </p:nvSpPr>
              <p:spPr>
                <a:xfrm>
                  <a:off x="215257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4" name="직사각형 203">
                  <a:extLst>
                    <a:ext uri="{FF2B5EF4-FFF2-40B4-BE49-F238E27FC236}">
                      <a16:creationId xmlns:a16="http://schemas.microsoft.com/office/drawing/2014/main" id="{5F08F635-CB43-4766-A7D2-6DE265EA94EF}"/>
                    </a:ext>
                  </a:extLst>
                </p:cNvPr>
                <p:cNvSpPr/>
                <p:nvPr/>
              </p:nvSpPr>
              <p:spPr>
                <a:xfrm>
                  <a:off x="247614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5" name="직사각형 204">
                  <a:extLst>
                    <a:ext uri="{FF2B5EF4-FFF2-40B4-BE49-F238E27FC236}">
                      <a16:creationId xmlns:a16="http://schemas.microsoft.com/office/drawing/2014/main" id="{9A4B9C56-6939-41C2-BD15-94F4EAAE4806}"/>
                    </a:ext>
                  </a:extLst>
                </p:cNvPr>
                <p:cNvSpPr/>
                <p:nvPr/>
              </p:nvSpPr>
              <p:spPr>
                <a:xfrm>
                  <a:off x="280024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6" name="직사각형 205">
                  <a:extLst>
                    <a:ext uri="{FF2B5EF4-FFF2-40B4-BE49-F238E27FC236}">
                      <a16:creationId xmlns:a16="http://schemas.microsoft.com/office/drawing/2014/main" id="{21C18E89-1F73-4EFD-93BD-5DD28966696F}"/>
                    </a:ext>
                  </a:extLst>
                </p:cNvPr>
                <p:cNvSpPr/>
                <p:nvPr/>
              </p:nvSpPr>
              <p:spPr>
                <a:xfrm>
                  <a:off x="312381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7" name="직사각형 206">
                  <a:extLst>
                    <a:ext uri="{FF2B5EF4-FFF2-40B4-BE49-F238E27FC236}">
                      <a16:creationId xmlns:a16="http://schemas.microsoft.com/office/drawing/2014/main" id="{E676EF81-2E3D-4769-808A-265027ECE6C7}"/>
                    </a:ext>
                  </a:extLst>
                </p:cNvPr>
                <p:cNvSpPr/>
                <p:nvPr/>
              </p:nvSpPr>
              <p:spPr>
                <a:xfrm>
                  <a:off x="3440241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8" name="직사각형 207">
                  <a:extLst>
                    <a:ext uri="{FF2B5EF4-FFF2-40B4-BE49-F238E27FC236}">
                      <a16:creationId xmlns:a16="http://schemas.microsoft.com/office/drawing/2014/main" id="{EFD1D945-F9B6-4C91-8E1D-E9DAA8C184FA}"/>
                    </a:ext>
                  </a:extLst>
                </p:cNvPr>
                <p:cNvSpPr/>
                <p:nvPr/>
              </p:nvSpPr>
              <p:spPr>
                <a:xfrm>
                  <a:off x="376356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9" name="직사각형 148">
                  <a:extLst>
                    <a:ext uri="{FF2B5EF4-FFF2-40B4-BE49-F238E27FC236}">
                      <a16:creationId xmlns:a16="http://schemas.microsoft.com/office/drawing/2014/main" id="{EAC1E288-1B5A-4187-AE2C-29874FC75660}"/>
                    </a:ext>
                  </a:extLst>
                </p:cNvPr>
                <p:cNvSpPr/>
                <p:nvPr/>
              </p:nvSpPr>
              <p:spPr>
                <a:xfrm>
                  <a:off x="215257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0" name="직사각형 149">
                  <a:extLst>
                    <a:ext uri="{FF2B5EF4-FFF2-40B4-BE49-F238E27FC236}">
                      <a16:creationId xmlns:a16="http://schemas.microsoft.com/office/drawing/2014/main" id="{62E1BBCA-0B3D-41BD-A5B3-970DD2DC5A1C}"/>
                    </a:ext>
                  </a:extLst>
                </p:cNvPr>
                <p:cNvSpPr/>
                <p:nvPr/>
              </p:nvSpPr>
              <p:spPr>
                <a:xfrm>
                  <a:off x="247614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1" name="직사각형 150">
                  <a:extLst>
                    <a:ext uri="{FF2B5EF4-FFF2-40B4-BE49-F238E27FC236}">
                      <a16:creationId xmlns:a16="http://schemas.microsoft.com/office/drawing/2014/main" id="{B8554C13-1376-440F-BE4A-F098FC81B35C}"/>
                    </a:ext>
                  </a:extLst>
                </p:cNvPr>
                <p:cNvSpPr/>
                <p:nvPr/>
              </p:nvSpPr>
              <p:spPr>
                <a:xfrm>
                  <a:off x="280024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2" name="직사각형 151">
                  <a:extLst>
                    <a:ext uri="{FF2B5EF4-FFF2-40B4-BE49-F238E27FC236}">
                      <a16:creationId xmlns:a16="http://schemas.microsoft.com/office/drawing/2014/main" id="{735BB35F-C736-4C2E-B4A8-20D4650EEFDA}"/>
                    </a:ext>
                  </a:extLst>
                </p:cNvPr>
                <p:cNvSpPr/>
                <p:nvPr/>
              </p:nvSpPr>
              <p:spPr>
                <a:xfrm>
                  <a:off x="312381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3" name="직사각형 156">
                  <a:extLst>
                    <a:ext uri="{FF2B5EF4-FFF2-40B4-BE49-F238E27FC236}">
                      <a16:creationId xmlns:a16="http://schemas.microsoft.com/office/drawing/2014/main" id="{A847AA33-7D2C-4A43-AE75-6A9DAFAB2DDC}"/>
                    </a:ext>
                  </a:extLst>
                </p:cNvPr>
                <p:cNvSpPr/>
                <p:nvPr/>
              </p:nvSpPr>
              <p:spPr>
                <a:xfrm>
                  <a:off x="3440241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4" name="직사각형 157">
                  <a:extLst>
                    <a:ext uri="{FF2B5EF4-FFF2-40B4-BE49-F238E27FC236}">
                      <a16:creationId xmlns:a16="http://schemas.microsoft.com/office/drawing/2014/main" id="{1E1929CC-464F-47AE-B613-1A9213DCCF06}"/>
                    </a:ext>
                  </a:extLst>
                </p:cNvPr>
                <p:cNvSpPr/>
                <p:nvPr/>
              </p:nvSpPr>
              <p:spPr>
                <a:xfrm>
                  <a:off x="376356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5" name="직사각형 202">
                  <a:extLst>
                    <a:ext uri="{FF2B5EF4-FFF2-40B4-BE49-F238E27FC236}">
                      <a16:creationId xmlns:a16="http://schemas.microsoft.com/office/drawing/2014/main" id="{0A76F6D1-35F5-424A-A0A6-3ADCFB465F95}"/>
                    </a:ext>
                  </a:extLst>
                </p:cNvPr>
                <p:cNvSpPr/>
                <p:nvPr/>
              </p:nvSpPr>
              <p:spPr>
                <a:xfrm>
                  <a:off x="215257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6" name="직사각형 203">
                  <a:extLst>
                    <a:ext uri="{FF2B5EF4-FFF2-40B4-BE49-F238E27FC236}">
                      <a16:creationId xmlns:a16="http://schemas.microsoft.com/office/drawing/2014/main" id="{003FDC0A-06D5-4C42-80BF-7B4EB6D968B0}"/>
                    </a:ext>
                  </a:extLst>
                </p:cNvPr>
                <p:cNvSpPr/>
                <p:nvPr/>
              </p:nvSpPr>
              <p:spPr>
                <a:xfrm>
                  <a:off x="247614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7" name="직사각형 204">
                  <a:extLst>
                    <a:ext uri="{FF2B5EF4-FFF2-40B4-BE49-F238E27FC236}">
                      <a16:creationId xmlns:a16="http://schemas.microsoft.com/office/drawing/2014/main" id="{F959406D-F01E-4831-9605-38CEA5EC3B97}"/>
                    </a:ext>
                  </a:extLst>
                </p:cNvPr>
                <p:cNvSpPr/>
                <p:nvPr/>
              </p:nvSpPr>
              <p:spPr>
                <a:xfrm>
                  <a:off x="280024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8" name="직사각형 205">
                  <a:extLst>
                    <a:ext uri="{FF2B5EF4-FFF2-40B4-BE49-F238E27FC236}">
                      <a16:creationId xmlns:a16="http://schemas.microsoft.com/office/drawing/2014/main" id="{3514A954-1E0B-4B52-BDAA-D34F8300D70C}"/>
                    </a:ext>
                  </a:extLst>
                </p:cNvPr>
                <p:cNvSpPr/>
                <p:nvPr/>
              </p:nvSpPr>
              <p:spPr>
                <a:xfrm>
                  <a:off x="312381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9" name="직사각형 206">
                  <a:extLst>
                    <a:ext uri="{FF2B5EF4-FFF2-40B4-BE49-F238E27FC236}">
                      <a16:creationId xmlns:a16="http://schemas.microsoft.com/office/drawing/2014/main" id="{F14E9331-2647-4E95-9A97-98B77ABB15B8}"/>
                    </a:ext>
                  </a:extLst>
                </p:cNvPr>
                <p:cNvSpPr/>
                <p:nvPr/>
              </p:nvSpPr>
              <p:spPr>
                <a:xfrm>
                  <a:off x="3440241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0" name="직사각형 207">
                  <a:extLst>
                    <a:ext uri="{FF2B5EF4-FFF2-40B4-BE49-F238E27FC236}">
                      <a16:creationId xmlns:a16="http://schemas.microsoft.com/office/drawing/2014/main" id="{518113FC-AFFA-40C6-928B-D00058D8ED43}"/>
                    </a:ext>
                  </a:extLst>
                </p:cNvPr>
                <p:cNvSpPr/>
                <p:nvPr/>
              </p:nvSpPr>
              <p:spPr>
                <a:xfrm>
                  <a:off x="376356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1" name="직사각형 148">
                  <a:extLst>
                    <a:ext uri="{FF2B5EF4-FFF2-40B4-BE49-F238E27FC236}">
                      <a16:creationId xmlns:a16="http://schemas.microsoft.com/office/drawing/2014/main" id="{9F39F9E7-37BB-47A0-80EC-1D45E357BBAF}"/>
                    </a:ext>
                  </a:extLst>
                </p:cNvPr>
                <p:cNvSpPr/>
                <p:nvPr/>
              </p:nvSpPr>
              <p:spPr>
                <a:xfrm>
                  <a:off x="215257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2" name="직사각형 149">
                  <a:extLst>
                    <a:ext uri="{FF2B5EF4-FFF2-40B4-BE49-F238E27FC236}">
                      <a16:creationId xmlns:a16="http://schemas.microsoft.com/office/drawing/2014/main" id="{171A7AA3-3DAD-4C78-B0E0-48CB0DB3D7E7}"/>
                    </a:ext>
                  </a:extLst>
                </p:cNvPr>
                <p:cNvSpPr/>
                <p:nvPr/>
              </p:nvSpPr>
              <p:spPr>
                <a:xfrm>
                  <a:off x="247614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3" name="직사각형 150">
                  <a:extLst>
                    <a:ext uri="{FF2B5EF4-FFF2-40B4-BE49-F238E27FC236}">
                      <a16:creationId xmlns:a16="http://schemas.microsoft.com/office/drawing/2014/main" id="{465A381F-9746-4441-A08B-CBD0D8514405}"/>
                    </a:ext>
                  </a:extLst>
                </p:cNvPr>
                <p:cNvSpPr/>
                <p:nvPr/>
              </p:nvSpPr>
              <p:spPr>
                <a:xfrm>
                  <a:off x="280024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4" name="직사각형 151">
                  <a:extLst>
                    <a:ext uri="{FF2B5EF4-FFF2-40B4-BE49-F238E27FC236}">
                      <a16:creationId xmlns:a16="http://schemas.microsoft.com/office/drawing/2014/main" id="{7ABD9708-366D-4A83-A5D4-8E4EB95E0F99}"/>
                    </a:ext>
                  </a:extLst>
                </p:cNvPr>
                <p:cNvSpPr/>
                <p:nvPr/>
              </p:nvSpPr>
              <p:spPr>
                <a:xfrm>
                  <a:off x="312381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5" name="직사각형 156">
                  <a:extLst>
                    <a:ext uri="{FF2B5EF4-FFF2-40B4-BE49-F238E27FC236}">
                      <a16:creationId xmlns:a16="http://schemas.microsoft.com/office/drawing/2014/main" id="{DDF0DABF-8988-401A-A735-9A20EB06AC30}"/>
                    </a:ext>
                  </a:extLst>
                </p:cNvPr>
                <p:cNvSpPr/>
                <p:nvPr/>
              </p:nvSpPr>
              <p:spPr>
                <a:xfrm>
                  <a:off x="3440241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6" name="직사각형 157">
                  <a:extLst>
                    <a:ext uri="{FF2B5EF4-FFF2-40B4-BE49-F238E27FC236}">
                      <a16:creationId xmlns:a16="http://schemas.microsoft.com/office/drawing/2014/main" id="{AC7F2F7E-DB15-4BB0-A706-21C59334839E}"/>
                    </a:ext>
                  </a:extLst>
                </p:cNvPr>
                <p:cNvSpPr/>
                <p:nvPr/>
              </p:nvSpPr>
              <p:spPr>
                <a:xfrm>
                  <a:off x="376356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7" name="직사각형 202">
                  <a:extLst>
                    <a:ext uri="{FF2B5EF4-FFF2-40B4-BE49-F238E27FC236}">
                      <a16:creationId xmlns:a16="http://schemas.microsoft.com/office/drawing/2014/main" id="{54334371-AE30-48AC-B140-E1E61BFCCDEE}"/>
                    </a:ext>
                  </a:extLst>
                </p:cNvPr>
                <p:cNvSpPr/>
                <p:nvPr/>
              </p:nvSpPr>
              <p:spPr>
                <a:xfrm>
                  <a:off x="215257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8" name="직사각형 203">
                  <a:extLst>
                    <a:ext uri="{FF2B5EF4-FFF2-40B4-BE49-F238E27FC236}">
                      <a16:creationId xmlns:a16="http://schemas.microsoft.com/office/drawing/2014/main" id="{1B936318-E3E8-4A53-8E76-B05158E30BA2}"/>
                    </a:ext>
                  </a:extLst>
                </p:cNvPr>
                <p:cNvSpPr/>
                <p:nvPr/>
              </p:nvSpPr>
              <p:spPr>
                <a:xfrm>
                  <a:off x="247614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9" name="직사각형 204">
                  <a:extLst>
                    <a:ext uri="{FF2B5EF4-FFF2-40B4-BE49-F238E27FC236}">
                      <a16:creationId xmlns:a16="http://schemas.microsoft.com/office/drawing/2014/main" id="{0ADDDDE4-74D1-4C86-A09F-D921BF834F4F}"/>
                    </a:ext>
                  </a:extLst>
                </p:cNvPr>
                <p:cNvSpPr/>
                <p:nvPr/>
              </p:nvSpPr>
              <p:spPr>
                <a:xfrm>
                  <a:off x="280024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0" name="직사각형 205">
                  <a:extLst>
                    <a:ext uri="{FF2B5EF4-FFF2-40B4-BE49-F238E27FC236}">
                      <a16:creationId xmlns:a16="http://schemas.microsoft.com/office/drawing/2014/main" id="{21864A4D-352C-4577-A0F9-837596903C7E}"/>
                    </a:ext>
                  </a:extLst>
                </p:cNvPr>
                <p:cNvSpPr/>
                <p:nvPr/>
              </p:nvSpPr>
              <p:spPr>
                <a:xfrm>
                  <a:off x="312381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1" name="직사각형 206">
                  <a:extLst>
                    <a:ext uri="{FF2B5EF4-FFF2-40B4-BE49-F238E27FC236}">
                      <a16:creationId xmlns:a16="http://schemas.microsoft.com/office/drawing/2014/main" id="{BBB1C9E6-2BA2-42D0-863F-47F0093CB9D4}"/>
                    </a:ext>
                  </a:extLst>
                </p:cNvPr>
                <p:cNvSpPr/>
                <p:nvPr/>
              </p:nvSpPr>
              <p:spPr>
                <a:xfrm>
                  <a:off x="3440241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2" name="직사각형 207">
                  <a:extLst>
                    <a:ext uri="{FF2B5EF4-FFF2-40B4-BE49-F238E27FC236}">
                      <a16:creationId xmlns:a16="http://schemas.microsoft.com/office/drawing/2014/main" id="{9D973131-6A4D-43FD-B79B-3B8F64B9E1FC}"/>
                    </a:ext>
                  </a:extLst>
                </p:cNvPr>
                <p:cNvSpPr/>
                <p:nvPr/>
              </p:nvSpPr>
              <p:spPr>
                <a:xfrm>
                  <a:off x="376356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FCC99DF-148E-4633-93CC-2D52FAD25BDA}"/>
                  </a:ext>
                </a:extLst>
              </p:cNvPr>
              <p:cNvGrpSpPr/>
              <p:nvPr/>
            </p:nvGrpSpPr>
            <p:grpSpPr>
              <a:xfrm>
                <a:off x="7308272" y="3512520"/>
                <a:ext cx="1294067" cy="3173487"/>
                <a:chOff x="4085579" y="3081759"/>
                <a:chExt cx="1294067" cy="3173487"/>
              </a:xfrm>
              <a:solidFill>
                <a:schemeClr val="accent6"/>
              </a:solidFill>
            </p:grpSpPr>
            <p:sp>
              <p:nvSpPr>
                <p:cNvPr id="428" name="직사각형 148">
                  <a:extLst>
                    <a:ext uri="{FF2B5EF4-FFF2-40B4-BE49-F238E27FC236}">
                      <a16:creationId xmlns:a16="http://schemas.microsoft.com/office/drawing/2014/main" id="{4A9B0FF6-60AE-4538-9A0A-AE048942FA38}"/>
                    </a:ext>
                  </a:extLst>
                </p:cNvPr>
                <p:cNvSpPr/>
                <p:nvPr/>
              </p:nvSpPr>
              <p:spPr>
                <a:xfrm>
                  <a:off x="408557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9" name="직사각형 149">
                  <a:extLst>
                    <a:ext uri="{FF2B5EF4-FFF2-40B4-BE49-F238E27FC236}">
                      <a16:creationId xmlns:a16="http://schemas.microsoft.com/office/drawing/2014/main" id="{7E8312B9-BB39-4EA8-BA82-9E465BD1F8D0}"/>
                    </a:ext>
                  </a:extLst>
                </p:cNvPr>
                <p:cNvSpPr/>
                <p:nvPr/>
              </p:nvSpPr>
              <p:spPr>
                <a:xfrm>
                  <a:off x="4409148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0" name="직사각형 150">
                  <a:extLst>
                    <a:ext uri="{FF2B5EF4-FFF2-40B4-BE49-F238E27FC236}">
                      <a16:creationId xmlns:a16="http://schemas.microsoft.com/office/drawing/2014/main" id="{1F142411-D89F-41A5-952A-9DC1D10B0E46}"/>
                    </a:ext>
                  </a:extLst>
                </p:cNvPr>
                <p:cNvSpPr/>
                <p:nvPr/>
              </p:nvSpPr>
              <p:spPr>
                <a:xfrm>
                  <a:off x="473324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1" name="직사각형 151">
                  <a:extLst>
                    <a:ext uri="{FF2B5EF4-FFF2-40B4-BE49-F238E27FC236}">
                      <a16:creationId xmlns:a16="http://schemas.microsoft.com/office/drawing/2014/main" id="{EE8A6552-C16D-4D54-90F1-79B899173E2D}"/>
                    </a:ext>
                  </a:extLst>
                </p:cNvPr>
                <p:cNvSpPr/>
                <p:nvPr/>
              </p:nvSpPr>
              <p:spPr>
                <a:xfrm>
                  <a:off x="505681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4" name="직사각형 202">
                  <a:extLst>
                    <a:ext uri="{FF2B5EF4-FFF2-40B4-BE49-F238E27FC236}">
                      <a16:creationId xmlns:a16="http://schemas.microsoft.com/office/drawing/2014/main" id="{2F70EE0F-3D02-4B0F-A292-6B133B1ABEAF}"/>
                    </a:ext>
                  </a:extLst>
                </p:cNvPr>
                <p:cNvSpPr/>
                <p:nvPr/>
              </p:nvSpPr>
              <p:spPr>
                <a:xfrm>
                  <a:off x="408557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5" name="직사각형 203">
                  <a:extLst>
                    <a:ext uri="{FF2B5EF4-FFF2-40B4-BE49-F238E27FC236}">
                      <a16:creationId xmlns:a16="http://schemas.microsoft.com/office/drawing/2014/main" id="{7F455A58-B9DC-4C80-8046-8DDB61E9EB5B}"/>
                    </a:ext>
                  </a:extLst>
                </p:cNvPr>
                <p:cNvSpPr/>
                <p:nvPr/>
              </p:nvSpPr>
              <p:spPr>
                <a:xfrm>
                  <a:off x="4409148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6" name="직사각형 204">
                  <a:extLst>
                    <a:ext uri="{FF2B5EF4-FFF2-40B4-BE49-F238E27FC236}">
                      <a16:creationId xmlns:a16="http://schemas.microsoft.com/office/drawing/2014/main" id="{3C985D18-7D23-4303-98BC-4383C6CD8171}"/>
                    </a:ext>
                  </a:extLst>
                </p:cNvPr>
                <p:cNvSpPr/>
                <p:nvPr/>
              </p:nvSpPr>
              <p:spPr>
                <a:xfrm>
                  <a:off x="473324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7" name="직사각형 205">
                  <a:extLst>
                    <a:ext uri="{FF2B5EF4-FFF2-40B4-BE49-F238E27FC236}">
                      <a16:creationId xmlns:a16="http://schemas.microsoft.com/office/drawing/2014/main" id="{2F4C0B13-B704-4947-9610-35C68FC29C08}"/>
                    </a:ext>
                  </a:extLst>
                </p:cNvPr>
                <p:cNvSpPr/>
                <p:nvPr/>
              </p:nvSpPr>
              <p:spPr>
                <a:xfrm>
                  <a:off x="505681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0" name="직사각형 148">
                  <a:extLst>
                    <a:ext uri="{FF2B5EF4-FFF2-40B4-BE49-F238E27FC236}">
                      <a16:creationId xmlns:a16="http://schemas.microsoft.com/office/drawing/2014/main" id="{5532E6ED-9706-44B4-A99D-B3DEE0F6E286}"/>
                    </a:ext>
                  </a:extLst>
                </p:cNvPr>
                <p:cNvSpPr/>
                <p:nvPr/>
              </p:nvSpPr>
              <p:spPr>
                <a:xfrm>
                  <a:off x="408557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1" name="직사각형 149">
                  <a:extLst>
                    <a:ext uri="{FF2B5EF4-FFF2-40B4-BE49-F238E27FC236}">
                      <a16:creationId xmlns:a16="http://schemas.microsoft.com/office/drawing/2014/main" id="{3F12D06A-13E2-46A7-BC32-B403F48CCF65}"/>
                    </a:ext>
                  </a:extLst>
                </p:cNvPr>
                <p:cNvSpPr/>
                <p:nvPr/>
              </p:nvSpPr>
              <p:spPr>
                <a:xfrm>
                  <a:off x="4409148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2" name="직사각형 150">
                  <a:extLst>
                    <a:ext uri="{FF2B5EF4-FFF2-40B4-BE49-F238E27FC236}">
                      <a16:creationId xmlns:a16="http://schemas.microsoft.com/office/drawing/2014/main" id="{5399B6B9-F4D5-4286-8320-486A6B8452CB}"/>
                    </a:ext>
                  </a:extLst>
                </p:cNvPr>
                <p:cNvSpPr/>
                <p:nvPr/>
              </p:nvSpPr>
              <p:spPr>
                <a:xfrm>
                  <a:off x="473324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3" name="직사각형 151">
                  <a:extLst>
                    <a:ext uri="{FF2B5EF4-FFF2-40B4-BE49-F238E27FC236}">
                      <a16:creationId xmlns:a16="http://schemas.microsoft.com/office/drawing/2014/main" id="{CD693343-27F8-4A02-9EFA-AC1DAC0038C4}"/>
                    </a:ext>
                  </a:extLst>
                </p:cNvPr>
                <p:cNvSpPr/>
                <p:nvPr/>
              </p:nvSpPr>
              <p:spPr>
                <a:xfrm>
                  <a:off x="505681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6" name="직사각형 202">
                  <a:extLst>
                    <a:ext uri="{FF2B5EF4-FFF2-40B4-BE49-F238E27FC236}">
                      <a16:creationId xmlns:a16="http://schemas.microsoft.com/office/drawing/2014/main" id="{2378E6DD-5590-4407-AFFE-035684C53B90}"/>
                    </a:ext>
                  </a:extLst>
                </p:cNvPr>
                <p:cNvSpPr/>
                <p:nvPr/>
              </p:nvSpPr>
              <p:spPr>
                <a:xfrm>
                  <a:off x="408557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7" name="직사각형 203">
                  <a:extLst>
                    <a:ext uri="{FF2B5EF4-FFF2-40B4-BE49-F238E27FC236}">
                      <a16:creationId xmlns:a16="http://schemas.microsoft.com/office/drawing/2014/main" id="{C88B3AB6-BE22-4682-B4E5-896106B9C617}"/>
                    </a:ext>
                  </a:extLst>
                </p:cNvPr>
                <p:cNvSpPr/>
                <p:nvPr/>
              </p:nvSpPr>
              <p:spPr>
                <a:xfrm>
                  <a:off x="4409148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8" name="직사각형 204">
                  <a:extLst>
                    <a:ext uri="{FF2B5EF4-FFF2-40B4-BE49-F238E27FC236}">
                      <a16:creationId xmlns:a16="http://schemas.microsoft.com/office/drawing/2014/main" id="{AE26FD12-6633-4BFF-BC0B-BD7D64CBCBB4}"/>
                    </a:ext>
                  </a:extLst>
                </p:cNvPr>
                <p:cNvSpPr/>
                <p:nvPr/>
              </p:nvSpPr>
              <p:spPr>
                <a:xfrm>
                  <a:off x="473324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9" name="직사각형 205">
                  <a:extLst>
                    <a:ext uri="{FF2B5EF4-FFF2-40B4-BE49-F238E27FC236}">
                      <a16:creationId xmlns:a16="http://schemas.microsoft.com/office/drawing/2014/main" id="{FFE98B0F-B124-43B2-B081-C384727C9F35}"/>
                    </a:ext>
                  </a:extLst>
                </p:cNvPr>
                <p:cNvSpPr/>
                <p:nvPr/>
              </p:nvSpPr>
              <p:spPr>
                <a:xfrm>
                  <a:off x="505681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2" name="직사각형 148">
                  <a:extLst>
                    <a:ext uri="{FF2B5EF4-FFF2-40B4-BE49-F238E27FC236}">
                      <a16:creationId xmlns:a16="http://schemas.microsoft.com/office/drawing/2014/main" id="{72A92C9A-0697-44CF-ACB2-9F20EACB7E1A}"/>
                    </a:ext>
                  </a:extLst>
                </p:cNvPr>
                <p:cNvSpPr/>
                <p:nvPr/>
              </p:nvSpPr>
              <p:spPr>
                <a:xfrm>
                  <a:off x="408557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3" name="직사각형 149">
                  <a:extLst>
                    <a:ext uri="{FF2B5EF4-FFF2-40B4-BE49-F238E27FC236}">
                      <a16:creationId xmlns:a16="http://schemas.microsoft.com/office/drawing/2014/main" id="{615B3B9B-BFF1-49D0-B767-54B8879271A6}"/>
                    </a:ext>
                  </a:extLst>
                </p:cNvPr>
                <p:cNvSpPr/>
                <p:nvPr/>
              </p:nvSpPr>
              <p:spPr>
                <a:xfrm>
                  <a:off x="4409148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4" name="직사각형 150">
                  <a:extLst>
                    <a:ext uri="{FF2B5EF4-FFF2-40B4-BE49-F238E27FC236}">
                      <a16:creationId xmlns:a16="http://schemas.microsoft.com/office/drawing/2014/main" id="{D4EA9FB8-729C-4228-8AD2-67FFEBE5486E}"/>
                    </a:ext>
                  </a:extLst>
                </p:cNvPr>
                <p:cNvSpPr/>
                <p:nvPr/>
              </p:nvSpPr>
              <p:spPr>
                <a:xfrm>
                  <a:off x="473324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5" name="직사각형 151">
                  <a:extLst>
                    <a:ext uri="{FF2B5EF4-FFF2-40B4-BE49-F238E27FC236}">
                      <a16:creationId xmlns:a16="http://schemas.microsoft.com/office/drawing/2014/main" id="{1535E80A-5B3B-4599-944C-AF5C531373CC}"/>
                    </a:ext>
                  </a:extLst>
                </p:cNvPr>
                <p:cNvSpPr/>
                <p:nvPr/>
              </p:nvSpPr>
              <p:spPr>
                <a:xfrm>
                  <a:off x="505681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8" name="직사각형 202">
                  <a:extLst>
                    <a:ext uri="{FF2B5EF4-FFF2-40B4-BE49-F238E27FC236}">
                      <a16:creationId xmlns:a16="http://schemas.microsoft.com/office/drawing/2014/main" id="{FC254C03-128F-46C3-B9DF-85098D414391}"/>
                    </a:ext>
                  </a:extLst>
                </p:cNvPr>
                <p:cNvSpPr/>
                <p:nvPr/>
              </p:nvSpPr>
              <p:spPr>
                <a:xfrm>
                  <a:off x="408557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9" name="직사각형 203">
                  <a:extLst>
                    <a:ext uri="{FF2B5EF4-FFF2-40B4-BE49-F238E27FC236}">
                      <a16:creationId xmlns:a16="http://schemas.microsoft.com/office/drawing/2014/main" id="{65E86241-26BD-4868-9E00-9A01DBD8D818}"/>
                    </a:ext>
                  </a:extLst>
                </p:cNvPr>
                <p:cNvSpPr/>
                <p:nvPr/>
              </p:nvSpPr>
              <p:spPr>
                <a:xfrm>
                  <a:off x="4409148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0" name="직사각형 204">
                  <a:extLst>
                    <a:ext uri="{FF2B5EF4-FFF2-40B4-BE49-F238E27FC236}">
                      <a16:creationId xmlns:a16="http://schemas.microsoft.com/office/drawing/2014/main" id="{3E3F95C8-5179-4CA0-8D96-8A35A7F041F6}"/>
                    </a:ext>
                  </a:extLst>
                </p:cNvPr>
                <p:cNvSpPr/>
                <p:nvPr/>
              </p:nvSpPr>
              <p:spPr>
                <a:xfrm>
                  <a:off x="473324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1" name="직사각형 205">
                  <a:extLst>
                    <a:ext uri="{FF2B5EF4-FFF2-40B4-BE49-F238E27FC236}">
                      <a16:creationId xmlns:a16="http://schemas.microsoft.com/office/drawing/2014/main" id="{DAE0EB92-CB43-4FB4-A0DA-6E1C98A2AF9A}"/>
                    </a:ext>
                  </a:extLst>
                </p:cNvPr>
                <p:cNvSpPr/>
                <p:nvPr/>
              </p:nvSpPr>
              <p:spPr>
                <a:xfrm>
                  <a:off x="505681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4" name="직사각형 148">
                  <a:extLst>
                    <a:ext uri="{FF2B5EF4-FFF2-40B4-BE49-F238E27FC236}">
                      <a16:creationId xmlns:a16="http://schemas.microsoft.com/office/drawing/2014/main" id="{00EC815A-FECA-45D5-8131-2DC64629B2D9}"/>
                    </a:ext>
                  </a:extLst>
                </p:cNvPr>
                <p:cNvSpPr/>
                <p:nvPr/>
              </p:nvSpPr>
              <p:spPr>
                <a:xfrm>
                  <a:off x="4085579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5" name="직사각형 149">
                  <a:extLst>
                    <a:ext uri="{FF2B5EF4-FFF2-40B4-BE49-F238E27FC236}">
                      <a16:creationId xmlns:a16="http://schemas.microsoft.com/office/drawing/2014/main" id="{AC5C5810-6552-447C-BB85-4D1202938231}"/>
                    </a:ext>
                  </a:extLst>
                </p:cNvPr>
                <p:cNvSpPr/>
                <p:nvPr/>
              </p:nvSpPr>
              <p:spPr>
                <a:xfrm>
                  <a:off x="4409148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6" name="직사각형 150">
                  <a:extLst>
                    <a:ext uri="{FF2B5EF4-FFF2-40B4-BE49-F238E27FC236}">
                      <a16:creationId xmlns:a16="http://schemas.microsoft.com/office/drawing/2014/main" id="{66A67B29-B923-4397-BC06-830A77A13D79}"/>
                    </a:ext>
                  </a:extLst>
                </p:cNvPr>
                <p:cNvSpPr/>
                <p:nvPr/>
              </p:nvSpPr>
              <p:spPr>
                <a:xfrm>
                  <a:off x="4733247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7" name="직사각형 151">
                  <a:extLst>
                    <a:ext uri="{FF2B5EF4-FFF2-40B4-BE49-F238E27FC236}">
                      <a16:creationId xmlns:a16="http://schemas.microsoft.com/office/drawing/2014/main" id="{7C6B6565-8278-494F-99BF-D837CB917431}"/>
                    </a:ext>
                  </a:extLst>
                </p:cNvPr>
                <p:cNvSpPr/>
                <p:nvPr/>
              </p:nvSpPr>
              <p:spPr>
                <a:xfrm>
                  <a:off x="5056816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8" name="직사각형 202">
                  <a:extLst>
                    <a:ext uri="{FF2B5EF4-FFF2-40B4-BE49-F238E27FC236}">
                      <a16:creationId xmlns:a16="http://schemas.microsoft.com/office/drawing/2014/main" id="{0D8496E8-1052-422E-816D-59BBDEBBDB7C}"/>
                    </a:ext>
                  </a:extLst>
                </p:cNvPr>
                <p:cNvSpPr/>
                <p:nvPr/>
              </p:nvSpPr>
              <p:spPr>
                <a:xfrm>
                  <a:off x="4085579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9" name="직사각형 203">
                  <a:extLst>
                    <a:ext uri="{FF2B5EF4-FFF2-40B4-BE49-F238E27FC236}">
                      <a16:creationId xmlns:a16="http://schemas.microsoft.com/office/drawing/2014/main" id="{2E3A65F2-06CF-424A-98C6-7FE1B8E263DB}"/>
                    </a:ext>
                  </a:extLst>
                </p:cNvPr>
                <p:cNvSpPr/>
                <p:nvPr/>
              </p:nvSpPr>
              <p:spPr>
                <a:xfrm>
                  <a:off x="4409148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0" name="직사각형 204">
                  <a:extLst>
                    <a:ext uri="{FF2B5EF4-FFF2-40B4-BE49-F238E27FC236}">
                      <a16:creationId xmlns:a16="http://schemas.microsoft.com/office/drawing/2014/main" id="{5ACCCFBE-974E-4911-989A-9A6F92E532D5}"/>
                    </a:ext>
                  </a:extLst>
                </p:cNvPr>
                <p:cNvSpPr/>
                <p:nvPr/>
              </p:nvSpPr>
              <p:spPr>
                <a:xfrm>
                  <a:off x="4733247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1" name="직사각형 205">
                  <a:extLst>
                    <a:ext uri="{FF2B5EF4-FFF2-40B4-BE49-F238E27FC236}">
                      <a16:creationId xmlns:a16="http://schemas.microsoft.com/office/drawing/2014/main" id="{AD5733A0-B6EB-4EF6-B725-AF4E83A3545F}"/>
                    </a:ext>
                  </a:extLst>
                </p:cNvPr>
                <p:cNvSpPr/>
                <p:nvPr/>
              </p:nvSpPr>
              <p:spPr>
                <a:xfrm>
                  <a:off x="5056816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2" name="직사각형 148">
                  <a:extLst>
                    <a:ext uri="{FF2B5EF4-FFF2-40B4-BE49-F238E27FC236}">
                      <a16:creationId xmlns:a16="http://schemas.microsoft.com/office/drawing/2014/main" id="{CC7ED089-5004-45B4-A384-885FDB3E0984}"/>
                    </a:ext>
                  </a:extLst>
                </p:cNvPr>
                <p:cNvSpPr/>
                <p:nvPr/>
              </p:nvSpPr>
              <p:spPr>
                <a:xfrm>
                  <a:off x="4085579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3" name="직사각형 149">
                  <a:extLst>
                    <a:ext uri="{FF2B5EF4-FFF2-40B4-BE49-F238E27FC236}">
                      <a16:creationId xmlns:a16="http://schemas.microsoft.com/office/drawing/2014/main" id="{7708486D-CDF2-442C-9F26-05200C0B257E}"/>
                    </a:ext>
                  </a:extLst>
                </p:cNvPr>
                <p:cNvSpPr/>
                <p:nvPr/>
              </p:nvSpPr>
              <p:spPr>
                <a:xfrm>
                  <a:off x="4409148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4" name="직사각형 150">
                  <a:extLst>
                    <a:ext uri="{FF2B5EF4-FFF2-40B4-BE49-F238E27FC236}">
                      <a16:creationId xmlns:a16="http://schemas.microsoft.com/office/drawing/2014/main" id="{BE5425D0-5CCB-4469-A8F1-28ABDA8740A5}"/>
                    </a:ext>
                  </a:extLst>
                </p:cNvPr>
                <p:cNvSpPr/>
                <p:nvPr/>
              </p:nvSpPr>
              <p:spPr>
                <a:xfrm>
                  <a:off x="4733247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5" name="직사각형 151">
                  <a:extLst>
                    <a:ext uri="{FF2B5EF4-FFF2-40B4-BE49-F238E27FC236}">
                      <a16:creationId xmlns:a16="http://schemas.microsoft.com/office/drawing/2014/main" id="{62E707A3-741C-4FCE-BD84-7E260F065D69}"/>
                    </a:ext>
                  </a:extLst>
                </p:cNvPr>
                <p:cNvSpPr/>
                <p:nvPr/>
              </p:nvSpPr>
              <p:spPr>
                <a:xfrm>
                  <a:off x="5056816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6" name="직사각형 202">
                  <a:extLst>
                    <a:ext uri="{FF2B5EF4-FFF2-40B4-BE49-F238E27FC236}">
                      <a16:creationId xmlns:a16="http://schemas.microsoft.com/office/drawing/2014/main" id="{0391A767-285E-4DD5-A5AC-592E8C19C4F0}"/>
                    </a:ext>
                  </a:extLst>
                </p:cNvPr>
                <p:cNvSpPr/>
                <p:nvPr/>
              </p:nvSpPr>
              <p:spPr>
                <a:xfrm>
                  <a:off x="4085579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7" name="직사각형 203">
                  <a:extLst>
                    <a:ext uri="{FF2B5EF4-FFF2-40B4-BE49-F238E27FC236}">
                      <a16:creationId xmlns:a16="http://schemas.microsoft.com/office/drawing/2014/main" id="{D8FF90CA-21A1-4291-8F58-C4C49A44AD8C}"/>
                    </a:ext>
                  </a:extLst>
                </p:cNvPr>
                <p:cNvSpPr/>
                <p:nvPr/>
              </p:nvSpPr>
              <p:spPr>
                <a:xfrm>
                  <a:off x="4409148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8" name="직사각형 204">
                  <a:extLst>
                    <a:ext uri="{FF2B5EF4-FFF2-40B4-BE49-F238E27FC236}">
                      <a16:creationId xmlns:a16="http://schemas.microsoft.com/office/drawing/2014/main" id="{68787E60-5548-4B53-92E6-DDB68B16810E}"/>
                    </a:ext>
                  </a:extLst>
                </p:cNvPr>
                <p:cNvSpPr/>
                <p:nvPr/>
              </p:nvSpPr>
              <p:spPr>
                <a:xfrm>
                  <a:off x="4733247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9" name="직사각형 205">
                  <a:extLst>
                    <a:ext uri="{FF2B5EF4-FFF2-40B4-BE49-F238E27FC236}">
                      <a16:creationId xmlns:a16="http://schemas.microsoft.com/office/drawing/2014/main" id="{41571AC1-ADCC-4147-8C36-D8615501E7BC}"/>
                    </a:ext>
                  </a:extLst>
                </p:cNvPr>
                <p:cNvSpPr/>
                <p:nvPr/>
              </p:nvSpPr>
              <p:spPr>
                <a:xfrm>
                  <a:off x="5056816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5D3FCFD-EDF0-416D-B72A-DCA55B9F3F8E}"/>
                  </a:ext>
                </a:extLst>
              </p:cNvPr>
              <p:cNvGrpSpPr/>
              <p:nvPr/>
            </p:nvGrpSpPr>
            <p:grpSpPr>
              <a:xfrm>
                <a:off x="5375270" y="1592423"/>
                <a:ext cx="1933817" cy="1920097"/>
                <a:chOff x="2152577" y="1161662"/>
                <a:chExt cx="1933817" cy="192009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480" name="직사각형 148">
                  <a:extLst>
                    <a:ext uri="{FF2B5EF4-FFF2-40B4-BE49-F238E27FC236}">
                      <a16:creationId xmlns:a16="http://schemas.microsoft.com/office/drawing/2014/main" id="{D0C2C056-D338-4A8F-B9E3-C49DC02AA68C}"/>
                    </a:ext>
                  </a:extLst>
                </p:cNvPr>
                <p:cNvSpPr/>
                <p:nvPr/>
              </p:nvSpPr>
              <p:spPr>
                <a:xfrm>
                  <a:off x="2152577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1" name="직사각형 149">
                  <a:extLst>
                    <a:ext uri="{FF2B5EF4-FFF2-40B4-BE49-F238E27FC236}">
                      <a16:creationId xmlns:a16="http://schemas.microsoft.com/office/drawing/2014/main" id="{E894A20A-84F7-41CE-B912-D7045826548A}"/>
                    </a:ext>
                  </a:extLst>
                </p:cNvPr>
                <p:cNvSpPr/>
                <p:nvPr/>
              </p:nvSpPr>
              <p:spPr>
                <a:xfrm>
                  <a:off x="2476146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2" name="직사각형 150">
                  <a:extLst>
                    <a:ext uri="{FF2B5EF4-FFF2-40B4-BE49-F238E27FC236}">
                      <a16:creationId xmlns:a16="http://schemas.microsoft.com/office/drawing/2014/main" id="{9CA4ECAF-9B23-40FE-97E3-D3318CEC8C59}"/>
                    </a:ext>
                  </a:extLst>
                </p:cNvPr>
                <p:cNvSpPr/>
                <p:nvPr/>
              </p:nvSpPr>
              <p:spPr>
                <a:xfrm>
                  <a:off x="2800245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3" name="직사각형 151">
                  <a:extLst>
                    <a:ext uri="{FF2B5EF4-FFF2-40B4-BE49-F238E27FC236}">
                      <a16:creationId xmlns:a16="http://schemas.microsoft.com/office/drawing/2014/main" id="{D5BC1426-36CA-4BC5-A867-68053DC91E4C}"/>
                    </a:ext>
                  </a:extLst>
                </p:cNvPr>
                <p:cNvSpPr/>
                <p:nvPr/>
              </p:nvSpPr>
              <p:spPr>
                <a:xfrm>
                  <a:off x="312381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4" name="직사각형 156">
                  <a:extLst>
                    <a:ext uri="{FF2B5EF4-FFF2-40B4-BE49-F238E27FC236}">
                      <a16:creationId xmlns:a16="http://schemas.microsoft.com/office/drawing/2014/main" id="{7E12F95C-6C53-4598-BE59-902DA501DB68}"/>
                    </a:ext>
                  </a:extLst>
                </p:cNvPr>
                <p:cNvSpPr/>
                <p:nvPr/>
              </p:nvSpPr>
              <p:spPr>
                <a:xfrm>
                  <a:off x="3440241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5" name="직사각형 157">
                  <a:extLst>
                    <a:ext uri="{FF2B5EF4-FFF2-40B4-BE49-F238E27FC236}">
                      <a16:creationId xmlns:a16="http://schemas.microsoft.com/office/drawing/2014/main" id="{4F2920C7-E890-49CA-9CC6-35AF8D3FFAA4}"/>
                    </a:ext>
                  </a:extLst>
                </p:cNvPr>
                <p:cNvSpPr/>
                <p:nvPr/>
              </p:nvSpPr>
              <p:spPr>
                <a:xfrm>
                  <a:off x="376356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6" name="직사각형 202">
                  <a:extLst>
                    <a:ext uri="{FF2B5EF4-FFF2-40B4-BE49-F238E27FC236}">
                      <a16:creationId xmlns:a16="http://schemas.microsoft.com/office/drawing/2014/main" id="{3093ACAA-6238-450D-A1A1-4B13E6A24E23}"/>
                    </a:ext>
                  </a:extLst>
                </p:cNvPr>
                <p:cNvSpPr/>
                <p:nvPr/>
              </p:nvSpPr>
              <p:spPr>
                <a:xfrm>
                  <a:off x="2152577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7" name="직사각형 203">
                  <a:extLst>
                    <a:ext uri="{FF2B5EF4-FFF2-40B4-BE49-F238E27FC236}">
                      <a16:creationId xmlns:a16="http://schemas.microsoft.com/office/drawing/2014/main" id="{D8FFDAE6-D204-441C-A9D7-050E25F7BA49}"/>
                    </a:ext>
                  </a:extLst>
                </p:cNvPr>
                <p:cNvSpPr/>
                <p:nvPr/>
              </p:nvSpPr>
              <p:spPr>
                <a:xfrm>
                  <a:off x="2476146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8" name="직사각형 204">
                  <a:extLst>
                    <a:ext uri="{FF2B5EF4-FFF2-40B4-BE49-F238E27FC236}">
                      <a16:creationId xmlns:a16="http://schemas.microsoft.com/office/drawing/2014/main" id="{C663F697-5539-46DF-9ECE-A933BB4174C7}"/>
                    </a:ext>
                  </a:extLst>
                </p:cNvPr>
                <p:cNvSpPr/>
                <p:nvPr/>
              </p:nvSpPr>
              <p:spPr>
                <a:xfrm>
                  <a:off x="2800245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9" name="직사각형 205">
                  <a:extLst>
                    <a:ext uri="{FF2B5EF4-FFF2-40B4-BE49-F238E27FC236}">
                      <a16:creationId xmlns:a16="http://schemas.microsoft.com/office/drawing/2014/main" id="{E9F7E0FD-6D1C-40E7-B6DA-A084E7C0B5CD}"/>
                    </a:ext>
                  </a:extLst>
                </p:cNvPr>
                <p:cNvSpPr/>
                <p:nvPr/>
              </p:nvSpPr>
              <p:spPr>
                <a:xfrm>
                  <a:off x="312381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0" name="직사각형 206">
                  <a:extLst>
                    <a:ext uri="{FF2B5EF4-FFF2-40B4-BE49-F238E27FC236}">
                      <a16:creationId xmlns:a16="http://schemas.microsoft.com/office/drawing/2014/main" id="{DA360247-6188-4720-BA9D-5B712115BEE6}"/>
                    </a:ext>
                  </a:extLst>
                </p:cNvPr>
                <p:cNvSpPr/>
                <p:nvPr/>
              </p:nvSpPr>
              <p:spPr>
                <a:xfrm>
                  <a:off x="3440241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1" name="직사각형 207">
                  <a:extLst>
                    <a:ext uri="{FF2B5EF4-FFF2-40B4-BE49-F238E27FC236}">
                      <a16:creationId xmlns:a16="http://schemas.microsoft.com/office/drawing/2014/main" id="{889629D5-F233-44B0-96D1-FB2A17B8183E}"/>
                    </a:ext>
                  </a:extLst>
                </p:cNvPr>
                <p:cNvSpPr/>
                <p:nvPr/>
              </p:nvSpPr>
              <p:spPr>
                <a:xfrm>
                  <a:off x="376356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2" name="직사각형 148">
                  <a:extLst>
                    <a:ext uri="{FF2B5EF4-FFF2-40B4-BE49-F238E27FC236}">
                      <a16:creationId xmlns:a16="http://schemas.microsoft.com/office/drawing/2014/main" id="{62A25579-4F4F-4C00-B5E8-BA64B76A09B1}"/>
                    </a:ext>
                  </a:extLst>
                </p:cNvPr>
                <p:cNvSpPr/>
                <p:nvPr/>
              </p:nvSpPr>
              <p:spPr>
                <a:xfrm>
                  <a:off x="2152577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3" name="직사각형 149">
                  <a:extLst>
                    <a:ext uri="{FF2B5EF4-FFF2-40B4-BE49-F238E27FC236}">
                      <a16:creationId xmlns:a16="http://schemas.microsoft.com/office/drawing/2014/main" id="{DCFF0C9B-09DA-4A28-8B29-1423CE76BEB4}"/>
                    </a:ext>
                  </a:extLst>
                </p:cNvPr>
                <p:cNvSpPr/>
                <p:nvPr/>
              </p:nvSpPr>
              <p:spPr>
                <a:xfrm>
                  <a:off x="2476146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4" name="직사각형 150">
                  <a:extLst>
                    <a:ext uri="{FF2B5EF4-FFF2-40B4-BE49-F238E27FC236}">
                      <a16:creationId xmlns:a16="http://schemas.microsoft.com/office/drawing/2014/main" id="{48DC28E3-0ACF-47A0-9226-900851F08937}"/>
                    </a:ext>
                  </a:extLst>
                </p:cNvPr>
                <p:cNvSpPr/>
                <p:nvPr/>
              </p:nvSpPr>
              <p:spPr>
                <a:xfrm>
                  <a:off x="2800245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5" name="직사각형 151">
                  <a:extLst>
                    <a:ext uri="{FF2B5EF4-FFF2-40B4-BE49-F238E27FC236}">
                      <a16:creationId xmlns:a16="http://schemas.microsoft.com/office/drawing/2014/main" id="{95403FDF-B07F-40C5-8F72-9E328ED63DF7}"/>
                    </a:ext>
                  </a:extLst>
                </p:cNvPr>
                <p:cNvSpPr/>
                <p:nvPr/>
              </p:nvSpPr>
              <p:spPr>
                <a:xfrm>
                  <a:off x="312381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6" name="직사각형 156">
                  <a:extLst>
                    <a:ext uri="{FF2B5EF4-FFF2-40B4-BE49-F238E27FC236}">
                      <a16:creationId xmlns:a16="http://schemas.microsoft.com/office/drawing/2014/main" id="{55BA8BF6-6646-4412-879A-4A919162C64A}"/>
                    </a:ext>
                  </a:extLst>
                </p:cNvPr>
                <p:cNvSpPr/>
                <p:nvPr/>
              </p:nvSpPr>
              <p:spPr>
                <a:xfrm>
                  <a:off x="3440241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7" name="직사각형 157">
                  <a:extLst>
                    <a:ext uri="{FF2B5EF4-FFF2-40B4-BE49-F238E27FC236}">
                      <a16:creationId xmlns:a16="http://schemas.microsoft.com/office/drawing/2014/main" id="{4D428EC4-8D98-4846-AED3-9506C3FA538D}"/>
                    </a:ext>
                  </a:extLst>
                </p:cNvPr>
                <p:cNvSpPr/>
                <p:nvPr/>
              </p:nvSpPr>
              <p:spPr>
                <a:xfrm>
                  <a:off x="376356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8" name="직사각형 202">
                  <a:extLst>
                    <a:ext uri="{FF2B5EF4-FFF2-40B4-BE49-F238E27FC236}">
                      <a16:creationId xmlns:a16="http://schemas.microsoft.com/office/drawing/2014/main" id="{9199950C-7BB2-4656-8B27-C725D97F6255}"/>
                    </a:ext>
                  </a:extLst>
                </p:cNvPr>
                <p:cNvSpPr/>
                <p:nvPr/>
              </p:nvSpPr>
              <p:spPr>
                <a:xfrm>
                  <a:off x="2152577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9" name="직사각형 203">
                  <a:extLst>
                    <a:ext uri="{FF2B5EF4-FFF2-40B4-BE49-F238E27FC236}">
                      <a16:creationId xmlns:a16="http://schemas.microsoft.com/office/drawing/2014/main" id="{69EA3624-2049-4D4A-9C42-C3C4328A8C68}"/>
                    </a:ext>
                  </a:extLst>
                </p:cNvPr>
                <p:cNvSpPr/>
                <p:nvPr/>
              </p:nvSpPr>
              <p:spPr>
                <a:xfrm>
                  <a:off x="2476146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0" name="직사각형 204">
                  <a:extLst>
                    <a:ext uri="{FF2B5EF4-FFF2-40B4-BE49-F238E27FC236}">
                      <a16:creationId xmlns:a16="http://schemas.microsoft.com/office/drawing/2014/main" id="{6A7FC4E6-8106-4DE9-8D64-41F5020A1118}"/>
                    </a:ext>
                  </a:extLst>
                </p:cNvPr>
                <p:cNvSpPr/>
                <p:nvPr/>
              </p:nvSpPr>
              <p:spPr>
                <a:xfrm>
                  <a:off x="2800245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1" name="직사각형 205">
                  <a:extLst>
                    <a:ext uri="{FF2B5EF4-FFF2-40B4-BE49-F238E27FC236}">
                      <a16:creationId xmlns:a16="http://schemas.microsoft.com/office/drawing/2014/main" id="{D38314EF-A2CA-4A3A-BE53-7BA913755AD8}"/>
                    </a:ext>
                  </a:extLst>
                </p:cNvPr>
                <p:cNvSpPr/>
                <p:nvPr/>
              </p:nvSpPr>
              <p:spPr>
                <a:xfrm>
                  <a:off x="312381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2" name="직사각형 206">
                  <a:extLst>
                    <a:ext uri="{FF2B5EF4-FFF2-40B4-BE49-F238E27FC236}">
                      <a16:creationId xmlns:a16="http://schemas.microsoft.com/office/drawing/2014/main" id="{85E815D8-E235-4775-AD48-6FFD5FA77571}"/>
                    </a:ext>
                  </a:extLst>
                </p:cNvPr>
                <p:cNvSpPr/>
                <p:nvPr/>
              </p:nvSpPr>
              <p:spPr>
                <a:xfrm>
                  <a:off x="3440241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3" name="직사각형 207">
                  <a:extLst>
                    <a:ext uri="{FF2B5EF4-FFF2-40B4-BE49-F238E27FC236}">
                      <a16:creationId xmlns:a16="http://schemas.microsoft.com/office/drawing/2014/main" id="{48B66510-EEB7-4E99-A6B7-8F68EECE800D}"/>
                    </a:ext>
                  </a:extLst>
                </p:cNvPr>
                <p:cNvSpPr/>
                <p:nvPr/>
              </p:nvSpPr>
              <p:spPr>
                <a:xfrm>
                  <a:off x="376356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4" name="직사각형 148">
                  <a:extLst>
                    <a:ext uri="{FF2B5EF4-FFF2-40B4-BE49-F238E27FC236}">
                      <a16:creationId xmlns:a16="http://schemas.microsoft.com/office/drawing/2014/main" id="{0E3F8EFD-2091-4EC4-A8D0-1C11CBD4409E}"/>
                    </a:ext>
                  </a:extLst>
                </p:cNvPr>
                <p:cNvSpPr/>
                <p:nvPr/>
              </p:nvSpPr>
              <p:spPr>
                <a:xfrm>
                  <a:off x="2152577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5" name="직사각형 149">
                  <a:extLst>
                    <a:ext uri="{FF2B5EF4-FFF2-40B4-BE49-F238E27FC236}">
                      <a16:creationId xmlns:a16="http://schemas.microsoft.com/office/drawing/2014/main" id="{8C97A470-3233-4D79-B3EC-16FDFC9F2AA2}"/>
                    </a:ext>
                  </a:extLst>
                </p:cNvPr>
                <p:cNvSpPr/>
                <p:nvPr/>
              </p:nvSpPr>
              <p:spPr>
                <a:xfrm>
                  <a:off x="2476146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6" name="직사각형 150">
                  <a:extLst>
                    <a:ext uri="{FF2B5EF4-FFF2-40B4-BE49-F238E27FC236}">
                      <a16:creationId xmlns:a16="http://schemas.microsoft.com/office/drawing/2014/main" id="{D5B22298-C526-4EB0-85F6-E3C25FC103D1}"/>
                    </a:ext>
                  </a:extLst>
                </p:cNvPr>
                <p:cNvSpPr/>
                <p:nvPr/>
              </p:nvSpPr>
              <p:spPr>
                <a:xfrm>
                  <a:off x="2800245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7" name="직사각형 151">
                  <a:extLst>
                    <a:ext uri="{FF2B5EF4-FFF2-40B4-BE49-F238E27FC236}">
                      <a16:creationId xmlns:a16="http://schemas.microsoft.com/office/drawing/2014/main" id="{360F94EE-A725-4182-998B-5881A0A7CBC0}"/>
                    </a:ext>
                  </a:extLst>
                </p:cNvPr>
                <p:cNvSpPr/>
                <p:nvPr/>
              </p:nvSpPr>
              <p:spPr>
                <a:xfrm>
                  <a:off x="312381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8" name="직사각형 156">
                  <a:extLst>
                    <a:ext uri="{FF2B5EF4-FFF2-40B4-BE49-F238E27FC236}">
                      <a16:creationId xmlns:a16="http://schemas.microsoft.com/office/drawing/2014/main" id="{9C9E013F-00CB-4546-92DE-5CE9D396C198}"/>
                    </a:ext>
                  </a:extLst>
                </p:cNvPr>
                <p:cNvSpPr/>
                <p:nvPr/>
              </p:nvSpPr>
              <p:spPr>
                <a:xfrm>
                  <a:off x="3440241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9" name="직사각형 157">
                  <a:extLst>
                    <a:ext uri="{FF2B5EF4-FFF2-40B4-BE49-F238E27FC236}">
                      <a16:creationId xmlns:a16="http://schemas.microsoft.com/office/drawing/2014/main" id="{62BB32D0-AAAB-4BCF-8C6B-7F1D94315B66}"/>
                    </a:ext>
                  </a:extLst>
                </p:cNvPr>
                <p:cNvSpPr/>
                <p:nvPr/>
              </p:nvSpPr>
              <p:spPr>
                <a:xfrm>
                  <a:off x="376356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0" name="직사각형 202">
                  <a:extLst>
                    <a:ext uri="{FF2B5EF4-FFF2-40B4-BE49-F238E27FC236}">
                      <a16:creationId xmlns:a16="http://schemas.microsoft.com/office/drawing/2014/main" id="{AD5A5443-1A7A-4812-8041-2AF53CFC3035}"/>
                    </a:ext>
                  </a:extLst>
                </p:cNvPr>
                <p:cNvSpPr/>
                <p:nvPr/>
              </p:nvSpPr>
              <p:spPr>
                <a:xfrm>
                  <a:off x="2152577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1" name="직사각형 203">
                  <a:extLst>
                    <a:ext uri="{FF2B5EF4-FFF2-40B4-BE49-F238E27FC236}">
                      <a16:creationId xmlns:a16="http://schemas.microsoft.com/office/drawing/2014/main" id="{981B886E-933F-44C2-BD17-F9325F0D2FD5}"/>
                    </a:ext>
                  </a:extLst>
                </p:cNvPr>
                <p:cNvSpPr/>
                <p:nvPr/>
              </p:nvSpPr>
              <p:spPr>
                <a:xfrm>
                  <a:off x="2476146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2" name="직사각형 204">
                  <a:extLst>
                    <a:ext uri="{FF2B5EF4-FFF2-40B4-BE49-F238E27FC236}">
                      <a16:creationId xmlns:a16="http://schemas.microsoft.com/office/drawing/2014/main" id="{22FCF38D-4E20-48FB-AE1A-2B9B9269E55D}"/>
                    </a:ext>
                  </a:extLst>
                </p:cNvPr>
                <p:cNvSpPr/>
                <p:nvPr/>
              </p:nvSpPr>
              <p:spPr>
                <a:xfrm>
                  <a:off x="2800245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3" name="직사각형 205">
                  <a:extLst>
                    <a:ext uri="{FF2B5EF4-FFF2-40B4-BE49-F238E27FC236}">
                      <a16:creationId xmlns:a16="http://schemas.microsoft.com/office/drawing/2014/main" id="{7A1A12C6-A100-405E-8565-AECF723B795E}"/>
                    </a:ext>
                  </a:extLst>
                </p:cNvPr>
                <p:cNvSpPr/>
                <p:nvPr/>
              </p:nvSpPr>
              <p:spPr>
                <a:xfrm>
                  <a:off x="312381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4" name="직사각형 206">
                  <a:extLst>
                    <a:ext uri="{FF2B5EF4-FFF2-40B4-BE49-F238E27FC236}">
                      <a16:creationId xmlns:a16="http://schemas.microsoft.com/office/drawing/2014/main" id="{81450E64-007E-4D1E-9B07-6A7DCD8A0CB4}"/>
                    </a:ext>
                  </a:extLst>
                </p:cNvPr>
                <p:cNvSpPr/>
                <p:nvPr/>
              </p:nvSpPr>
              <p:spPr>
                <a:xfrm>
                  <a:off x="3440241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5" name="직사각형 207">
                  <a:extLst>
                    <a:ext uri="{FF2B5EF4-FFF2-40B4-BE49-F238E27FC236}">
                      <a16:creationId xmlns:a16="http://schemas.microsoft.com/office/drawing/2014/main" id="{D0B17A98-6BC3-40D5-BEEA-248AD8EB0F4F}"/>
                    </a:ext>
                  </a:extLst>
                </p:cNvPr>
                <p:cNvSpPr/>
                <p:nvPr/>
              </p:nvSpPr>
              <p:spPr>
                <a:xfrm>
                  <a:off x="376356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FAD4D3E5-1A4D-4F1B-8E11-FF15DD7DD510}"/>
                  </a:ext>
                </a:extLst>
              </p:cNvPr>
              <p:cNvCxnSpPr>
                <a:stCxn id="367" idx="0"/>
                <a:endCxn id="397" idx="2"/>
              </p:cNvCxnSpPr>
              <p:nvPr/>
            </p:nvCxnSpPr>
            <p:spPr>
              <a:xfrm>
                <a:off x="553668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6" name="직선 화살표 연결선 515">
                <a:extLst>
                  <a:ext uri="{FF2B5EF4-FFF2-40B4-BE49-F238E27FC236}">
                    <a16:creationId xmlns:a16="http://schemas.microsoft.com/office/drawing/2014/main" id="{F33AFC3B-82D3-4889-8F98-A26A036CC001}"/>
                  </a:ext>
                </a:extLst>
              </p:cNvPr>
              <p:cNvCxnSpPr/>
              <p:nvPr/>
            </p:nvCxnSpPr>
            <p:spPr>
              <a:xfrm>
                <a:off x="5860776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7" name="직선 화살표 연결선 516">
                <a:extLst>
                  <a:ext uri="{FF2B5EF4-FFF2-40B4-BE49-F238E27FC236}">
                    <a16:creationId xmlns:a16="http://schemas.microsoft.com/office/drawing/2014/main" id="{ACD6D06E-00A0-4F1E-BB68-4AB8C405E33B}"/>
                  </a:ext>
                </a:extLst>
              </p:cNvPr>
              <p:cNvCxnSpPr/>
              <p:nvPr/>
            </p:nvCxnSpPr>
            <p:spPr>
              <a:xfrm>
                <a:off x="6173293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8" name="직선 화살표 연결선 517">
                <a:extLst>
                  <a:ext uri="{FF2B5EF4-FFF2-40B4-BE49-F238E27FC236}">
                    <a16:creationId xmlns:a16="http://schemas.microsoft.com/office/drawing/2014/main" id="{ACD20BE9-4161-4542-B5A1-9D0F5A4BB4AC}"/>
                  </a:ext>
                </a:extLst>
              </p:cNvPr>
              <p:cNvCxnSpPr/>
              <p:nvPr/>
            </p:nvCxnSpPr>
            <p:spPr>
              <a:xfrm>
                <a:off x="6508958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9" name="직선 화살표 연결선 518">
                <a:extLst>
                  <a:ext uri="{FF2B5EF4-FFF2-40B4-BE49-F238E27FC236}">
                    <a16:creationId xmlns:a16="http://schemas.microsoft.com/office/drawing/2014/main" id="{4E8E1E11-ACC0-4F57-BF17-B688CA877643}"/>
                  </a:ext>
                </a:extLst>
              </p:cNvPr>
              <p:cNvCxnSpPr/>
              <p:nvPr/>
            </p:nvCxnSpPr>
            <p:spPr>
              <a:xfrm>
                <a:off x="6795714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20" name="직선 화살표 연결선 519">
                <a:extLst>
                  <a:ext uri="{FF2B5EF4-FFF2-40B4-BE49-F238E27FC236}">
                    <a16:creationId xmlns:a16="http://schemas.microsoft.com/office/drawing/2014/main" id="{FB72F241-C352-44B5-AC02-41B6EA108896}"/>
                  </a:ext>
                </a:extLst>
              </p:cNvPr>
              <p:cNvCxnSpPr/>
              <p:nvPr/>
            </p:nvCxnSpPr>
            <p:spPr>
              <a:xfrm>
                <a:off x="714295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54945B-C855-4737-AC4C-024BBABB0DB4}"/>
                  </a:ext>
                </a:extLst>
              </p:cNvPr>
              <p:cNvSpPr/>
              <p:nvPr/>
            </p:nvSpPr>
            <p:spPr>
              <a:xfrm>
                <a:off x="5375270" y="3426406"/>
                <a:ext cx="1931733" cy="889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2" name="타원 209">
                <a:extLst>
                  <a:ext uri="{FF2B5EF4-FFF2-40B4-BE49-F238E27FC236}">
                    <a16:creationId xmlns:a16="http://schemas.microsoft.com/office/drawing/2014/main" id="{9851EFCF-CECD-4E63-9829-5497CB7DF940}"/>
                  </a:ext>
                </a:extLst>
              </p:cNvPr>
              <p:cNvSpPr/>
              <p:nvPr/>
            </p:nvSpPr>
            <p:spPr>
              <a:xfrm>
                <a:off x="5882007" y="1356837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 dirty="0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 dirty="0">
                  <a:latin typeface="Arial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1678A60-1122-4E13-AC9A-5FFF76660654}"/>
                  </a:ext>
                </a:extLst>
              </p:cNvPr>
              <p:cNvGrpSpPr/>
              <p:nvPr/>
            </p:nvGrpSpPr>
            <p:grpSpPr>
              <a:xfrm>
                <a:off x="6044583" y="1150261"/>
                <a:ext cx="635677" cy="466480"/>
                <a:chOff x="3632118" y="719500"/>
                <a:chExt cx="635677" cy="466480"/>
              </a:xfrm>
            </p:grpSpPr>
            <p:sp>
              <p:nvSpPr>
                <p:cNvPr id="534" name="직사각형 208">
                  <a:extLst>
                    <a:ext uri="{FF2B5EF4-FFF2-40B4-BE49-F238E27FC236}">
                      <a16:creationId xmlns:a16="http://schemas.microsoft.com/office/drawing/2014/main" id="{8E17BE6A-D550-46D1-85F4-68A518F251D3}"/>
                    </a:ext>
                  </a:extLst>
                </p:cNvPr>
                <p:cNvSpPr/>
                <p:nvPr/>
              </p:nvSpPr>
              <p:spPr>
                <a:xfrm>
                  <a:off x="3632118" y="1131130"/>
                  <a:ext cx="635677" cy="5485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B99B4C6B-1645-430A-87A6-240E53EB627C}"/>
                    </a:ext>
                  </a:extLst>
                </p:cNvPr>
                <p:cNvCxnSpPr/>
                <p:nvPr/>
              </p:nvCxnSpPr>
              <p:spPr>
                <a:xfrm flipV="1">
                  <a:off x="3940246" y="719500"/>
                  <a:ext cx="0" cy="295070"/>
                </a:xfrm>
                <a:prstGeom prst="straightConnector1">
                  <a:avLst/>
                </a:prstGeom>
                <a:noFill/>
                <a:ln w="28575">
                  <a:solidFill>
                    <a:srgbClr val="FFC000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cxnSp>
          </p:grp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63E0FD7C-D8BD-48AC-BAD3-845DA54ECF5F}"/>
                  </a:ext>
                </a:extLst>
              </p:cNvPr>
              <p:cNvSpPr/>
              <p:nvPr/>
            </p:nvSpPr>
            <p:spPr>
              <a:xfrm>
                <a:off x="7319867" y="5721107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4F89B33-AE12-4B1A-8214-392A9E138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159" y="5575146"/>
                <a:ext cx="1842020" cy="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43320CCB-6894-4104-A27A-245E37DB0B0D}"/>
                  </a:ext>
                </a:extLst>
              </p:cNvPr>
              <p:cNvCxnSpPr>
                <a:endCxn id="536" idx="1"/>
              </p:cNvCxnSpPr>
              <p:nvPr/>
            </p:nvCxnSpPr>
            <p:spPr>
              <a:xfrm>
                <a:off x="6308169" y="5575146"/>
                <a:ext cx="1011698" cy="307376"/>
              </a:xfrm>
              <a:prstGeom prst="bentConnector3">
                <a:avLst>
                  <a:gd name="adj1" fmla="val 1949"/>
                </a:avLst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직선 화살표 연결선 536">
                <a:extLst>
                  <a:ext uri="{FF2B5EF4-FFF2-40B4-BE49-F238E27FC236}">
                    <a16:creationId xmlns:a16="http://schemas.microsoft.com/office/drawing/2014/main" id="{527CF3AD-C923-449F-9EB3-7F77C682B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8712" y="4358259"/>
                <a:ext cx="16360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직선 연결선 537">
                <a:extLst>
                  <a:ext uri="{FF2B5EF4-FFF2-40B4-BE49-F238E27FC236}">
                    <a16:creationId xmlns:a16="http://schemas.microsoft.com/office/drawing/2014/main" id="{A696CB13-A6C2-4D83-AF7E-99400A01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4749" y="3493007"/>
                <a:ext cx="0" cy="19207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9" name="그룹 538">
                <a:extLst>
                  <a:ext uri="{FF2B5EF4-FFF2-40B4-BE49-F238E27FC236}">
                    <a16:creationId xmlns:a16="http://schemas.microsoft.com/office/drawing/2014/main" id="{32023138-BE89-403A-9268-F5FAE3A57D66}"/>
                  </a:ext>
                </a:extLst>
              </p:cNvPr>
              <p:cNvGrpSpPr/>
              <p:nvPr/>
            </p:nvGrpSpPr>
            <p:grpSpPr>
              <a:xfrm>
                <a:off x="7326464" y="5534937"/>
                <a:ext cx="328978" cy="256426"/>
                <a:chOff x="9136332" y="4752869"/>
                <a:chExt cx="328978" cy="256426"/>
              </a:xfrm>
            </p:grpSpPr>
            <p:sp>
              <p:nvSpPr>
                <p:cNvPr id="540" name="타원 179">
                  <a:extLst>
                    <a:ext uri="{FF2B5EF4-FFF2-40B4-BE49-F238E27FC236}">
                      <a16:creationId xmlns:a16="http://schemas.microsoft.com/office/drawing/2014/main" id="{9BC20B33-16B2-446E-8F2E-062DD29F303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1" name="TextBox 180">
                  <a:extLst>
                    <a:ext uri="{FF2B5EF4-FFF2-40B4-BE49-F238E27FC236}">
                      <a16:creationId xmlns:a16="http://schemas.microsoft.com/office/drawing/2014/main" id="{FDDE160C-7B3A-4803-8AEA-3DE5FE8D174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44884F20-4296-410F-9A68-83656668A81F}"/>
                  </a:ext>
                </a:extLst>
              </p:cNvPr>
              <p:cNvSpPr txBox="1"/>
              <p:nvPr/>
            </p:nvSpPr>
            <p:spPr>
              <a:xfrm>
                <a:off x="1205887" y="3989586"/>
                <a:ext cx="1963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이전 슬라이드에서 이어짐</a:t>
                </a:r>
              </a:p>
            </p:txBody>
          </p:sp>
          <p:grpSp>
            <p:nvGrpSpPr>
              <p:cNvPr id="552" name="그룹 551">
                <a:extLst>
                  <a:ext uri="{FF2B5EF4-FFF2-40B4-BE49-F238E27FC236}">
                    <a16:creationId xmlns:a16="http://schemas.microsoft.com/office/drawing/2014/main" id="{E9825AE9-0DAF-43E4-899E-E754849AA606}"/>
                  </a:ext>
                </a:extLst>
              </p:cNvPr>
              <p:cNvGrpSpPr/>
              <p:nvPr/>
            </p:nvGrpSpPr>
            <p:grpSpPr>
              <a:xfrm>
                <a:off x="5130853" y="5259495"/>
                <a:ext cx="328978" cy="256426"/>
                <a:chOff x="9136332" y="4752869"/>
                <a:chExt cx="328978" cy="256426"/>
              </a:xfrm>
            </p:grpSpPr>
            <p:sp>
              <p:nvSpPr>
                <p:cNvPr id="553" name="타원 179">
                  <a:extLst>
                    <a:ext uri="{FF2B5EF4-FFF2-40B4-BE49-F238E27FC236}">
                      <a16:creationId xmlns:a16="http://schemas.microsoft.com/office/drawing/2014/main" id="{69278569-32AA-4105-9CFD-9DCD8A92AC65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4" name="TextBox 180">
                  <a:extLst>
                    <a:ext uri="{FF2B5EF4-FFF2-40B4-BE49-F238E27FC236}">
                      <a16:creationId xmlns:a16="http://schemas.microsoft.com/office/drawing/2014/main" id="{8A69CE98-2CC1-4876-BC83-DB60D608D9E0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300A54F-80ED-42AB-AB71-759B237E7DDF}"/>
                </a:ext>
              </a:extLst>
            </p:cNvPr>
            <p:cNvGrpSpPr/>
            <p:nvPr/>
          </p:nvGrpSpPr>
          <p:grpSpPr>
            <a:xfrm>
              <a:off x="8195440" y="1566299"/>
              <a:ext cx="1184940" cy="5112116"/>
              <a:chOff x="8564325" y="1566299"/>
              <a:chExt cx="1184940" cy="5112116"/>
            </a:xfrm>
          </p:grpSpPr>
          <p:cxnSp>
            <p:nvCxnSpPr>
              <p:cNvPr id="565" name="직선 화살표 연결선 564">
                <a:extLst>
                  <a:ext uri="{FF2B5EF4-FFF2-40B4-BE49-F238E27FC236}">
                    <a16:creationId xmlns:a16="http://schemas.microsoft.com/office/drawing/2014/main" id="{A56EC3FC-DFC0-4FCA-B831-D8E2E0C82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1566299"/>
                <a:ext cx="0" cy="195167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213D5D3A-F010-4BD6-AE41-CA8C4E73D750}"/>
                  </a:ext>
                </a:extLst>
              </p:cNvPr>
              <p:cNvSpPr txBox="1"/>
              <p:nvPr/>
            </p:nvSpPr>
            <p:spPr>
              <a:xfrm>
                <a:off x="8564325" y="4811083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B6C3218-2567-4626-9087-BCA26D99A434}"/>
                  </a:ext>
                </a:extLst>
              </p:cNvPr>
              <p:cNvSpPr txBox="1"/>
              <p:nvPr/>
            </p:nvSpPr>
            <p:spPr>
              <a:xfrm>
                <a:off x="8564325" y="2518279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12m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81" name="직선 화살표 연결선 580">
                <a:extLst>
                  <a:ext uri="{FF2B5EF4-FFF2-40B4-BE49-F238E27FC236}">
                    <a16:creationId xmlns:a16="http://schemas.microsoft.com/office/drawing/2014/main" id="{D81DC316-3FC0-47E2-9D7F-05F4EDCCE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3526081"/>
                <a:ext cx="0" cy="315233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4" name="직선 연결선 5">
            <a:extLst>
              <a:ext uri="{FF2B5EF4-FFF2-40B4-BE49-F238E27FC236}">
                <a16:creationId xmlns:a16="http://schemas.microsoft.com/office/drawing/2014/main" id="{61E2FF70-3F40-43CB-B9DB-AB401D05003F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TextBox 8">
            <a:extLst>
              <a:ext uri="{FF2B5EF4-FFF2-40B4-BE49-F238E27FC236}">
                <a16:creationId xmlns:a16="http://schemas.microsoft.com/office/drawing/2014/main" id="{05E95A3C-A223-4134-A3FC-C20AB22FF8D2}"/>
              </a:ext>
            </a:extLst>
          </p:cNvPr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86" name="직선 연결선 5">
            <a:extLst>
              <a:ext uri="{FF2B5EF4-FFF2-40B4-BE49-F238E27FC236}">
                <a16:creationId xmlns:a16="http://schemas.microsoft.com/office/drawing/2014/main" id="{F0082E14-691F-4815-B813-658623681F07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55A56FA6-BD73-4D5A-9307-3913E72589EF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</p:spTree>
    <p:extLst>
      <p:ext uri="{BB962C8B-B14F-4D97-AF65-F5344CB8AC3E}">
        <p14:creationId xmlns:p14="http://schemas.microsoft.com/office/powerpoint/2010/main" val="3920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1C0770-35B8-42FE-B03A-E58046A0D4E8}"/>
              </a:ext>
            </a:extLst>
          </p:cNvPr>
          <p:cNvSpPr txBox="1"/>
          <p:nvPr/>
        </p:nvSpPr>
        <p:spPr>
          <a:xfrm>
            <a:off x="1453094" y="993746"/>
            <a:ext cx="2234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화살표 방향으로 전진함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누르기 전 까지 정지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 속도는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0.5m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 속도 보면서 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-0.1m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176618-1F43-47F7-A751-F100FCE936C9}"/>
              </a:ext>
            </a:extLst>
          </p:cNvPr>
          <p:cNvGrpSpPr/>
          <p:nvPr/>
        </p:nvGrpSpPr>
        <p:grpSpPr>
          <a:xfrm>
            <a:off x="279031" y="896963"/>
            <a:ext cx="1174063" cy="1537428"/>
            <a:chOff x="279031" y="896963"/>
            <a:chExt cx="1174063" cy="153742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55FCD49-387C-46CB-85CB-DDEBA847CFA5}"/>
                </a:ext>
              </a:extLst>
            </p:cNvPr>
            <p:cNvSpPr/>
            <p:nvPr/>
          </p:nvSpPr>
          <p:spPr>
            <a:xfrm>
              <a:off x="443520" y="1048733"/>
              <a:ext cx="720000" cy="108000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0944C32-67F4-473F-BF80-0F63245D903C}"/>
                </a:ext>
              </a:extLst>
            </p:cNvPr>
            <p:cNvCxnSpPr/>
            <p:nvPr/>
          </p:nvCxnSpPr>
          <p:spPr>
            <a:xfrm flipV="1">
              <a:off x="1163520" y="1571658"/>
              <a:ext cx="289574" cy="4114"/>
            </a:xfrm>
            <a:prstGeom prst="straightConnector1">
              <a:avLst/>
            </a:prstGeom>
            <a:ln w="19050">
              <a:solidFill>
                <a:srgbClr val="33CC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00E2B37-645E-498D-A563-9258F61E00C8}"/>
                </a:ext>
              </a:extLst>
            </p:cNvPr>
            <p:cNvGrpSpPr/>
            <p:nvPr/>
          </p:nvGrpSpPr>
          <p:grpSpPr>
            <a:xfrm>
              <a:off x="279031" y="896963"/>
              <a:ext cx="328978" cy="256426"/>
              <a:chOff x="9136332" y="4752869"/>
              <a:chExt cx="328978" cy="256426"/>
            </a:xfrm>
          </p:grpSpPr>
          <p:sp>
            <p:nvSpPr>
              <p:cNvPr id="57" name="타원 179">
                <a:extLst>
                  <a:ext uri="{FF2B5EF4-FFF2-40B4-BE49-F238E27FC236}">
                    <a16:creationId xmlns:a16="http://schemas.microsoft.com/office/drawing/2014/main" id="{1E70DC42-B437-4217-BD31-35F9E9B0AB77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TextBox 180">
                <a:extLst>
                  <a:ext uri="{FF2B5EF4-FFF2-40B4-BE49-F238E27FC236}">
                    <a16:creationId xmlns:a16="http://schemas.microsoft.com/office/drawing/2014/main" id="{9B0167E3-F5EE-48AC-AAF4-2DA7E82924F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FE5F67-4555-46F9-A1E3-2CCF82FE778B}"/>
                </a:ext>
              </a:extLst>
            </p:cNvPr>
            <p:cNvSpPr txBox="1"/>
            <p:nvPr/>
          </p:nvSpPr>
          <p:spPr>
            <a:xfrm>
              <a:off x="443520" y="2126614"/>
              <a:ext cx="917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28A3A0"/>
                  </a:solidFill>
                </a:rPr>
                <a:t>4x6x0.1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DC490D1-D8BE-4673-BBD3-00D0908B83C0}"/>
              </a:ext>
            </a:extLst>
          </p:cNvPr>
          <p:cNvGrpSpPr/>
          <p:nvPr/>
        </p:nvGrpSpPr>
        <p:grpSpPr>
          <a:xfrm>
            <a:off x="324543" y="2706645"/>
            <a:ext cx="1013166" cy="2509021"/>
            <a:chOff x="324543" y="2706645"/>
            <a:chExt cx="1013166" cy="2509021"/>
          </a:xfrm>
        </p:grpSpPr>
        <p:sp>
          <p:nvSpPr>
            <p:cNvPr id="61" name="직사각형 157">
              <a:extLst>
                <a:ext uri="{FF2B5EF4-FFF2-40B4-BE49-F238E27FC236}">
                  <a16:creationId xmlns:a16="http://schemas.microsoft.com/office/drawing/2014/main" id="{4862990C-D386-4D35-A07D-B06E7CD7FE20}"/>
                </a:ext>
              </a:extLst>
            </p:cNvPr>
            <p:cNvSpPr/>
            <p:nvPr/>
          </p:nvSpPr>
          <p:spPr>
            <a:xfrm flipH="1">
              <a:off x="748888" y="3692531"/>
              <a:ext cx="50986" cy="18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직사각형 157">
              <a:extLst>
                <a:ext uri="{FF2B5EF4-FFF2-40B4-BE49-F238E27FC236}">
                  <a16:creationId xmlns:a16="http://schemas.microsoft.com/office/drawing/2014/main" id="{88CEA326-AA97-4434-BDAC-870946B2E623}"/>
                </a:ext>
              </a:extLst>
            </p:cNvPr>
            <p:cNvSpPr/>
            <p:nvPr/>
          </p:nvSpPr>
          <p:spPr>
            <a:xfrm flipH="1">
              <a:off x="799874" y="2706645"/>
              <a:ext cx="50986" cy="216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41116FA-E289-40BF-871F-76EFD898B4C2}"/>
                </a:ext>
              </a:extLst>
            </p:cNvPr>
            <p:cNvSpPr txBox="1"/>
            <p:nvPr/>
          </p:nvSpPr>
          <p:spPr>
            <a:xfrm>
              <a:off x="324543" y="4907889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0.1x12x8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94162E0-DF6F-496D-A4D3-95E453E1001B}"/>
                </a:ext>
              </a:extLst>
            </p:cNvPr>
            <p:cNvGrpSpPr/>
            <p:nvPr/>
          </p:nvGrpSpPr>
          <p:grpSpPr>
            <a:xfrm>
              <a:off x="436449" y="3516938"/>
              <a:ext cx="328978" cy="256426"/>
              <a:chOff x="9136332" y="4752869"/>
              <a:chExt cx="328978" cy="256426"/>
            </a:xfrm>
          </p:grpSpPr>
          <p:sp>
            <p:nvSpPr>
              <p:cNvPr id="65" name="타원 179">
                <a:extLst>
                  <a:ext uri="{FF2B5EF4-FFF2-40B4-BE49-F238E27FC236}">
                    <a16:creationId xmlns:a16="http://schemas.microsoft.com/office/drawing/2014/main" id="{1B44E861-AD99-4CC7-8C64-58B139DF176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TextBox 180">
                <a:extLst>
                  <a:ext uri="{FF2B5EF4-FFF2-40B4-BE49-F238E27FC236}">
                    <a16:creationId xmlns:a16="http://schemas.microsoft.com/office/drawing/2014/main" id="{2703C5FA-FFEA-408F-9FD2-38E2533588BC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</a:t>
                </a: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E715343-F686-455D-AB59-30E7C751B925}"/>
              </a:ext>
            </a:extLst>
          </p:cNvPr>
          <p:cNvSpPr txBox="1"/>
          <p:nvPr/>
        </p:nvSpPr>
        <p:spPr>
          <a:xfrm>
            <a:off x="1453094" y="3274699"/>
            <a:ext cx="3322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벽과 스위치가 붙어있는 형태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활성화하면 벽과 스위치가 추락하여 사라지며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발판이 이동하기 시작함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B80689B-5D1D-47B8-8606-922EFD4BE5BD}"/>
              </a:ext>
            </a:extLst>
          </p:cNvPr>
          <p:cNvGrpSpPr/>
          <p:nvPr/>
        </p:nvGrpSpPr>
        <p:grpSpPr>
          <a:xfrm>
            <a:off x="324543" y="5330272"/>
            <a:ext cx="1013166" cy="1357904"/>
            <a:chOff x="3676043" y="3327818"/>
            <a:chExt cx="1013166" cy="1357904"/>
          </a:xfrm>
        </p:grpSpPr>
        <p:sp>
          <p:nvSpPr>
            <p:cNvPr id="69" name="직사각형 157">
              <a:extLst>
                <a:ext uri="{FF2B5EF4-FFF2-40B4-BE49-F238E27FC236}">
                  <a16:creationId xmlns:a16="http://schemas.microsoft.com/office/drawing/2014/main" id="{3B9B8979-0E87-482B-9160-1D17DBA2DFD1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C9A4B7-2A10-4484-9AA9-D8388A3BA096}"/>
                </a:ext>
              </a:extLst>
            </p:cNvPr>
            <p:cNvSpPr txBox="1"/>
            <p:nvPr/>
          </p:nvSpPr>
          <p:spPr>
            <a:xfrm>
              <a:off x="3676043" y="4377945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F0FBE81-81BB-49E6-B67B-D997203BFDB0}"/>
              </a:ext>
            </a:extLst>
          </p:cNvPr>
          <p:cNvSpPr txBox="1"/>
          <p:nvPr/>
        </p:nvSpPr>
        <p:spPr>
          <a:xfrm>
            <a:off x="1453094" y="5541088"/>
            <a:ext cx="332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CCA6D4-C917-499D-8012-685A39A74F2B}"/>
              </a:ext>
            </a:extLst>
          </p:cNvPr>
          <p:cNvCxnSpPr>
            <a:cxnSpLocks/>
          </p:cNvCxnSpPr>
          <p:nvPr/>
        </p:nvCxnSpPr>
        <p:spPr>
          <a:xfrm>
            <a:off x="5092860" y="219919"/>
            <a:ext cx="0" cy="64682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B7144B-B51A-4017-95A3-A04801B38130}"/>
              </a:ext>
            </a:extLst>
          </p:cNvPr>
          <p:cNvGrpSpPr/>
          <p:nvPr/>
        </p:nvGrpSpPr>
        <p:grpSpPr>
          <a:xfrm>
            <a:off x="5215650" y="513806"/>
            <a:ext cx="6845170" cy="1390859"/>
            <a:chOff x="5215650" y="806147"/>
            <a:chExt cx="6845170" cy="13908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A48F17-D5E7-427B-A764-F19C0D41CB05}"/>
                </a:ext>
              </a:extLst>
            </p:cNvPr>
            <p:cNvGrpSpPr/>
            <p:nvPr/>
          </p:nvGrpSpPr>
          <p:grpSpPr>
            <a:xfrm>
              <a:off x="5502663" y="1180506"/>
              <a:ext cx="789113" cy="382785"/>
              <a:chOff x="6474026" y="1188873"/>
              <a:chExt cx="789113" cy="382785"/>
            </a:xfrm>
          </p:grpSpPr>
          <p:sp>
            <p:nvSpPr>
              <p:cNvPr id="72" name="직사각형 157">
                <a:extLst>
                  <a:ext uri="{FF2B5EF4-FFF2-40B4-BE49-F238E27FC236}">
                    <a16:creationId xmlns:a16="http://schemas.microsoft.com/office/drawing/2014/main" id="{493069A4-201E-420F-BA93-975B76947513}"/>
                  </a:ext>
                </a:extLst>
              </p:cNvPr>
              <p:cNvSpPr/>
              <p:nvPr/>
            </p:nvSpPr>
            <p:spPr>
              <a:xfrm flipH="1">
                <a:off x="6730420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240378B2-257B-4DD4-98FF-75513422DBA8}"/>
                  </a:ext>
                </a:extLst>
              </p:cNvPr>
              <p:cNvSpPr/>
              <p:nvPr/>
            </p:nvSpPr>
            <p:spPr>
              <a:xfrm flipH="1">
                <a:off x="7083139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6126299-3CCC-4FF6-85A2-3AC5F1C16075}"/>
                  </a:ext>
                </a:extLst>
              </p:cNvPr>
              <p:cNvGrpSpPr/>
              <p:nvPr/>
            </p:nvGrpSpPr>
            <p:grpSpPr>
              <a:xfrm>
                <a:off x="6474026" y="1188873"/>
                <a:ext cx="328978" cy="256426"/>
                <a:chOff x="9136332" y="4752869"/>
                <a:chExt cx="328978" cy="256426"/>
              </a:xfrm>
            </p:grpSpPr>
            <p:sp>
              <p:nvSpPr>
                <p:cNvPr id="75" name="타원 179">
                  <a:extLst>
                    <a:ext uri="{FF2B5EF4-FFF2-40B4-BE49-F238E27FC236}">
                      <a16:creationId xmlns:a16="http://schemas.microsoft.com/office/drawing/2014/main" id="{BA5CC879-1935-4B92-BA4C-4BF89D8C1732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TextBox 180">
                  <a:extLst>
                    <a:ext uri="{FF2B5EF4-FFF2-40B4-BE49-F238E27FC236}">
                      <a16:creationId xmlns:a16="http://schemas.microsoft.com/office/drawing/2014/main" id="{99CE91CB-ABF6-4FB5-9AA3-4A33F926BB77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spc="-1" dirty="0">
                      <a:solidFill>
                        <a:srgbClr val="FFFFFF"/>
                      </a:solidFill>
                      <a:latin typeface="맑은 고딕"/>
                    </a:rPr>
                    <a:t>1</a:t>
                  </a: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7551B50-880C-4F73-8076-888D1DC85EF9}"/>
                </a:ext>
              </a:extLst>
            </p:cNvPr>
            <p:cNvSpPr txBox="1"/>
            <p:nvPr/>
          </p:nvSpPr>
          <p:spPr>
            <a:xfrm>
              <a:off x="6539478" y="993746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두 버튼이 동시에 눌린 상태이면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BC88CA8-E5F0-4B00-B085-C3BB2A8F13E8}"/>
                </a:ext>
              </a:extLst>
            </p:cNvPr>
            <p:cNvGrpSpPr/>
            <p:nvPr/>
          </p:nvGrpSpPr>
          <p:grpSpPr>
            <a:xfrm>
              <a:off x="9404599" y="806147"/>
              <a:ext cx="68578" cy="1390859"/>
              <a:chOff x="6738916" y="1196806"/>
              <a:chExt cx="45719" cy="5388085"/>
            </a:xfrm>
          </p:grpSpPr>
          <p:sp>
            <p:nvSpPr>
              <p:cNvPr id="84" name="직사각형 157">
                <a:extLst>
                  <a:ext uri="{FF2B5EF4-FFF2-40B4-BE49-F238E27FC236}">
                    <a16:creationId xmlns:a16="http://schemas.microsoft.com/office/drawing/2014/main" id="{BC90D673-D017-4114-BFF7-06E6E665928F}"/>
                  </a:ext>
                </a:extLst>
              </p:cNvPr>
              <p:cNvSpPr/>
              <p:nvPr/>
            </p:nvSpPr>
            <p:spPr>
              <a:xfrm flipH="1">
                <a:off x="6738916" y="386781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직사각형 157">
                <a:extLst>
                  <a:ext uri="{FF2B5EF4-FFF2-40B4-BE49-F238E27FC236}">
                    <a16:creationId xmlns:a16="http://schemas.microsoft.com/office/drawing/2014/main" id="{AB4654E8-825A-434D-B9A0-509CC5094DF9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90F5E47-B6FC-4406-AF06-6F5F11F7FFEE}"/>
                </a:ext>
              </a:extLst>
            </p:cNvPr>
            <p:cNvSpPr txBox="1"/>
            <p:nvPr/>
          </p:nvSpPr>
          <p:spPr>
            <a:xfrm>
              <a:off x="9541030" y="993746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D54B34-A597-42E4-B614-928B4ED745B5}"/>
                </a:ext>
              </a:extLst>
            </p:cNvPr>
            <p:cNvSpPr txBox="1"/>
            <p:nvPr/>
          </p:nvSpPr>
          <p:spPr>
            <a:xfrm>
              <a:off x="5215650" y="1588733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1A76F-D0C5-4FD1-B147-87C40B813B93}"/>
              </a:ext>
            </a:extLst>
          </p:cNvPr>
          <p:cNvGrpSpPr/>
          <p:nvPr/>
        </p:nvGrpSpPr>
        <p:grpSpPr>
          <a:xfrm>
            <a:off x="5176475" y="2175601"/>
            <a:ext cx="6884345" cy="1490611"/>
            <a:chOff x="5176475" y="3111869"/>
            <a:chExt cx="6884345" cy="1490611"/>
          </a:xfrm>
        </p:grpSpPr>
        <p:sp>
          <p:nvSpPr>
            <p:cNvPr id="87" name="직사각형 157">
              <a:extLst>
                <a:ext uri="{FF2B5EF4-FFF2-40B4-BE49-F238E27FC236}">
                  <a16:creationId xmlns:a16="http://schemas.microsoft.com/office/drawing/2014/main" id="{80EE20A8-E6C1-419A-AF75-A016BE6F426C}"/>
                </a:ext>
              </a:extLst>
            </p:cNvPr>
            <p:cNvSpPr/>
            <p:nvPr/>
          </p:nvSpPr>
          <p:spPr>
            <a:xfrm flipH="1">
              <a:off x="5719882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직사각형 157">
              <a:extLst>
                <a:ext uri="{FF2B5EF4-FFF2-40B4-BE49-F238E27FC236}">
                  <a16:creationId xmlns:a16="http://schemas.microsoft.com/office/drawing/2014/main" id="{350F6F7C-C8F6-4B2A-8941-232B87230D61}"/>
                </a:ext>
              </a:extLst>
            </p:cNvPr>
            <p:cNvSpPr/>
            <p:nvPr/>
          </p:nvSpPr>
          <p:spPr>
            <a:xfrm flipH="1">
              <a:off x="6072600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직사각형 157">
              <a:extLst>
                <a:ext uri="{FF2B5EF4-FFF2-40B4-BE49-F238E27FC236}">
                  <a16:creationId xmlns:a16="http://schemas.microsoft.com/office/drawing/2014/main" id="{9940EEA8-27FC-4610-8F71-79847506F97A}"/>
                </a:ext>
              </a:extLst>
            </p:cNvPr>
            <p:cNvSpPr/>
            <p:nvPr/>
          </p:nvSpPr>
          <p:spPr>
            <a:xfrm flipH="1">
              <a:off x="5719882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직사각형 157">
              <a:extLst>
                <a:ext uri="{FF2B5EF4-FFF2-40B4-BE49-F238E27FC236}">
                  <a16:creationId xmlns:a16="http://schemas.microsoft.com/office/drawing/2014/main" id="{490CA34D-9D09-482E-A88F-C04371312FC5}"/>
                </a:ext>
              </a:extLst>
            </p:cNvPr>
            <p:cNvSpPr/>
            <p:nvPr/>
          </p:nvSpPr>
          <p:spPr>
            <a:xfrm flipH="1">
              <a:off x="6072600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883B5EF-FCF1-478C-A8DA-FCF9EAB2E84B}"/>
                </a:ext>
              </a:extLst>
            </p:cNvPr>
            <p:cNvGrpSpPr/>
            <p:nvPr/>
          </p:nvGrpSpPr>
          <p:grpSpPr>
            <a:xfrm>
              <a:off x="9427458" y="3111869"/>
              <a:ext cx="45719" cy="1490611"/>
              <a:chOff x="6738916" y="1196806"/>
              <a:chExt cx="45719" cy="5388086"/>
            </a:xfrm>
            <a:solidFill>
              <a:srgbClr val="9966FF"/>
            </a:solidFill>
          </p:grpSpPr>
          <p:sp>
            <p:nvSpPr>
              <p:cNvPr id="95" name="직사각형 157">
                <a:extLst>
                  <a:ext uri="{FF2B5EF4-FFF2-40B4-BE49-F238E27FC236}">
                    <a16:creationId xmlns:a16="http://schemas.microsoft.com/office/drawing/2014/main" id="{CA8E7474-5201-4514-AA1F-304DD4E2F02C}"/>
                  </a:ext>
                </a:extLst>
              </p:cNvPr>
              <p:cNvSpPr/>
              <p:nvPr/>
            </p:nvSpPr>
            <p:spPr>
              <a:xfrm flipH="1">
                <a:off x="6738916" y="3867818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직사각형 157">
                <a:extLst>
                  <a:ext uri="{FF2B5EF4-FFF2-40B4-BE49-F238E27FC236}">
                    <a16:creationId xmlns:a16="http://schemas.microsoft.com/office/drawing/2014/main" id="{31C8380B-74F1-4DA5-8187-B5BBDCE57B91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049FC0BD-03F6-4001-8816-857B589BF6EA}"/>
                </a:ext>
              </a:extLst>
            </p:cNvPr>
            <p:cNvGrpSpPr/>
            <p:nvPr/>
          </p:nvGrpSpPr>
          <p:grpSpPr>
            <a:xfrm>
              <a:off x="5502663" y="3343013"/>
              <a:ext cx="328978" cy="256426"/>
              <a:chOff x="9136332" y="4752869"/>
              <a:chExt cx="328978" cy="256426"/>
            </a:xfrm>
          </p:grpSpPr>
          <p:sp>
            <p:nvSpPr>
              <p:cNvPr id="100" name="타원 179">
                <a:extLst>
                  <a:ext uri="{FF2B5EF4-FFF2-40B4-BE49-F238E27FC236}">
                    <a16:creationId xmlns:a16="http://schemas.microsoft.com/office/drawing/2014/main" id="{4D9D56C8-0AB6-41E6-BCE8-B7B3440574D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TextBox 180">
                <a:extLst>
                  <a:ext uri="{FF2B5EF4-FFF2-40B4-BE49-F238E27FC236}">
                    <a16:creationId xmlns:a16="http://schemas.microsoft.com/office/drawing/2014/main" id="{D001BC33-9A39-4D4C-8DBA-83BA03C06B61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706688-67B4-4471-BD34-04DC85A32C98}"/>
                </a:ext>
              </a:extLst>
            </p:cNvPr>
            <p:cNvSpPr txBox="1"/>
            <p:nvPr/>
          </p:nvSpPr>
          <p:spPr>
            <a:xfrm>
              <a:off x="6539478" y="3261568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네 버튼이 동시에 눌린 상태이면 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524CBE2-A875-4D73-8B95-969FFB95C1B9}"/>
                </a:ext>
              </a:extLst>
            </p:cNvPr>
            <p:cNvSpPr txBox="1"/>
            <p:nvPr/>
          </p:nvSpPr>
          <p:spPr>
            <a:xfrm>
              <a:off x="9541030" y="3274699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5D8F83F-9426-407F-B4B0-C2FCFD2995A7}"/>
                </a:ext>
              </a:extLst>
            </p:cNvPr>
            <p:cNvSpPr txBox="1"/>
            <p:nvPr/>
          </p:nvSpPr>
          <p:spPr>
            <a:xfrm>
              <a:off x="5176475" y="4076268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DBBC510-3704-4BE0-B5D3-185C5A22725C}"/>
              </a:ext>
            </a:extLst>
          </p:cNvPr>
          <p:cNvGrpSpPr/>
          <p:nvPr/>
        </p:nvGrpSpPr>
        <p:grpSpPr>
          <a:xfrm>
            <a:off x="5696732" y="4112015"/>
            <a:ext cx="3563775" cy="516365"/>
            <a:chOff x="5696732" y="5111947"/>
            <a:chExt cx="3563775" cy="51636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907F0A1-F7F8-42D2-8AB4-49E34791137E}"/>
                </a:ext>
              </a:extLst>
            </p:cNvPr>
            <p:cNvGrpSpPr/>
            <p:nvPr/>
          </p:nvGrpSpPr>
          <p:grpSpPr>
            <a:xfrm>
              <a:off x="5696732" y="5111947"/>
              <a:ext cx="406300" cy="362762"/>
              <a:chOff x="5493582" y="5141054"/>
              <a:chExt cx="406300" cy="362762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AC2F5728-D89D-48A0-9B53-2A1A29E772DE}"/>
                  </a:ext>
                </a:extLst>
              </p:cNvPr>
              <p:cNvSpPr/>
              <p:nvPr/>
            </p:nvSpPr>
            <p:spPr>
              <a:xfrm>
                <a:off x="5813770" y="5417704"/>
                <a:ext cx="86112" cy="861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1AD1C879-7670-4F7C-9F92-35E8FF46E32F}"/>
                  </a:ext>
                </a:extLst>
              </p:cNvPr>
              <p:cNvGrpSpPr/>
              <p:nvPr/>
            </p:nvGrpSpPr>
            <p:grpSpPr>
              <a:xfrm>
                <a:off x="5493582" y="5141054"/>
                <a:ext cx="328978" cy="256426"/>
                <a:chOff x="9136332" y="4752869"/>
                <a:chExt cx="328978" cy="256426"/>
              </a:xfrm>
            </p:grpSpPr>
            <p:sp>
              <p:nvSpPr>
                <p:cNvPr id="108" name="타원 179">
                  <a:extLst>
                    <a:ext uri="{FF2B5EF4-FFF2-40B4-BE49-F238E27FC236}">
                      <a16:creationId xmlns:a16="http://schemas.microsoft.com/office/drawing/2014/main" id="{B2A5B1A9-5512-44B7-B47A-705FEE87585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TextBox 180">
                  <a:extLst>
                    <a:ext uri="{FF2B5EF4-FFF2-40B4-BE49-F238E27FC236}">
                      <a16:creationId xmlns:a16="http://schemas.microsoft.com/office/drawing/2014/main" id="{1EC562F7-F344-445B-BA15-D9F699885EB1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45D3FD-10F0-43F8-97FA-7CC1E6EED49A}"/>
                </a:ext>
              </a:extLst>
            </p:cNvPr>
            <p:cNvSpPr txBox="1"/>
            <p:nvPr/>
          </p:nvSpPr>
          <p:spPr>
            <a:xfrm>
              <a:off x="6539478" y="5166647"/>
              <a:ext cx="2721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천장에서 바닥으로 향하는 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35BAE6-E37F-4961-A5BE-3275FFA50880}"/>
              </a:ext>
            </a:extLst>
          </p:cNvPr>
          <p:cNvGrpSpPr/>
          <p:nvPr/>
        </p:nvGrpSpPr>
        <p:grpSpPr>
          <a:xfrm>
            <a:off x="5579709" y="5119862"/>
            <a:ext cx="3680798" cy="1568314"/>
            <a:chOff x="5579709" y="4959359"/>
            <a:chExt cx="3680798" cy="1568314"/>
          </a:xfrm>
        </p:grpSpPr>
        <p:sp>
          <p:nvSpPr>
            <p:cNvPr id="111" name="직사각형 157">
              <a:extLst>
                <a:ext uri="{FF2B5EF4-FFF2-40B4-BE49-F238E27FC236}">
                  <a16:creationId xmlns:a16="http://schemas.microsoft.com/office/drawing/2014/main" id="{81C999E6-81A4-4C51-8EA9-31581D0C1C1E}"/>
                </a:ext>
              </a:extLst>
            </p:cNvPr>
            <p:cNvSpPr/>
            <p:nvPr/>
          </p:nvSpPr>
          <p:spPr>
            <a:xfrm flipH="1">
              <a:off x="5939057" y="4959359"/>
              <a:ext cx="241605" cy="1276232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EFF599-7962-456F-B8C6-5BB47BC32D0B}"/>
                </a:ext>
              </a:extLst>
            </p:cNvPr>
            <p:cNvSpPr txBox="1"/>
            <p:nvPr/>
          </p:nvSpPr>
          <p:spPr>
            <a:xfrm>
              <a:off x="6539478" y="5398945"/>
              <a:ext cx="2721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1.2m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BD06A3-83C3-4075-9B0B-C37DF0E9227E}"/>
                </a:ext>
              </a:extLst>
            </p:cNvPr>
            <p:cNvSpPr txBox="1"/>
            <p:nvPr/>
          </p:nvSpPr>
          <p:spPr>
            <a:xfrm>
              <a:off x="5579709" y="6219896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2x30x10.8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83" name="직사각형 29">
            <a:extLst>
              <a:ext uri="{FF2B5EF4-FFF2-40B4-BE49-F238E27FC236}">
                <a16:creationId xmlns:a16="http://schemas.microsoft.com/office/drawing/2014/main" id="{9ABD9006-871A-4824-BB97-6CE8A1FF1F56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 dirty="0">
                <a:latin typeface="Arial"/>
              </a:rPr>
              <a:t>Obj </a:t>
            </a:r>
            <a:r>
              <a:rPr lang="ko-KR" altLang="en-US" sz="1600" b="0" strike="noStrike" spc="-1" dirty="0">
                <a:latin typeface="Arial"/>
              </a:rPr>
              <a:t>설명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78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924760" y="118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924768" y="1909007"/>
            <a:ext cx="8452474" cy="39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924760" y="586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81A83D3-F118-4D7C-85BB-753E52D9C991}"/>
              </a:ext>
            </a:extLst>
          </p:cNvPr>
          <p:cNvCxnSpPr>
            <a:cxnSpLocks/>
          </p:cNvCxnSpPr>
          <p:nvPr/>
        </p:nvCxnSpPr>
        <p:spPr>
          <a:xfrm>
            <a:off x="752040" y="1188720"/>
            <a:ext cx="0" cy="7213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2B8C83-3564-4F3F-A6DB-C94D8BFBF082}"/>
              </a:ext>
            </a:extLst>
          </p:cNvPr>
          <p:cNvSpPr txBox="1"/>
          <p:nvPr/>
        </p:nvSpPr>
        <p:spPr>
          <a:xfrm>
            <a:off x="321414" y="144226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B8DC5E-394B-45B9-8C67-A04F0126E59C}"/>
              </a:ext>
            </a:extLst>
          </p:cNvPr>
          <p:cNvCxnSpPr>
            <a:cxnSpLocks/>
          </p:cNvCxnSpPr>
          <p:nvPr/>
        </p:nvCxnSpPr>
        <p:spPr>
          <a:xfrm>
            <a:off x="752040" y="1937949"/>
            <a:ext cx="0" cy="38938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6871E3-608B-4CEF-9D10-F33A92150B71}"/>
              </a:ext>
            </a:extLst>
          </p:cNvPr>
          <p:cNvSpPr txBox="1"/>
          <p:nvPr/>
        </p:nvSpPr>
        <p:spPr>
          <a:xfrm>
            <a:off x="321414" y="374639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40FC5D3-A544-41B1-A9F1-E0B1A3815947}"/>
              </a:ext>
            </a:extLst>
          </p:cNvPr>
          <p:cNvCxnSpPr>
            <a:cxnSpLocks/>
          </p:cNvCxnSpPr>
          <p:nvPr/>
        </p:nvCxnSpPr>
        <p:spPr>
          <a:xfrm>
            <a:off x="752040" y="5872480"/>
            <a:ext cx="0" cy="7202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A7F0D6-2F63-4E33-8F8F-C3F786B55EFE}"/>
              </a:ext>
            </a:extLst>
          </p:cNvPr>
          <p:cNvSpPr txBox="1"/>
          <p:nvPr/>
        </p:nvSpPr>
        <p:spPr>
          <a:xfrm>
            <a:off x="371074" y="578775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436B80-81BD-439A-9226-1931CA7783C9}"/>
              </a:ext>
            </a:extLst>
          </p:cNvPr>
          <p:cNvSpPr/>
          <p:nvPr/>
        </p:nvSpPr>
        <p:spPr>
          <a:xfrm>
            <a:off x="932126" y="3344893"/>
            <a:ext cx="720000" cy="1080000"/>
          </a:xfrm>
          <a:prstGeom prst="rect">
            <a:avLst/>
          </a:prstGeom>
          <a:solidFill>
            <a:srgbClr val="33CCC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C21B54-6D8D-47C6-8D67-BFE91F1C8C83}"/>
              </a:ext>
            </a:extLst>
          </p:cNvPr>
          <p:cNvCxnSpPr>
            <a:stCxn id="38" idx="1"/>
          </p:cNvCxnSpPr>
          <p:nvPr/>
        </p:nvCxnSpPr>
        <p:spPr>
          <a:xfrm flipV="1">
            <a:off x="1703112" y="3867818"/>
            <a:ext cx="289574" cy="4114"/>
          </a:xfrm>
          <a:prstGeom prst="straightConnector1">
            <a:avLst/>
          </a:prstGeom>
          <a:ln w="190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157">
            <a:extLst>
              <a:ext uri="{FF2B5EF4-FFF2-40B4-BE49-F238E27FC236}">
                <a16:creationId xmlns:a16="http://schemas.microsoft.com/office/drawing/2014/main" id="{13886DE3-6FFF-42A1-B880-748FF8A087CB}"/>
              </a:ext>
            </a:extLst>
          </p:cNvPr>
          <p:cNvSpPr/>
          <p:nvPr/>
        </p:nvSpPr>
        <p:spPr>
          <a:xfrm flipH="1">
            <a:off x="1601140" y="3777818"/>
            <a:ext cx="50986" cy="18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157">
            <a:extLst>
              <a:ext uri="{FF2B5EF4-FFF2-40B4-BE49-F238E27FC236}">
                <a16:creationId xmlns:a16="http://schemas.microsoft.com/office/drawing/2014/main" id="{A3AA6DA6-B634-4897-8065-C5B6B63AAB91}"/>
              </a:ext>
            </a:extLst>
          </p:cNvPr>
          <p:cNvSpPr/>
          <p:nvPr/>
        </p:nvSpPr>
        <p:spPr>
          <a:xfrm flipH="1">
            <a:off x="1652126" y="2791932"/>
            <a:ext cx="50986" cy="216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0ECB5C-4DB4-48DD-BCCB-9AEAA2B557A8}"/>
              </a:ext>
            </a:extLst>
          </p:cNvPr>
          <p:cNvSpPr txBox="1"/>
          <p:nvPr/>
        </p:nvSpPr>
        <p:spPr>
          <a:xfrm>
            <a:off x="398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F8F988-52EF-4360-AF23-8F84B4F95238}"/>
              </a:ext>
            </a:extLst>
          </p:cNvPr>
          <p:cNvGrpSpPr/>
          <p:nvPr/>
        </p:nvGrpSpPr>
        <p:grpSpPr>
          <a:xfrm>
            <a:off x="3676043" y="2999914"/>
            <a:ext cx="1013166" cy="1407904"/>
            <a:chOff x="3676043" y="2999914"/>
            <a:chExt cx="1013166" cy="1407904"/>
          </a:xfrm>
        </p:grpSpPr>
        <p:sp>
          <p:nvSpPr>
            <p:cNvPr id="49" name="직사각형 157">
              <a:extLst>
                <a:ext uri="{FF2B5EF4-FFF2-40B4-BE49-F238E27FC236}">
                  <a16:creationId xmlns:a16="http://schemas.microsoft.com/office/drawing/2014/main" id="{0F3F8326-27F7-4997-BE2A-06417DCA92ED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61DFFC-63EF-4FC6-B66F-83F7086E92C3}"/>
                </a:ext>
              </a:extLst>
            </p:cNvPr>
            <p:cNvSpPr txBox="1"/>
            <p:nvPr/>
          </p:nvSpPr>
          <p:spPr>
            <a:xfrm>
              <a:off x="3676043" y="2999914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73E909C-3C03-4682-B02F-E8553CA1982B}"/>
              </a:ext>
            </a:extLst>
          </p:cNvPr>
          <p:cNvSpPr txBox="1"/>
          <p:nvPr/>
        </p:nvSpPr>
        <p:spPr>
          <a:xfrm>
            <a:off x="515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31A2F06-EB57-474B-ACC0-3EEA3BD2CD14}"/>
              </a:ext>
            </a:extLst>
          </p:cNvPr>
          <p:cNvCxnSpPr>
            <a:cxnSpLocks/>
          </p:cNvCxnSpPr>
          <p:nvPr/>
        </p:nvCxnSpPr>
        <p:spPr>
          <a:xfrm>
            <a:off x="515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A82B274-DB89-4A7E-A252-B3041E4E1172}"/>
              </a:ext>
            </a:extLst>
          </p:cNvPr>
          <p:cNvSpPr txBox="1"/>
          <p:nvPr/>
        </p:nvSpPr>
        <p:spPr>
          <a:xfrm>
            <a:off x="5200862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3.5m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7962F6-5E93-4D92-86D5-2D7EF9C2BEC5}"/>
              </a:ext>
            </a:extLst>
          </p:cNvPr>
          <p:cNvSpPr txBox="1"/>
          <p:nvPr/>
        </p:nvSpPr>
        <p:spPr>
          <a:xfrm>
            <a:off x="785543" y="3023799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8A3A0"/>
                </a:solidFill>
              </a:rPr>
              <a:t>4x6x0.1</a:t>
            </a:r>
            <a:endParaRPr lang="ko-KR" altLang="en-US" sz="1400" dirty="0">
              <a:solidFill>
                <a:srgbClr val="28A3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22BAF1-0BA1-4CE0-8383-83E3AD9470DE}"/>
              </a:ext>
            </a:extLst>
          </p:cNvPr>
          <p:cNvSpPr txBox="1"/>
          <p:nvPr/>
        </p:nvSpPr>
        <p:spPr>
          <a:xfrm>
            <a:off x="1176795" y="2480041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0.1x12x8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66" name="직사각형 157">
            <a:extLst>
              <a:ext uri="{FF2B5EF4-FFF2-40B4-BE49-F238E27FC236}">
                <a16:creationId xmlns:a16="http://schemas.microsoft.com/office/drawing/2014/main" id="{60387490-11AC-4569-A6C4-CCBE85AC05E0}"/>
              </a:ext>
            </a:extLst>
          </p:cNvPr>
          <p:cNvSpPr/>
          <p:nvPr/>
        </p:nvSpPr>
        <p:spPr>
          <a:xfrm flipH="1">
            <a:off x="5978065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FDE108-7F6A-49AC-8F3D-8526F4FDF2C8}"/>
              </a:ext>
            </a:extLst>
          </p:cNvPr>
          <p:cNvSpPr txBox="1"/>
          <p:nvPr/>
        </p:nvSpPr>
        <p:spPr>
          <a:xfrm>
            <a:off x="59603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157">
            <a:extLst>
              <a:ext uri="{FF2B5EF4-FFF2-40B4-BE49-F238E27FC236}">
                <a16:creationId xmlns:a16="http://schemas.microsoft.com/office/drawing/2014/main" id="{B9A7CB27-00C6-4354-93E1-DEB9635202FA}"/>
              </a:ext>
            </a:extLst>
          </p:cNvPr>
          <p:cNvSpPr/>
          <p:nvPr/>
        </p:nvSpPr>
        <p:spPr>
          <a:xfrm flipH="1">
            <a:off x="6330784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0459A39-8E07-42E8-937F-E93A1D568209}"/>
              </a:ext>
            </a:extLst>
          </p:cNvPr>
          <p:cNvGrpSpPr/>
          <p:nvPr/>
        </p:nvGrpSpPr>
        <p:grpSpPr>
          <a:xfrm>
            <a:off x="6867358" y="1196806"/>
            <a:ext cx="45719" cy="5388086"/>
            <a:chOff x="6738916" y="1196806"/>
            <a:chExt cx="45719" cy="5388086"/>
          </a:xfrm>
        </p:grpSpPr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4E8AC6C6-D8F6-4EC3-B431-799A43FAFFAF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직사각형 157">
              <a:extLst>
                <a:ext uri="{FF2B5EF4-FFF2-40B4-BE49-F238E27FC236}">
                  <a16:creationId xmlns:a16="http://schemas.microsoft.com/office/drawing/2014/main" id="{E676AD58-19C0-4D83-8718-562CEE34DBE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직사각형 157">
            <a:extLst>
              <a:ext uri="{FF2B5EF4-FFF2-40B4-BE49-F238E27FC236}">
                <a16:creationId xmlns:a16="http://schemas.microsoft.com/office/drawing/2014/main" id="{64388B3E-5D76-410B-893D-214CB71D191E}"/>
              </a:ext>
            </a:extLst>
          </p:cNvPr>
          <p:cNvSpPr/>
          <p:nvPr/>
        </p:nvSpPr>
        <p:spPr>
          <a:xfrm flipH="1">
            <a:off x="7617187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157">
            <a:extLst>
              <a:ext uri="{FF2B5EF4-FFF2-40B4-BE49-F238E27FC236}">
                <a16:creationId xmlns:a16="http://schemas.microsoft.com/office/drawing/2014/main" id="{DD0334ED-65DC-41F6-B4F6-4D54FA310848}"/>
              </a:ext>
            </a:extLst>
          </p:cNvPr>
          <p:cNvSpPr/>
          <p:nvPr/>
        </p:nvSpPr>
        <p:spPr>
          <a:xfrm flipH="1">
            <a:off x="7969905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A3AD56F5-55B4-441A-A264-8CC4638114C5}"/>
              </a:ext>
            </a:extLst>
          </p:cNvPr>
          <p:cNvSpPr/>
          <p:nvPr/>
        </p:nvSpPr>
        <p:spPr>
          <a:xfrm flipH="1">
            <a:off x="7617187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11BADF13-1B37-4E3B-A5F9-D9A3DEB1BF11}"/>
              </a:ext>
            </a:extLst>
          </p:cNvPr>
          <p:cNvSpPr/>
          <p:nvPr/>
        </p:nvSpPr>
        <p:spPr>
          <a:xfrm flipH="1">
            <a:off x="7969905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CA753A1-9D2D-4BE3-838A-51E0F104CDEB}"/>
              </a:ext>
            </a:extLst>
          </p:cNvPr>
          <p:cNvGrpSpPr/>
          <p:nvPr/>
        </p:nvGrpSpPr>
        <p:grpSpPr>
          <a:xfrm>
            <a:off x="8503294" y="1196806"/>
            <a:ext cx="45719" cy="5388086"/>
            <a:chOff x="6738916" y="1196806"/>
            <a:chExt cx="45719" cy="5388086"/>
          </a:xfrm>
          <a:solidFill>
            <a:srgbClr val="9966FF"/>
          </a:solidFill>
        </p:grpSpPr>
        <p:sp>
          <p:nvSpPr>
            <p:cNvPr id="94" name="직사각형 157">
              <a:extLst>
                <a:ext uri="{FF2B5EF4-FFF2-40B4-BE49-F238E27FC236}">
                  <a16:creationId xmlns:a16="http://schemas.microsoft.com/office/drawing/2014/main" id="{AB370A0E-D3DF-42A6-856B-7EBA0AC492D1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직사각형 157">
              <a:extLst>
                <a:ext uri="{FF2B5EF4-FFF2-40B4-BE49-F238E27FC236}">
                  <a16:creationId xmlns:a16="http://schemas.microsoft.com/office/drawing/2014/main" id="{066DC3A2-108E-4BD7-A8FF-D6CEE9B0B61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8907272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8AA766-E12A-45F5-93F6-BF52492A3A72}"/>
              </a:ext>
            </a:extLst>
          </p:cNvPr>
          <p:cNvSpPr txBox="1"/>
          <p:nvPr/>
        </p:nvSpPr>
        <p:spPr>
          <a:xfrm>
            <a:off x="68821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B435EB-50EB-4B85-AB98-1CE336458009}"/>
              </a:ext>
            </a:extLst>
          </p:cNvPr>
          <p:cNvSpPr txBox="1"/>
          <p:nvPr/>
        </p:nvSpPr>
        <p:spPr>
          <a:xfrm>
            <a:off x="761140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E35DF5-7F15-4CC4-9E8D-A49930EF2528}"/>
              </a:ext>
            </a:extLst>
          </p:cNvPr>
          <p:cNvSpPr txBox="1"/>
          <p:nvPr/>
        </p:nvSpPr>
        <p:spPr>
          <a:xfrm>
            <a:off x="851809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5BECD8-D2C8-4427-9538-69A3FE631961}"/>
              </a:ext>
            </a:extLst>
          </p:cNvPr>
          <p:cNvSpPr txBox="1"/>
          <p:nvPr/>
        </p:nvSpPr>
        <p:spPr>
          <a:xfrm>
            <a:off x="281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F6B9F5-28D6-40D0-9661-81CBF12A4A48}"/>
              </a:ext>
            </a:extLst>
          </p:cNvPr>
          <p:cNvGrpSpPr/>
          <p:nvPr/>
        </p:nvGrpSpPr>
        <p:grpSpPr>
          <a:xfrm>
            <a:off x="837651" y="3282559"/>
            <a:ext cx="328978" cy="256426"/>
            <a:chOff x="9136332" y="4752869"/>
            <a:chExt cx="328978" cy="256426"/>
          </a:xfrm>
        </p:grpSpPr>
        <p:sp>
          <p:nvSpPr>
            <p:cNvPr id="54" name="타원 179">
              <a:extLst>
                <a:ext uri="{FF2B5EF4-FFF2-40B4-BE49-F238E27FC236}">
                  <a16:creationId xmlns:a16="http://schemas.microsoft.com/office/drawing/2014/main" id="{9B332E57-84AF-4034-B8F1-168B4AF6E51F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TextBox 180">
              <a:extLst>
                <a:ext uri="{FF2B5EF4-FFF2-40B4-BE49-F238E27FC236}">
                  <a16:creationId xmlns:a16="http://schemas.microsoft.com/office/drawing/2014/main" id="{E3982CCE-FD10-4566-BAD8-A28AD00448B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F53CC0B-4434-4CA4-844D-42BFBB490931}"/>
              </a:ext>
            </a:extLst>
          </p:cNvPr>
          <p:cNvGrpSpPr/>
          <p:nvPr/>
        </p:nvGrpSpPr>
        <p:grpSpPr>
          <a:xfrm>
            <a:off x="6413861" y="5945639"/>
            <a:ext cx="328978" cy="256426"/>
            <a:chOff x="9136332" y="4752869"/>
            <a:chExt cx="328978" cy="256426"/>
          </a:xfrm>
        </p:grpSpPr>
        <p:sp>
          <p:nvSpPr>
            <p:cNvPr id="58" name="타원 179">
              <a:extLst>
                <a:ext uri="{FF2B5EF4-FFF2-40B4-BE49-F238E27FC236}">
                  <a16:creationId xmlns:a16="http://schemas.microsoft.com/office/drawing/2014/main" id="{E69E78B2-ABEB-4755-B36D-1BE0B6F5CFA3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TextBox 180">
              <a:extLst>
                <a:ext uri="{FF2B5EF4-FFF2-40B4-BE49-F238E27FC236}">
                  <a16:creationId xmlns:a16="http://schemas.microsoft.com/office/drawing/2014/main" id="{9EA991BF-BBD2-4E18-92B4-5B1F7835B6EB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1818EA-CA9C-413A-A4D3-54226CE4D29F}"/>
              </a:ext>
            </a:extLst>
          </p:cNvPr>
          <p:cNvGrpSpPr/>
          <p:nvPr/>
        </p:nvGrpSpPr>
        <p:grpSpPr>
          <a:xfrm>
            <a:off x="1323144" y="3602225"/>
            <a:ext cx="328978" cy="256426"/>
            <a:chOff x="9136332" y="4752869"/>
            <a:chExt cx="328978" cy="256426"/>
          </a:xfrm>
        </p:grpSpPr>
        <p:sp>
          <p:nvSpPr>
            <p:cNvPr id="67" name="타원 179">
              <a:extLst>
                <a:ext uri="{FF2B5EF4-FFF2-40B4-BE49-F238E27FC236}">
                  <a16:creationId xmlns:a16="http://schemas.microsoft.com/office/drawing/2014/main" id="{005032A3-91AE-4312-8608-986A8288052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TextBox 180">
              <a:extLst>
                <a:ext uri="{FF2B5EF4-FFF2-40B4-BE49-F238E27FC236}">
                  <a16:creationId xmlns:a16="http://schemas.microsoft.com/office/drawing/2014/main" id="{724267EC-A7D5-49A6-8CFB-4539EC70B59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409B145-DE16-479D-B32D-22B6E6300037}"/>
              </a:ext>
            </a:extLst>
          </p:cNvPr>
          <p:cNvGrpSpPr/>
          <p:nvPr/>
        </p:nvGrpSpPr>
        <p:grpSpPr>
          <a:xfrm>
            <a:off x="7399968" y="1104728"/>
            <a:ext cx="328978" cy="256426"/>
            <a:chOff x="9136332" y="4752869"/>
            <a:chExt cx="328978" cy="256426"/>
          </a:xfrm>
        </p:grpSpPr>
        <p:sp>
          <p:nvSpPr>
            <p:cNvPr id="70" name="타원 179">
              <a:extLst>
                <a:ext uri="{FF2B5EF4-FFF2-40B4-BE49-F238E27FC236}">
                  <a16:creationId xmlns:a16="http://schemas.microsoft.com/office/drawing/2014/main" id="{2F460ADE-0797-4B1A-ABBB-AB6C72C1E95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TextBox 180">
              <a:extLst>
                <a:ext uri="{FF2B5EF4-FFF2-40B4-BE49-F238E27FC236}">
                  <a16:creationId xmlns:a16="http://schemas.microsoft.com/office/drawing/2014/main" id="{7626A875-B880-4EBB-92ED-5C572280FA6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81058F-ED4C-4276-B018-A9C307529A8F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4760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6DD7933-2C77-4B8B-B11C-09F5AA063D19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984760" y="690508"/>
            <a:ext cx="0" cy="23094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D735C9-1BA0-4516-A029-5F6C11BFEEC4}"/>
              </a:ext>
            </a:extLst>
          </p:cNvPr>
          <p:cNvSpPr txBox="1"/>
          <p:nvPr/>
        </p:nvSpPr>
        <p:spPr>
          <a:xfrm>
            <a:off x="3232414" y="1188361"/>
            <a:ext cx="10990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 높이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가로 간격 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45ACEA0-1DAF-4A92-8B11-628462CD5A1B}"/>
              </a:ext>
            </a:extLst>
          </p:cNvPr>
          <p:cNvCxnSpPr>
            <a:cxnSpLocks/>
          </p:cNvCxnSpPr>
          <p:nvPr/>
        </p:nvCxnSpPr>
        <p:spPr>
          <a:xfrm flipV="1">
            <a:off x="5150997" y="690508"/>
            <a:ext cx="0" cy="5062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1B667C2-C997-4EDD-893E-C7876F7DCD8B}"/>
              </a:ext>
            </a:extLst>
          </p:cNvPr>
          <p:cNvCxnSpPr>
            <a:cxnSpLocks/>
          </p:cNvCxnSpPr>
          <p:nvPr/>
        </p:nvCxnSpPr>
        <p:spPr>
          <a:xfrm flipV="1">
            <a:off x="5978119" y="690508"/>
            <a:ext cx="0" cy="55075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C35D93A-D72F-4BA2-B0F7-3084B1FB89B9}"/>
              </a:ext>
            </a:extLst>
          </p:cNvPr>
          <p:cNvCxnSpPr>
            <a:cxnSpLocks/>
          </p:cNvCxnSpPr>
          <p:nvPr/>
        </p:nvCxnSpPr>
        <p:spPr>
          <a:xfrm flipV="1">
            <a:off x="7621038" y="690508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B719830-897E-4372-86D2-3C79A7920A28}"/>
              </a:ext>
            </a:extLst>
          </p:cNvPr>
          <p:cNvCxnSpPr>
            <a:cxnSpLocks/>
          </p:cNvCxnSpPr>
          <p:nvPr/>
        </p:nvCxnSpPr>
        <p:spPr>
          <a:xfrm flipV="1">
            <a:off x="6867358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9D0817-E338-41C6-8B78-C04E34A10103}"/>
              </a:ext>
            </a:extLst>
          </p:cNvPr>
          <p:cNvCxnSpPr>
            <a:cxnSpLocks/>
          </p:cNvCxnSpPr>
          <p:nvPr/>
        </p:nvCxnSpPr>
        <p:spPr>
          <a:xfrm flipV="1">
            <a:off x="8503294" y="745925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AFA81DE-99A1-438F-9F08-08E56C76DDD1}"/>
              </a:ext>
            </a:extLst>
          </p:cNvPr>
          <p:cNvCxnSpPr>
            <a:cxnSpLocks/>
          </p:cNvCxnSpPr>
          <p:nvPr/>
        </p:nvCxnSpPr>
        <p:spPr>
          <a:xfrm flipH="1">
            <a:off x="520861" y="2787818"/>
            <a:ext cx="113126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EC51FD5-1F40-45C0-A870-7E3DA814D90E}"/>
              </a:ext>
            </a:extLst>
          </p:cNvPr>
          <p:cNvSpPr txBox="1"/>
          <p:nvPr/>
        </p:nvSpPr>
        <p:spPr>
          <a:xfrm>
            <a:off x="-116448" y="26155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7C4D16-0827-4306-B41C-7543929A2A95}"/>
              </a:ext>
            </a:extLst>
          </p:cNvPr>
          <p:cNvSpPr txBox="1"/>
          <p:nvPr/>
        </p:nvSpPr>
        <p:spPr>
          <a:xfrm>
            <a:off x="-87494" y="320639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700AD87-AE70-483E-922A-88798BDE2248}"/>
              </a:ext>
            </a:extLst>
          </p:cNvPr>
          <p:cNvCxnSpPr>
            <a:cxnSpLocks/>
          </p:cNvCxnSpPr>
          <p:nvPr/>
        </p:nvCxnSpPr>
        <p:spPr>
          <a:xfrm flipH="1">
            <a:off x="551815" y="3344893"/>
            <a:ext cx="33522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FF7A670-641B-4AF6-BFAA-BA0F0F2D4BEC}"/>
              </a:ext>
            </a:extLst>
          </p:cNvPr>
          <p:cNvCxnSpPr>
            <a:cxnSpLocks/>
          </p:cNvCxnSpPr>
          <p:nvPr/>
        </p:nvCxnSpPr>
        <p:spPr>
          <a:xfrm flipH="1">
            <a:off x="1703112" y="3344893"/>
            <a:ext cx="22816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B3C29D-CDB4-4EF3-8C9E-376ECBD4686F}"/>
              </a:ext>
            </a:extLst>
          </p:cNvPr>
          <p:cNvCxnSpPr>
            <a:cxnSpLocks/>
          </p:cNvCxnSpPr>
          <p:nvPr/>
        </p:nvCxnSpPr>
        <p:spPr>
          <a:xfrm>
            <a:off x="2814759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7730C77-15D3-42A8-BE2A-D8396944A5D9}"/>
              </a:ext>
            </a:extLst>
          </p:cNvPr>
          <p:cNvCxnSpPr>
            <a:cxnSpLocks/>
          </p:cNvCxnSpPr>
          <p:nvPr/>
        </p:nvCxnSpPr>
        <p:spPr>
          <a:xfrm>
            <a:off x="3000396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03C154-34DC-4335-BE28-07E50CCB619E}"/>
              </a:ext>
            </a:extLst>
          </p:cNvPr>
          <p:cNvCxnSpPr>
            <a:cxnSpLocks/>
          </p:cNvCxnSpPr>
          <p:nvPr/>
        </p:nvCxnSpPr>
        <p:spPr>
          <a:xfrm>
            <a:off x="317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4C9B9120-ED68-492C-977D-DB3F34F04FD7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4">
            <a:extLst>
              <a:ext uri="{FF2B5EF4-FFF2-40B4-BE49-F238E27FC236}">
                <a16:creationId xmlns:a16="http://schemas.microsoft.com/office/drawing/2014/main" id="{7D236E3F-4690-4241-B413-B726108731FB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6">
            <a:extLst>
              <a:ext uri="{FF2B5EF4-FFF2-40B4-BE49-F238E27FC236}">
                <a16:creationId xmlns:a16="http://schemas.microsoft.com/office/drawing/2014/main" id="{21A6BC22-AB20-4D6C-9A8F-DFAE926F4F48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3" name="TextBox 7">
            <a:extLst>
              <a:ext uri="{FF2B5EF4-FFF2-40B4-BE49-F238E27FC236}">
                <a16:creationId xmlns:a16="http://schemas.microsoft.com/office/drawing/2014/main" id="{7033A910-F8BF-4109-976C-F6958F606CF3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4" name="TextBox 12">
            <a:extLst>
              <a:ext uri="{FF2B5EF4-FFF2-40B4-BE49-F238E27FC236}">
                <a16:creationId xmlns:a16="http://schemas.microsoft.com/office/drawing/2014/main" id="{7CF77168-D8CD-4D33-9922-E50A0D6379E5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5" name="TextBox 13">
            <a:extLst>
              <a:ext uri="{FF2B5EF4-FFF2-40B4-BE49-F238E27FC236}">
                <a16:creationId xmlns:a16="http://schemas.microsoft.com/office/drawing/2014/main" id="{C28F9AEE-0AE9-46B9-96E2-89D27B52CECB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" name="직사각형 234">
            <a:extLst>
              <a:ext uri="{FF2B5EF4-FFF2-40B4-BE49-F238E27FC236}">
                <a16:creationId xmlns:a16="http://schemas.microsoft.com/office/drawing/2014/main" id="{55447B14-6C24-45C5-984B-561C447ACF77}"/>
              </a:ext>
            </a:extLst>
          </p:cNvPr>
          <p:cNvSpPr/>
          <p:nvPr/>
        </p:nvSpPr>
        <p:spPr>
          <a:xfrm rot="5400000">
            <a:off x="751170" y="383949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타원 209">
            <a:extLst>
              <a:ext uri="{FF2B5EF4-FFF2-40B4-BE49-F238E27FC236}">
                <a16:creationId xmlns:a16="http://schemas.microsoft.com/office/drawing/2014/main" id="{E4B2D902-A123-4821-B476-66E4D80693C2}"/>
              </a:ext>
            </a:extLst>
          </p:cNvPr>
          <p:cNvSpPr/>
          <p:nvPr/>
        </p:nvSpPr>
        <p:spPr>
          <a:xfrm>
            <a:off x="738256" y="3552767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5B226CE-FE71-4DB7-8CF8-6AE9A898FD02}"/>
              </a:ext>
            </a:extLst>
          </p:cNvPr>
          <p:cNvGrpSpPr/>
          <p:nvPr/>
        </p:nvGrpSpPr>
        <p:grpSpPr>
          <a:xfrm>
            <a:off x="2523380" y="1043416"/>
            <a:ext cx="328978" cy="256426"/>
            <a:chOff x="9136332" y="4752869"/>
            <a:chExt cx="328978" cy="256426"/>
          </a:xfrm>
        </p:grpSpPr>
        <p:sp>
          <p:nvSpPr>
            <p:cNvPr id="115" name="타원 179">
              <a:extLst>
                <a:ext uri="{FF2B5EF4-FFF2-40B4-BE49-F238E27FC236}">
                  <a16:creationId xmlns:a16="http://schemas.microsoft.com/office/drawing/2014/main" id="{012ED822-6D2E-461A-B3F1-78C8350031D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TextBox 180">
              <a:extLst>
                <a:ext uri="{FF2B5EF4-FFF2-40B4-BE49-F238E27FC236}">
                  <a16:creationId xmlns:a16="http://schemas.microsoft.com/office/drawing/2014/main" id="{34361825-C3B9-4DC4-9DFC-7EE84C688BE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18" name="직사각형 23">
            <a:extLst>
              <a:ext uri="{FF2B5EF4-FFF2-40B4-BE49-F238E27FC236}">
                <a16:creationId xmlns:a16="http://schemas.microsoft.com/office/drawing/2014/main" id="{17F47329-9248-4660-B16E-AC46994D0DA0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6">
            <a:extLst>
              <a:ext uri="{FF2B5EF4-FFF2-40B4-BE49-F238E27FC236}">
                <a16:creationId xmlns:a16="http://schemas.microsoft.com/office/drawing/2014/main" id="{2D250F4C-ED46-4E7A-9B01-2DDFE04BAA15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C4C4DC-A8C4-49FE-BA91-3962DD1C039F}"/>
              </a:ext>
            </a:extLst>
          </p:cNvPr>
          <p:cNvSpPr txBox="1"/>
          <p:nvPr/>
        </p:nvSpPr>
        <p:spPr>
          <a:xfrm>
            <a:off x="-13815" y="606438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CA0311C-A9B0-4BD0-B33C-D7A2097A6707}"/>
              </a:ext>
            </a:extLst>
          </p:cNvPr>
          <p:cNvCxnSpPr>
            <a:cxnSpLocks/>
          </p:cNvCxnSpPr>
          <p:nvPr/>
        </p:nvCxnSpPr>
        <p:spPr>
          <a:xfrm flipH="1">
            <a:off x="599576" y="6222220"/>
            <a:ext cx="53682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7FA2CFD-4C14-4647-983C-B580B64CD716}"/>
              </a:ext>
            </a:extLst>
          </p:cNvPr>
          <p:cNvCxnSpPr>
            <a:cxnSpLocks/>
          </p:cNvCxnSpPr>
          <p:nvPr/>
        </p:nvCxnSpPr>
        <p:spPr>
          <a:xfrm flipV="1">
            <a:off x="931709" y="939434"/>
            <a:ext cx="0" cy="2489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1C82CAC-5204-436C-BE58-0C7F2C5D3771}"/>
              </a:ext>
            </a:extLst>
          </p:cNvPr>
          <p:cNvSpPr txBox="1"/>
          <p:nvPr/>
        </p:nvSpPr>
        <p:spPr>
          <a:xfrm>
            <a:off x="932484" y="87173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3269C99-60D3-4959-8A19-9628E4B53EFB}"/>
              </a:ext>
            </a:extLst>
          </p:cNvPr>
          <p:cNvCxnSpPr>
            <a:cxnSpLocks/>
          </p:cNvCxnSpPr>
          <p:nvPr/>
        </p:nvCxnSpPr>
        <p:spPr>
          <a:xfrm flipH="1">
            <a:off x="580769" y="1188944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6AB9A95-948A-45F4-9ED4-3527F3FDB267}"/>
              </a:ext>
            </a:extLst>
          </p:cNvPr>
          <p:cNvSpPr txBox="1"/>
          <p:nvPr/>
        </p:nvSpPr>
        <p:spPr>
          <a:xfrm>
            <a:off x="-43104" y="104059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8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E8E6649C-09EE-4273-98A2-AF413B94302F}"/>
              </a:ext>
            </a:extLst>
          </p:cNvPr>
          <p:cNvGrpSpPr/>
          <p:nvPr/>
        </p:nvGrpSpPr>
        <p:grpSpPr>
          <a:xfrm>
            <a:off x="8449315" y="3308499"/>
            <a:ext cx="1487890" cy="3398190"/>
            <a:chOff x="7976279" y="2918444"/>
            <a:chExt cx="1656351" cy="378293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54E3A63-20AD-4EB8-B5EA-B2D485C438B8}"/>
                </a:ext>
              </a:extLst>
            </p:cNvPr>
            <p:cNvGrpSpPr/>
            <p:nvPr/>
          </p:nvGrpSpPr>
          <p:grpSpPr>
            <a:xfrm>
              <a:off x="7976279" y="2918444"/>
              <a:ext cx="1656351" cy="3782938"/>
              <a:chOff x="8138966" y="2918444"/>
              <a:chExt cx="1656351" cy="3782938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64883C3-AB5B-4F68-B7F8-B2ED9C61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51314" y="2918444"/>
                <a:ext cx="1644003" cy="3782938"/>
              </a:xfrm>
              <a:prstGeom prst="rect">
                <a:avLst/>
              </a:prstGeom>
            </p:spPr>
          </p:pic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392266E-CA18-4A1E-A615-4302FD6D14AE}"/>
                  </a:ext>
                </a:extLst>
              </p:cNvPr>
              <p:cNvSpPr/>
              <p:nvPr/>
            </p:nvSpPr>
            <p:spPr>
              <a:xfrm>
                <a:off x="8138966" y="3220720"/>
                <a:ext cx="532247" cy="33496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8" name="직사각형 148">
              <a:extLst>
                <a:ext uri="{FF2B5EF4-FFF2-40B4-BE49-F238E27FC236}">
                  <a16:creationId xmlns:a16="http://schemas.microsoft.com/office/drawing/2014/main" id="{97F6C583-07D0-4048-B90B-0AD0D8F37793}"/>
                </a:ext>
              </a:extLst>
            </p:cNvPr>
            <p:cNvSpPr/>
            <p:nvPr/>
          </p:nvSpPr>
          <p:spPr>
            <a:xfrm>
              <a:off x="8527503" y="3231145"/>
              <a:ext cx="905652" cy="3357862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468608" y="118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465933" y="1865134"/>
            <a:ext cx="6583042" cy="40001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468608" y="586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449746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A65646-D9A7-47B8-9A10-E12C182E78EF}"/>
              </a:ext>
            </a:extLst>
          </p:cNvPr>
          <p:cNvSpPr txBox="1"/>
          <p:nvPr/>
        </p:nvSpPr>
        <p:spPr>
          <a:xfrm>
            <a:off x="1912379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57">
            <a:extLst>
              <a:ext uri="{FF2B5EF4-FFF2-40B4-BE49-F238E27FC236}">
                <a16:creationId xmlns:a16="http://schemas.microsoft.com/office/drawing/2014/main" id="{1A2CE708-9AF1-4711-A673-8163CBA6E160}"/>
              </a:ext>
            </a:extLst>
          </p:cNvPr>
          <p:cNvSpPr/>
          <p:nvPr/>
        </p:nvSpPr>
        <p:spPr>
          <a:xfrm flipH="1">
            <a:off x="3811659" y="1189007"/>
            <a:ext cx="360000" cy="540000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400" dirty="0">
              <a:solidFill>
                <a:schemeClr val="lt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8F1716-DD42-4B7D-B8E9-38F801DE7C23}"/>
              </a:ext>
            </a:extLst>
          </p:cNvPr>
          <p:cNvSpPr/>
          <p:nvPr/>
        </p:nvSpPr>
        <p:spPr>
          <a:xfrm>
            <a:off x="1895717" y="4288301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DFA2490-4F0A-4D06-99FA-B95F97AD3CCD}"/>
              </a:ext>
            </a:extLst>
          </p:cNvPr>
          <p:cNvSpPr/>
          <p:nvPr/>
        </p:nvSpPr>
        <p:spPr>
          <a:xfrm>
            <a:off x="1895717" y="411368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A44F8B-4343-495B-8026-A659E913F4D6}"/>
              </a:ext>
            </a:extLst>
          </p:cNvPr>
          <p:cNvSpPr/>
          <p:nvPr/>
        </p:nvSpPr>
        <p:spPr>
          <a:xfrm>
            <a:off x="1895717" y="393150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779DFD1-DECB-48C3-9685-768BE949D278}"/>
              </a:ext>
            </a:extLst>
          </p:cNvPr>
          <p:cNvSpPr/>
          <p:nvPr/>
        </p:nvSpPr>
        <p:spPr>
          <a:xfrm>
            <a:off x="1895717" y="3759022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6663CD5-370A-4AD3-89CD-5356EC787CA7}"/>
              </a:ext>
            </a:extLst>
          </p:cNvPr>
          <p:cNvSpPr/>
          <p:nvPr/>
        </p:nvSpPr>
        <p:spPr>
          <a:xfrm>
            <a:off x="2337284" y="3924549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73AAF2-BFEF-4576-827F-6BEE0899448B}"/>
              </a:ext>
            </a:extLst>
          </p:cNvPr>
          <p:cNvSpPr/>
          <p:nvPr/>
        </p:nvSpPr>
        <p:spPr>
          <a:xfrm>
            <a:off x="2337284" y="374993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E5279B-4DB7-47CF-A86D-FB43AFD9B087}"/>
              </a:ext>
            </a:extLst>
          </p:cNvPr>
          <p:cNvSpPr/>
          <p:nvPr/>
        </p:nvSpPr>
        <p:spPr>
          <a:xfrm>
            <a:off x="2337284" y="356775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AB2883C-A3E0-4ABE-A91F-5C51212C3325}"/>
              </a:ext>
            </a:extLst>
          </p:cNvPr>
          <p:cNvSpPr/>
          <p:nvPr/>
        </p:nvSpPr>
        <p:spPr>
          <a:xfrm>
            <a:off x="2337284" y="3395270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EBBF552-223F-4396-B0B7-22EC46698C01}"/>
              </a:ext>
            </a:extLst>
          </p:cNvPr>
          <p:cNvCxnSpPr>
            <a:cxnSpLocks/>
          </p:cNvCxnSpPr>
          <p:nvPr/>
        </p:nvCxnSpPr>
        <p:spPr>
          <a:xfrm>
            <a:off x="30146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D85D00-E7A4-4A22-A56C-13356012E3EA}"/>
              </a:ext>
            </a:extLst>
          </p:cNvPr>
          <p:cNvSpPr txBox="1"/>
          <p:nvPr/>
        </p:nvSpPr>
        <p:spPr>
          <a:xfrm>
            <a:off x="2362118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F3797D-56E2-46EE-8821-C2265CD7EEB1}"/>
              </a:ext>
            </a:extLst>
          </p:cNvPr>
          <p:cNvSpPr txBox="1"/>
          <p:nvPr/>
        </p:nvSpPr>
        <p:spPr>
          <a:xfrm>
            <a:off x="297542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D3141-C3EA-40E0-9E03-66570A47C650}"/>
              </a:ext>
            </a:extLst>
          </p:cNvPr>
          <p:cNvSpPr txBox="1"/>
          <p:nvPr/>
        </p:nvSpPr>
        <p:spPr>
          <a:xfrm>
            <a:off x="66607" y="329050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AC9CA0-11E4-46E9-97B5-FEDD720D0D04}"/>
              </a:ext>
            </a:extLst>
          </p:cNvPr>
          <p:cNvCxnSpPr>
            <a:cxnSpLocks/>
          </p:cNvCxnSpPr>
          <p:nvPr/>
        </p:nvCxnSpPr>
        <p:spPr>
          <a:xfrm>
            <a:off x="6331649" y="1189007"/>
            <a:ext cx="57329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8F323C2-4D85-4792-9A27-463D4D939DA5}"/>
              </a:ext>
            </a:extLst>
          </p:cNvPr>
          <p:cNvCxnSpPr>
            <a:cxnSpLocks/>
          </p:cNvCxnSpPr>
          <p:nvPr/>
        </p:nvCxnSpPr>
        <p:spPr>
          <a:xfrm flipH="1">
            <a:off x="6331659" y="2629007"/>
            <a:ext cx="660491" cy="3968168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E7C4AB3-0BB6-4F9F-ABFE-3D8D306488F6}"/>
              </a:ext>
            </a:extLst>
          </p:cNvPr>
          <p:cNvCxnSpPr>
            <a:cxnSpLocks/>
          </p:cNvCxnSpPr>
          <p:nvPr/>
        </p:nvCxnSpPr>
        <p:spPr>
          <a:xfrm>
            <a:off x="5749644" y="1217318"/>
            <a:ext cx="1242506" cy="3731676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32B6A6-C04D-4589-80F3-73B2612D299D}"/>
              </a:ext>
            </a:extLst>
          </p:cNvPr>
          <p:cNvCxnSpPr>
            <a:cxnSpLocks/>
          </p:cNvCxnSpPr>
          <p:nvPr/>
        </p:nvCxnSpPr>
        <p:spPr>
          <a:xfrm>
            <a:off x="6096000" y="1212507"/>
            <a:ext cx="414099" cy="5419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142572-9DB1-4724-BB00-3BD707447F89}"/>
              </a:ext>
            </a:extLst>
          </p:cNvPr>
          <p:cNvSpPr txBox="1"/>
          <p:nvPr/>
        </p:nvSpPr>
        <p:spPr>
          <a:xfrm>
            <a:off x="559531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7D9232-4E59-4F2F-A4AC-A0A1DF96EFC7}"/>
              </a:ext>
            </a:extLst>
          </p:cNvPr>
          <p:cNvCxnSpPr>
            <a:cxnSpLocks/>
          </p:cNvCxnSpPr>
          <p:nvPr/>
        </p:nvCxnSpPr>
        <p:spPr>
          <a:xfrm flipH="1">
            <a:off x="6096000" y="1177457"/>
            <a:ext cx="78411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701023-5419-47ED-8B82-103894E5681A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">
            <a:extLst>
              <a:ext uri="{FF2B5EF4-FFF2-40B4-BE49-F238E27FC236}">
                <a16:creationId xmlns:a16="http://schemas.microsoft.com/office/drawing/2014/main" id="{04DCD399-D746-4635-BFFB-CE762CE6867A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Box 6">
            <a:extLst>
              <a:ext uri="{FF2B5EF4-FFF2-40B4-BE49-F238E27FC236}">
                <a16:creationId xmlns:a16="http://schemas.microsoft.com/office/drawing/2014/main" id="{7448A47B-DC4C-4C30-AA42-1C71A6F591DC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3" name="TextBox 7">
            <a:extLst>
              <a:ext uri="{FF2B5EF4-FFF2-40B4-BE49-F238E27FC236}">
                <a16:creationId xmlns:a16="http://schemas.microsoft.com/office/drawing/2014/main" id="{1C2F2DB6-FFD4-4703-B89D-5E68D219A425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4" name="TextBox 12">
            <a:extLst>
              <a:ext uri="{FF2B5EF4-FFF2-40B4-BE49-F238E27FC236}">
                <a16:creationId xmlns:a16="http://schemas.microsoft.com/office/drawing/2014/main" id="{595B9B2C-8607-4AD9-A2D0-5E830A474C9A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5" name="TextBox 13">
            <a:extLst>
              <a:ext uri="{FF2B5EF4-FFF2-40B4-BE49-F238E27FC236}">
                <a16:creationId xmlns:a16="http://schemas.microsoft.com/office/drawing/2014/main" id="{B49E4755-A066-4B63-9E74-7F4CE7A1DF2A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0" name="직사각형 148">
            <a:extLst>
              <a:ext uri="{FF2B5EF4-FFF2-40B4-BE49-F238E27FC236}">
                <a16:creationId xmlns:a16="http://schemas.microsoft.com/office/drawing/2014/main" id="{AD2EB71C-74BB-415F-AC5D-D70C7F805A84}"/>
              </a:ext>
            </a:extLst>
          </p:cNvPr>
          <p:cNvSpPr/>
          <p:nvPr/>
        </p:nvSpPr>
        <p:spPr>
          <a:xfrm>
            <a:off x="5610000" y="1189007"/>
            <a:ext cx="1440000" cy="5391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6" name="직사각형 234">
            <a:extLst>
              <a:ext uri="{FF2B5EF4-FFF2-40B4-BE49-F238E27FC236}">
                <a16:creationId xmlns:a16="http://schemas.microsoft.com/office/drawing/2014/main" id="{577EEF8A-B5A8-4B70-B335-911DC823B30E}"/>
              </a:ext>
            </a:extLst>
          </p:cNvPr>
          <p:cNvSpPr/>
          <p:nvPr/>
        </p:nvSpPr>
        <p:spPr>
          <a:xfrm rot="5400000">
            <a:off x="6912389" y="382716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타원 209">
            <a:extLst>
              <a:ext uri="{FF2B5EF4-FFF2-40B4-BE49-F238E27FC236}">
                <a16:creationId xmlns:a16="http://schemas.microsoft.com/office/drawing/2014/main" id="{064A0FFB-52E0-4CA9-BF34-06EA5A425E65}"/>
              </a:ext>
            </a:extLst>
          </p:cNvPr>
          <p:cNvSpPr/>
          <p:nvPr/>
        </p:nvSpPr>
        <p:spPr>
          <a:xfrm>
            <a:off x="6824861" y="3523052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928D13B-6A0F-474B-B9D8-F2D090976701}"/>
              </a:ext>
            </a:extLst>
          </p:cNvPr>
          <p:cNvCxnSpPr/>
          <p:nvPr/>
        </p:nvCxnSpPr>
        <p:spPr>
          <a:xfrm>
            <a:off x="7156994" y="3860845"/>
            <a:ext cx="312517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0267CF7-50D7-4623-875B-FDCE3BC5444D}"/>
              </a:ext>
            </a:extLst>
          </p:cNvPr>
          <p:cNvGrpSpPr/>
          <p:nvPr/>
        </p:nvGrpSpPr>
        <p:grpSpPr>
          <a:xfrm>
            <a:off x="1585024" y="3471285"/>
            <a:ext cx="328978" cy="256426"/>
            <a:chOff x="9136332" y="4752869"/>
            <a:chExt cx="328978" cy="256426"/>
          </a:xfrm>
        </p:grpSpPr>
        <p:sp>
          <p:nvSpPr>
            <p:cNvPr id="135" name="타원 179">
              <a:extLst>
                <a:ext uri="{FF2B5EF4-FFF2-40B4-BE49-F238E27FC236}">
                  <a16:creationId xmlns:a16="http://schemas.microsoft.com/office/drawing/2014/main" id="{990E6BD8-43F2-4AF8-AD64-45D51054FD0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TextBox 180">
              <a:extLst>
                <a:ext uri="{FF2B5EF4-FFF2-40B4-BE49-F238E27FC236}">
                  <a16:creationId xmlns:a16="http://schemas.microsoft.com/office/drawing/2014/main" id="{1D9C11A6-29C1-49E7-8984-23D32E61A1B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2C5AD32-E525-4AB1-9A59-22912096AEAC}"/>
              </a:ext>
            </a:extLst>
          </p:cNvPr>
          <p:cNvGrpSpPr/>
          <p:nvPr/>
        </p:nvGrpSpPr>
        <p:grpSpPr>
          <a:xfrm>
            <a:off x="2605733" y="1257983"/>
            <a:ext cx="328978" cy="256426"/>
            <a:chOff x="9136332" y="4752869"/>
            <a:chExt cx="328978" cy="256426"/>
          </a:xfrm>
        </p:grpSpPr>
        <p:sp>
          <p:nvSpPr>
            <p:cNvPr id="138" name="타원 179">
              <a:extLst>
                <a:ext uri="{FF2B5EF4-FFF2-40B4-BE49-F238E27FC236}">
                  <a16:creationId xmlns:a16="http://schemas.microsoft.com/office/drawing/2014/main" id="{704CBD41-F06F-4E52-B5B9-7BD3852783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TextBox 180">
              <a:extLst>
                <a:ext uri="{FF2B5EF4-FFF2-40B4-BE49-F238E27FC236}">
                  <a16:creationId xmlns:a16="http://schemas.microsoft.com/office/drawing/2014/main" id="{6B901A62-0107-4510-8875-960F6C3F9154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19F80F7-2F29-4D1F-B570-EFA89019542A}"/>
              </a:ext>
            </a:extLst>
          </p:cNvPr>
          <p:cNvCxnSpPr>
            <a:cxnSpLocks/>
          </p:cNvCxnSpPr>
          <p:nvPr/>
        </p:nvCxnSpPr>
        <p:spPr>
          <a:xfrm>
            <a:off x="7048975" y="5252720"/>
            <a:ext cx="186389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2AE2123-C060-4EC8-BB8D-70AD747CC15D}"/>
              </a:ext>
            </a:extLst>
          </p:cNvPr>
          <p:cNvSpPr txBox="1"/>
          <p:nvPr/>
        </p:nvSpPr>
        <p:spPr>
          <a:xfrm>
            <a:off x="7029998" y="4760027"/>
            <a:ext cx="20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22B0"/>
                </a:solidFill>
              </a:rPr>
              <a:t>밑부분에 레이저가 </a:t>
            </a:r>
            <a:endParaRPr lang="en-US" altLang="ko-KR" sz="1200" dirty="0">
              <a:solidFill>
                <a:srgbClr val="0022B0"/>
              </a:solidFill>
            </a:endParaRPr>
          </a:p>
          <a:p>
            <a:r>
              <a:rPr lang="ko-KR" altLang="en-US" sz="1200" dirty="0">
                <a:solidFill>
                  <a:srgbClr val="0022B0"/>
                </a:solidFill>
              </a:rPr>
              <a:t>마구잡이로 배치되어 있음</a:t>
            </a:r>
          </a:p>
        </p:txBody>
      </p:sp>
      <p:sp>
        <p:nvSpPr>
          <p:cNvPr id="154" name="직사각형 23">
            <a:extLst>
              <a:ext uri="{FF2B5EF4-FFF2-40B4-BE49-F238E27FC236}">
                <a16:creationId xmlns:a16="http://schemas.microsoft.com/office/drawing/2014/main" id="{BCD7C98B-53F2-4C96-A5FC-F0AE94892EBA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Box 6">
            <a:extLst>
              <a:ext uri="{FF2B5EF4-FFF2-40B4-BE49-F238E27FC236}">
                <a16:creationId xmlns:a16="http://schemas.microsoft.com/office/drawing/2014/main" id="{446499D8-F5D2-4138-9DB2-C39397EBE2A8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6BFF969-FF72-4E8F-A01E-B72E04AF025D}"/>
              </a:ext>
            </a:extLst>
          </p:cNvPr>
          <p:cNvSpPr txBox="1"/>
          <p:nvPr/>
        </p:nvSpPr>
        <p:spPr>
          <a:xfrm>
            <a:off x="3003705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2m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C98F9489-8065-4872-9641-4B9D86266039}"/>
              </a:ext>
            </a:extLst>
          </p:cNvPr>
          <p:cNvCxnSpPr>
            <a:cxnSpLocks/>
          </p:cNvCxnSpPr>
          <p:nvPr/>
        </p:nvCxnSpPr>
        <p:spPr>
          <a:xfrm flipV="1">
            <a:off x="1946231" y="928530"/>
            <a:ext cx="0" cy="272533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1ECA415-F2E2-464B-BED3-51DAB3D3A562}"/>
              </a:ext>
            </a:extLst>
          </p:cNvPr>
          <p:cNvCxnSpPr>
            <a:cxnSpLocks/>
          </p:cNvCxnSpPr>
          <p:nvPr/>
        </p:nvCxnSpPr>
        <p:spPr>
          <a:xfrm flipV="1">
            <a:off x="2385268" y="928530"/>
            <a:ext cx="0" cy="23799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159F0B1F-C329-40F4-9D4F-73544D3015B1}"/>
              </a:ext>
            </a:extLst>
          </p:cNvPr>
          <p:cNvCxnSpPr>
            <a:cxnSpLocks/>
          </p:cNvCxnSpPr>
          <p:nvPr/>
        </p:nvCxnSpPr>
        <p:spPr>
          <a:xfrm flipV="1">
            <a:off x="3014660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F4A68CB3-20CD-4EA8-B6C4-4D3FB85A9DFF}"/>
              </a:ext>
            </a:extLst>
          </p:cNvPr>
          <p:cNvCxnSpPr>
            <a:cxnSpLocks/>
          </p:cNvCxnSpPr>
          <p:nvPr/>
        </p:nvCxnSpPr>
        <p:spPr>
          <a:xfrm flipV="1">
            <a:off x="3811659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DF0F1E6-B151-4885-9B70-228F9D0B3525}"/>
              </a:ext>
            </a:extLst>
          </p:cNvPr>
          <p:cNvCxnSpPr>
            <a:cxnSpLocks/>
          </p:cNvCxnSpPr>
          <p:nvPr/>
        </p:nvCxnSpPr>
        <p:spPr>
          <a:xfrm flipV="1">
            <a:off x="5622053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6703043-4EF2-434C-9DE9-8FF9E62D2586}"/>
              </a:ext>
            </a:extLst>
          </p:cNvPr>
          <p:cNvSpPr txBox="1"/>
          <p:nvPr/>
        </p:nvSpPr>
        <p:spPr>
          <a:xfrm>
            <a:off x="4182751" y="3625788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2x30x10.8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738FC96-02B2-4A7B-A666-E51860ED56F4}"/>
              </a:ext>
            </a:extLst>
          </p:cNvPr>
          <p:cNvCxnSpPr>
            <a:cxnSpLocks/>
          </p:cNvCxnSpPr>
          <p:nvPr/>
        </p:nvCxnSpPr>
        <p:spPr>
          <a:xfrm flipH="1">
            <a:off x="731520" y="3429000"/>
            <a:ext cx="155012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EA7107A-574B-4C5E-86A8-D903D489AD0C}"/>
              </a:ext>
            </a:extLst>
          </p:cNvPr>
          <p:cNvCxnSpPr>
            <a:cxnSpLocks/>
          </p:cNvCxnSpPr>
          <p:nvPr/>
        </p:nvCxnSpPr>
        <p:spPr>
          <a:xfrm flipH="1">
            <a:off x="731520" y="3794769"/>
            <a:ext cx="10566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EB65882-1D86-43E9-A5A4-F0965DB025AE}"/>
              </a:ext>
            </a:extLst>
          </p:cNvPr>
          <p:cNvSpPr txBox="1"/>
          <p:nvPr/>
        </p:nvSpPr>
        <p:spPr>
          <a:xfrm>
            <a:off x="66607" y="363655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14.5m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B0E8925-7CA9-4C6D-A22A-12B2614321EE}"/>
              </a:ext>
            </a:extLst>
          </p:cNvPr>
          <p:cNvSpPr txBox="1"/>
          <p:nvPr/>
        </p:nvSpPr>
        <p:spPr>
          <a:xfrm>
            <a:off x="2435700" y="3319048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F98CF95-4538-4D24-9369-D0E286082CBB}"/>
              </a:ext>
            </a:extLst>
          </p:cNvPr>
          <p:cNvSpPr txBox="1"/>
          <p:nvPr/>
        </p:nvSpPr>
        <p:spPr>
          <a:xfrm>
            <a:off x="848972" y="4037049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78BA8A-40AA-4B90-95AB-F7401DF528E2}"/>
              </a:ext>
            </a:extLst>
          </p:cNvPr>
          <p:cNvSpPr txBox="1"/>
          <p:nvPr/>
        </p:nvSpPr>
        <p:spPr>
          <a:xfrm>
            <a:off x="3793903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7EFA2C8-8D64-44F0-8B93-19D52338F947}"/>
              </a:ext>
            </a:extLst>
          </p:cNvPr>
          <p:cNvCxnSpPr>
            <a:cxnSpLocks/>
          </p:cNvCxnSpPr>
          <p:nvPr/>
        </p:nvCxnSpPr>
        <p:spPr>
          <a:xfrm flipH="1">
            <a:off x="580769" y="1197822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23B90F6-2D90-4EC7-8787-E965FFDADA0F}"/>
              </a:ext>
            </a:extLst>
          </p:cNvPr>
          <p:cNvSpPr txBox="1"/>
          <p:nvPr/>
        </p:nvSpPr>
        <p:spPr>
          <a:xfrm>
            <a:off x="215454" y="1049477"/>
            <a:ext cx="40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9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46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34g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ABE79A0-3FCA-28C6-A50B-15695605C070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1607E4-3080-756D-C04F-D8F28B31EE1F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B40C4C-6306-CD2B-CBEC-E44FCB5D3DBE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301F81-7C47-A9C1-1967-66EF72FD8972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C3B86B0B-8573-1DF6-ED82-1BB7F874CC26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FA391B49-D9D4-8712-11B7-BDF6B409EC08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A2047-DB5C-7B4C-5CFE-2C47551A6E9B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36B7E27-C15D-F776-4ED5-BA5C499DE7A1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57">
            <a:extLst>
              <a:ext uri="{FF2B5EF4-FFF2-40B4-BE49-F238E27FC236}">
                <a16:creationId xmlns:a16="http://schemas.microsoft.com/office/drawing/2014/main" id="{D3433FB3-D43D-7D26-4E95-06B596534576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03E744-B552-F8AB-28EC-91685A959A0F}"/>
              </a:ext>
            </a:extLst>
          </p:cNvPr>
          <p:cNvCxnSpPr>
            <a:stCxn id="2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0EB012FC-80E2-3250-C719-1DB60E1B33D2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72" name="직사각형 157">
            <a:extLst>
              <a:ext uri="{FF2B5EF4-FFF2-40B4-BE49-F238E27FC236}">
                <a16:creationId xmlns:a16="http://schemas.microsoft.com/office/drawing/2014/main" id="{A7559425-29CE-61E9-3270-A7A36CC57A8C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3560D7C-24D1-89AF-37EE-8540F85B99E4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6D844E-AD65-528E-BDE8-C62B6A24F4B8}"/>
              </a:ext>
            </a:extLst>
          </p:cNvPr>
          <p:cNvSpPr/>
          <p:nvPr/>
        </p:nvSpPr>
        <p:spPr>
          <a:xfrm>
            <a:off x="5268309" y="2378943"/>
            <a:ext cx="2589427" cy="6096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C18D0AF-78D9-3DDE-7DFE-46BE604431F7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611F586-C39F-A08C-29EC-58018CB2D3FE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57">
            <a:extLst>
              <a:ext uri="{FF2B5EF4-FFF2-40B4-BE49-F238E27FC236}">
                <a16:creationId xmlns:a16="http://schemas.microsoft.com/office/drawing/2014/main" id="{2CD49A8E-0F80-9FF9-EF85-3A84D882EDA5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4" name="직사각형 157">
            <a:extLst>
              <a:ext uri="{FF2B5EF4-FFF2-40B4-BE49-F238E27FC236}">
                <a16:creationId xmlns:a16="http://schemas.microsoft.com/office/drawing/2014/main" id="{E491D482-B10E-F109-900F-4CD39883466F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724973-92BD-067F-103C-B897AE9EB13B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9CB5CB7-A305-37A8-D755-7D770980C04B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E32929D-408B-B786-9545-62C1EF09065E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38FB1F-6FC2-4B7D-69CC-4F603E60B669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8BA00806-F0CC-FD4A-4923-C4536D8492E7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09" name="직사각형 157">
            <a:extLst>
              <a:ext uri="{FF2B5EF4-FFF2-40B4-BE49-F238E27FC236}">
                <a16:creationId xmlns:a16="http://schemas.microsoft.com/office/drawing/2014/main" id="{FDDD9E65-DEFA-C40B-5D09-9FC4C4163436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7">
            <a:extLst>
              <a:ext uri="{FF2B5EF4-FFF2-40B4-BE49-F238E27FC236}">
                <a16:creationId xmlns:a16="http://schemas.microsoft.com/office/drawing/2014/main" id="{11A6B8E0-D8CD-114C-5D49-40A6FF2BCBCF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7D1AD49-81D5-968C-C8DE-F062F48A0254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E8D81F2-451C-46FF-4E23-569B3C801445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6D9E43-E413-8C8E-9A07-7B5E225D7D5D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C42218-3A31-3F99-AC3F-1FA73C8347BB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233ED67-1795-7E9A-670D-A3B83C912182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A5FA72-4549-7934-C3B9-F3424C56721B}"/>
              </a:ext>
            </a:extLst>
          </p:cNvPr>
          <p:cNvCxnSpPr>
            <a:cxnSpLocks/>
          </p:cNvCxnSpPr>
          <p:nvPr/>
        </p:nvCxnSpPr>
        <p:spPr>
          <a:xfrm>
            <a:off x="3835153" y="1490261"/>
            <a:ext cx="139379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4CA244D-1C2D-DEC0-8751-A697CA33578F}"/>
              </a:ext>
            </a:extLst>
          </p:cNvPr>
          <p:cNvCxnSpPr>
            <a:cxnSpLocks/>
          </p:cNvCxnSpPr>
          <p:nvPr/>
        </p:nvCxnSpPr>
        <p:spPr>
          <a:xfrm>
            <a:off x="8010677" y="2972464"/>
            <a:ext cx="0" cy="61423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109CB029-D8B9-23F5-2CA9-7E93E92DBD42}"/>
              </a:ext>
            </a:extLst>
          </p:cNvPr>
          <p:cNvCxnSpPr>
            <a:cxnSpLocks/>
          </p:cNvCxnSpPr>
          <p:nvPr/>
        </p:nvCxnSpPr>
        <p:spPr>
          <a:xfrm>
            <a:off x="8010677" y="4971617"/>
            <a:ext cx="0" cy="6924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2DB0FC7E-32B9-AFFC-33B9-8BC1A94C413F}"/>
              </a:ext>
            </a:extLst>
          </p:cNvPr>
          <p:cNvCxnSpPr>
            <a:cxnSpLocks/>
          </p:cNvCxnSpPr>
          <p:nvPr/>
        </p:nvCxnSpPr>
        <p:spPr>
          <a:xfrm>
            <a:off x="8010677" y="1695757"/>
            <a:ext cx="0" cy="6835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76B9C487-CC41-79C2-411D-31073730812E}"/>
              </a:ext>
            </a:extLst>
          </p:cNvPr>
          <p:cNvCxnSpPr>
            <a:cxnSpLocks/>
          </p:cNvCxnSpPr>
          <p:nvPr/>
        </p:nvCxnSpPr>
        <p:spPr>
          <a:xfrm>
            <a:off x="5379868" y="1490261"/>
            <a:ext cx="62143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4E49DFA0-01AF-AE45-FC2A-ECE8F016D5BB}"/>
              </a:ext>
            </a:extLst>
          </p:cNvPr>
          <p:cNvCxnSpPr>
            <a:cxnSpLocks/>
          </p:cNvCxnSpPr>
          <p:nvPr/>
        </p:nvCxnSpPr>
        <p:spPr>
          <a:xfrm>
            <a:off x="6134470" y="1490261"/>
            <a:ext cx="79011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C079613-07DE-21DF-6399-92DF4ABA246D}"/>
              </a:ext>
            </a:extLst>
          </p:cNvPr>
          <p:cNvCxnSpPr>
            <a:cxnSpLocks/>
          </p:cNvCxnSpPr>
          <p:nvPr/>
        </p:nvCxnSpPr>
        <p:spPr>
          <a:xfrm>
            <a:off x="7032823" y="1490261"/>
            <a:ext cx="79728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889011A5-3669-02A3-E252-7943ABC2C824}"/>
              </a:ext>
            </a:extLst>
          </p:cNvPr>
          <p:cNvCxnSpPr>
            <a:cxnSpLocks/>
          </p:cNvCxnSpPr>
          <p:nvPr/>
        </p:nvCxnSpPr>
        <p:spPr>
          <a:xfrm flipV="1">
            <a:off x="6068373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A64C722-B2DF-6A85-094E-B6AA8B45CA81}"/>
              </a:ext>
            </a:extLst>
          </p:cNvPr>
          <p:cNvCxnSpPr>
            <a:cxnSpLocks/>
          </p:cNvCxnSpPr>
          <p:nvPr/>
        </p:nvCxnSpPr>
        <p:spPr>
          <a:xfrm flipV="1">
            <a:off x="242809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E347DD0A-0AC4-6904-8D71-62C963E5D11D}"/>
              </a:ext>
            </a:extLst>
          </p:cNvPr>
          <p:cNvCxnSpPr>
            <a:cxnSpLocks/>
          </p:cNvCxnSpPr>
          <p:nvPr/>
        </p:nvCxnSpPr>
        <p:spPr>
          <a:xfrm flipV="1">
            <a:off x="529227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CE595322-61D2-BD31-134A-7C85D57A1632}"/>
              </a:ext>
            </a:extLst>
          </p:cNvPr>
          <p:cNvCxnSpPr>
            <a:cxnSpLocks/>
          </p:cNvCxnSpPr>
          <p:nvPr/>
        </p:nvCxnSpPr>
        <p:spPr>
          <a:xfrm flipV="1">
            <a:off x="6992312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80BF74B0-3BCC-498F-3A2B-F6B4967B419C}"/>
              </a:ext>
            </a:extLst>
          </p:cNvPr>
          <p:cNvCxnSpPr>
            <a:cxnSpLocks/>
          </p:cNvCxnSpPr>
          <p:nvPr/>
        </p:nvCxnSpPr>
        <p:spPr>
          <a:xfrm flipV="1">
            <a:off x="7857736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70C3B3A5-0D13-4D6A-7CB9-DACC658EB4D9}"/>
              </a:ext>
            </a:extLst>
          </p:cNvPr>
          <p:cNvCxnSpPr/>
          <p:nvPr/>
        </p:nvCxnSpPr>
        <p:spPr>
          <a:xfrm>
            <a:off x="6992312" y="1659624"/>
            <a:ext cx="99820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2500B700-BDA4-AF6E-F936-4C700EAE712E}"/>
              </a:ext>
            </a:extLst>
          </p:cNvPr>
          <p:cNvCxnSpPr>
            <a:cxnSpLocks/>
          </p:cNvCxnSpPr>
          <p:nvPr/>
        </p:nvCxnSpPr>
        <p:spPr>
          <a:xfrm>
            <a:off x="7847799" y="244262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E42FC2C5-A8FA-ACAD-F3FA-9E1B8E557382}"/>
              </a:ext>
            </a:extLst>
          </p:cNvPr>
          <p:cNvCxnSpPr>
            <a:cxnSpLocks/>
          </p:cNvCxnSpPr>
          <p:nvPr/>
        </p:nvCxnSpPr>
        <p:spPr>
          <a:xfrm>
            <a:off x="7847799" y="3656839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76CD14AF-2C07-1528-FAF8-B70F059EEDD0}"/>
              </a:ext>
            </a:extLst>
          </p:cNvPr>
          <p:cNvCxnSpPr>
            <a:cxnSpLocks/>
          </p:cNvCxnSpPr>
          <p:nvPr/>
        </p:nvCxnSpPr>
        <p:spPr>
          <a:xfrm>
            <a:off x="7847799" y="487316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D73F479B-216E-AADA-C653-84B45AE32DBE}"/>
              </a:ext>
            </a:extLst>
          </p:cNvPr>
          <p:cNvCxnSpPr>
            <a:cxnSpLocks/>
          </p:cNvCxnSpPr>
          <p:nvPr/>
        </p:nvCxnSpPr>
        <p:spPr>
          <a:xfrm flipV="1">
            <a:off x="3265833" y="1490261"/>
            <a:ext cx="0" cy="33630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077CAE78-CEEC-E0B6-DA6D-FB1B462B5C40}"/>
              </a:ext>
            </a:extLst>
          </p:cNvPr>
          <p:cNvCxnSpPr>
            <a:cxnSpLocks/>
          </p:cNvCxnSpPr>
          <p:nvPr/>
        </p:nvCxnSpPr>
        <p:spPr>
          <a:xfrm>
            <a:off x="2512381" y="1490261"/>
            <a:ext cx="6835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9">
            <a:extLst>
              <a:ext uri="{FF2B5EF4-FFF2-40B4-BE49-F238E27FC236}">
                <a16:creationId xmlns:a16="http://schemas.microsoft.com/office/drawing/2014/main" id="{CD8BC9B1-48A0-93B5-6BB0-424CE27AC0F7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전체 맵 길이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5BFF5E1A-395D-D79D-1F2E-8934431D0229}"/>
              </a:ext>
            </a:extLst>
          </p:cNvPr>
          <p:cNvCxnSpPr>
            <a:cxnSpLocks/>
          </p:cNvCxnSpPr>
          <p:nvPr/>
        </p:nvCxnSpPr>
        <p:spPr>
          <a:xfrm>
            <a:off x="8010677" y="3719865"/>
            <a:ext cx="0" cy="110083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635AEAEF-334D-1891-BD51-7FBF9EF93DA3}"/>
              </a:ext>
            </a:extLst>
          </p:cNvPr>
          <p:cNvCxnSpPr>
            <a:cxnSpLocks/>
          </p:cNvCxnSpPr>
          <p:nvPr/>
        </p:nvCxnSpPr>
        <p:spPr>
          <a:xfrm flipV="1">
            <a:off x="3790765" y="1490261"/>
            <a:ext cx="0" cy="952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A16F63DD-3223-4665-0184-425CB905BD9F}"/>
              </a:ext>
            </a:extLst>
          </p:cNvPr>
          <p:cNvCxnSpPr>
            <a:cxnSpLocks/>
          </p:cNvCxnSpPr>
          <p:nvPr/>
        </p:nvCxnSpPr>
        <p:spPr>
          <a:xfrm>
            <a:off x="3298269" y="1490261"/>
            <a:ext cx="44810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9E4FDE74-6B96-639C-ECC8-82A24C54E488}"/>
              </a:ext>
            </a:extLst>
          </p:cNvPr>
          <p:cNvSpPr txBox="1"/>
          <p:nvPr/>
        </p:nvSpPr>
        <p:spPr>
          <a:xfrm>
            <a:off x="2532695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18B9421-4CFF-1D8C-78AB-9125F8A4F04C}"/>
              </a:ext>
            </a:extLst>
          </p:cNvPr>
          <p:cNvSpPr txBox="1"/>
          <p:nvPr/>
        </p:nvSpPr>
        <p:spPr>
          <a:xfrm>
            <a:off x="317878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23E934A-F358-214A-AF39-F0464FC310BB}"/>
              </a:ext>
            </a:extLst>
          </p:cNvPr>
          <p:cNvSpPr txBox="1"/>
          <p:nvPr/>
        </p:nvSpPr>
        <p:spPr>
          <a:xfrm>
            <a:off x="4172781" y="126111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641D45C-156C-27D2-A4B9-A36EC5AE5187}"/>
              </a:ext>
            </a:extLst>
          </p:cNvPr>
          <p:cNvSpPr txBox="1"/>
          <p:nvPr/>
        </p:nvSpPr>
        <p:spPr>
          <a:xfrm>
            <a:off x="535329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C8FA6F06-45E1-E432-D567-2F44DD2D42CF}"/>
              </a:ext>
            </a:extLst>
          </p:cNvPr>
          <p:cNvSpPr txBox="1"/>
          <p:nvPr/>
        </p:nvSpPr>
        <p:spPr>
          <a:xfrm>
            <a:off x="622286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5974A62-96E9-62E8-C317-FD11EDDCD202}"/>
              </a:ext>
            </a:extLst>
          </p:cNvPr>
          <p:cNvSpPr txBox="1"/>
          <p:nvPr/>
        </p:nvSpPr>
        <p:spPr>
          <a:xfrm>
            <a:off x="7112503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04B1B1C-FB8B-9312-16B3-713B4B66A069}"/>
              </a:ext>
            </a:extLst>
          </p:cNvPr>
          <p:cNvSpPr txBox="1"/>
          <p:nvPr/>
        </p:nvSpPr>
        <p:spPr>
          <a:xfrm>
            <a:off x="8054897" y="18692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8B09D6E-81DD-F242-FBE6-5331895F3C28}"/>
              </a:ext>
            </a:extLst>
          </p:cNvPr>
          <p:cNvSpPr txBox="1"/>
          <p:nvPr/>
        </p:nvSpPr>
        <p:spPr>
          <a:xfrm>
            <a:off x="8054897" y="315392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AE98DE6-6DC9-9619-A00D-B92D98D3E1BF}"/>
              </a:ext>
            </a:extLst>
          </p:cNvPr>
          <p:cNvSpPr txBox="1"/>
          <p:nvPr/>
        </p:nvSpPr>
        <p:spPr>
          <a:xfrm>
            <a:off x="8054897" y="415434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A2D0A79-CA88-613A-D090-D2E5457BF511}"/>
              </a:ext>
            </a:extLst>
          </p:cNvPr>
          <p:cNvSpPr txBox="1"/>
          <p:nvPr/>
        </p:nvSpPr>
        <p:spPr>
          <a:xfrm>
            <a:off x="8054897" y="517934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D10CA5FC-4C6F-3C1B-71B3-D0B7DD42F4B3}"/>
              </a:ext>
            </a:extLst>
          </p:cNvPr>
          <p:cNvCxnSpPr>
            <a:cxnSpLocks/>
          </p:cNvCxnSpPr>
          <p:nvPr/>
        </p:nvCxnSpPr>
        <p:spPr>
          <a:xfrm>
            <a:off x="3298269" y="5714973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89EEBE7F-9324-8321-6E78-0001149A593C}"/>
              </a:ext>
            </a:extLst>
          </p:cNvPr>
          <p:cNvCxnSpPr>
            <a:cxnSpLocks/>
          </p:cNvCxnSpPr>
          <p:nvPr/>
        </p:nvCxnSpPr>
        <p:spPr>
          <a:xfrm>
            <a:off x="8010677" y="5752852"/>
            <a:ext cx="0" cy="29296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054F9F76-8A4A-3AC0-B2EC-D693CC8CC7BE}"/>
              </a:ext>
            </a:extLst>
          </p:cNvPr>
          <p:cNvCxnSpPr>
            <a:cxnSpLocks/>
          </p:cNvCxnSpPr>
          <p:nvPr/>
        </p:nvCxnSpPr>
        <p:spPr>
          <a:xfrm>
            <a:off x="3316025" y="6086961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2A9D6659-C58B-F499-D668-63EA595859A1}"/>
              </a:ext>
            </a:extLst>
          </p:cNvPr>
          <p:cNvSpPr txBox="1"/>
          <p:nvPr/>
        </p:nvSpPr>
        <p:spPr>
          <a:xfrm>
            <a:off x="8054897" y="576881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2" name="직선 연결선 321">
            <a:extLst>
              <a:ext uri="{FF2B5EF4-FFF2-40B4-BE49-F238E27FC236}">
                <a16:creationId xmlns:a16="http://schemas.microsoft.com/office/drawing/2014/main" id="{095CFAF3-C7E7-BD36-BB60-BA732AB77952}"/>
              </a:ext>
            </a:extLst>
          </p:cNvPr>
          <p:cNvCxnSpPr>
            <a:cxnSpLocks/>
          </p:cNvCxnSpPr>
          <p:nvPr/>
        </p:nvCxnSpPr>
        <p:spPr>
          <a:xfrm>
            <a:off x="3786593" y="2972464"/>
            <a:ext cx="420392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72E4E0D9-B670-B090-31D1-2FF4FD7DA380}"/>
              </a:ext>
            </a:extLst>
          </p:cNvPr>
          <p:cNvCxnSpPr>
            <a:cxnSpLocks/>
          </p:cNvCxnSpPr>
          <p:nvPr/>
        </p:nvCxnSpPr>
        <p:spPr>
          <a:xfrm>
            <a:off x="8010677" y="2474859"/>
            <a:ext cx="0" cy="44566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5D9492DB-DEB5-B10E-42CE-723B02A758C3}"/>
              </a:ext>
            </a:extLst>
          </p:cNvPr>
          <p:cNvSpPr txBox="1"/>
          <p:nvPr/>
        </p:nvSpPr>
        <p:spPr>
          <a:xfrm>
            <a:off x="8054897" y="255919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328"/>
          <p:cNvSpPr/>
          <p:nvPr/>
        </p:nvSpPr>
        <p:spPr>
          <a:xfrm>
            <a:off x="5730120" y="2568240"/>
            <a:ext cx="1635120" cy="316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326"/>
          <p:cNvSpPr/>
          <p:nvPr/>
        </p:nvSpPr>
        <p:spPr>
          <a:xfrm>
            <a:off x="1872720" y="973800"/>
            <a:ext cx="5492520" cy="163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23"/>
          <p:cNvSpPr/>
          <p:nvPr/>
        </p:nvSpPr>
        <p:spPr>
          <a:xfrm>
            <a:off x="10569600" y="12506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6"/>
          <p:cNvSpPr/>
          <p:nvPr/>
        </p:nvSpPr>
        <p:spPr>
          <a:xfrm>
            <a:off x="11066040" y="12506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5" name="TextBox 12"/>
          <p:cNvSpPr/>
          <p:nvPr/>
        </p:nvSpPr>
        <p:spPr>
          <a:xfrm>
            <a:off x="9679320" y="12506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6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7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8" name="직사각형 166"/>
          <p:cNvSpPr/>
          <p:nvPr/>
        </p:nvSpPr>
        <p:spPr>
          <a:xfrm>
            <a:off x="30711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167"/>
          <p:cNvSpPr/>
          <p:nvPr/>
        </p:nvSpPr>
        <p:spPr>
          <a:xfrm>
            <a:off x="34610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168"/>
          <p:cNvSpPr/>
          <p:nvPr/>
        </p:nvSpPr>
        <p:spPr>
          <a:xfrm>
            <a:off x="3842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169"/>
          <p:cNvSpPr/>
          <p:nvPr/>
        </p:nvSpPr>
        <p:spPr>
          <a:xfrm>
            <a:off x="42328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170"/>
          <p:cNvSpPr/>
          <p:nvPr/>
        </p:nvSpPr>
        <p:spPr>
          <a:xfrm>
            <a:off x="30711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71"/>
          <p:cNvSpPr/>
          <p:nvPr/>
        </p:nvSpPr>
        <p:spPr>
          <a:xfrm>
            <a:off x="34610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72"/>
          <p:cNvSpPr/>
          <p:nvPr/>
        </p:nvSpPr>
        <p:spPr>
          <a:xfrm>
            <a:off x="3842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73"/>
          <p:cNvSpPr/>
          <p:nvPr/>
        </p:nvSpPr>
        <p:spPr>
          <a:xfrm>
            <a:off x="42328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74"/>
          <p:cNvSpPr/>
          <p:nvPr/>
        </p:nvSpPr>
        <p:spPr>
          <a:xfrm>
            <a:off x="30711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75"/>
          <p:cNvSpPr/>
          <p:nvPr/>
        </p:nvSpPr>
        <p:spPr>
          <a:xfrm>
            <a:off x="34610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76"/>
          <p:cNvSpPr/>
          <p:nvPr/>
        </p:nvSpPr>
        <p:spPr>
          <a:xfrm>
            <a:off x="3842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77"/>
          <p:cNvSpPr/>
          <p:nvPr/>
        </p:nvSpPr>
        <p:spPr>
          <a:xfrm>
            <a:off x="42328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78"/>
          <p:cNvSpPr/>
          <p:nvPr/>
        </p:nvSpPr>
        <p:spPr>
          <a:xfrm>
            <a:off x="30711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79"/>
          <p:cNvSpPr/>
          <p:nvPr/>
        </p:nvSpPr>
        <p:spPr>
          <a:xfrm>
            <a:off x="34610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80"/>
          <p:cNvSpPr/>
          <p:nvPr/>
        </p:nvSpPr>
        <p:spPr>
          <a:xfrm>
            <a:off x="3842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81"/>
          <p:cNvSpPr/>
          <p:nvPr/>
        </p:nvSpPr>
        <p:spPr>
          <a:xfrm>
            <a:off x="42328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357"/>
          <p:cNvSpPr/>
          <p:nvPr/>
        </p:nvSpPr>
        <p:spPr>
          <a:xfrm>
            <a:off x="26892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358"/>
          <p:cNvSpPr/>
          <p:nvPr/>
        </p:nvSpPr>
        <p:spPr>
          <a:xfrm>
            <a:off x="26892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359"/>
          <p:cNvSpPr/>
          <p:nvPr/>
        </p:nvSpPr>
        <p:spPr>
          <a:xfrm>
            <a:off x="26892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360"/>
          <p:cNvSpPr/>
          <p:nvPr/>
        </p:nvSpPr>
        <p:spPr>
          <a:xfrm>
            <a:off x="26892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44"/>
          <p:cNvSpPr/>
          <p:nvPr/>
        </p:nvSpPr>
        <p:spPr>
          <a:xfrm>
            <a:off x="49960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45"/>
          <p:cNvSpPr/>
          <p:nvPr/>
        </p:nvSpPr>
        <p:spPr>
          <a:xfrm>
            <a:off x="53859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46"/>
          <p:cNvSpPr/>
          <p:nvPr/>
        </p:nvSpPr>
        <p:spPr>
          <a:xfrm>
            <a:off x="57675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47"/>
          <p:cNvSpPr/>
          <p:nvPr/>
        </p:nvSpPr>
        <p:spPr>
          <a:xfrm>
            <a:off x="61578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48"/>
          <p:cNvSpPr/>
          <p:nvPr/>
        </p:nvSpPr>
        <p:spPr>
          <a:xfrm>
            <a:off x="49960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49"/>
          <p:cNvSpPr/>
          <p:nvPr/>
        </p:nvSpPr>
        <p:spPr>
          <a:xfrm>
            <a:off x="53859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50"/>
          <p:cNvSpPr/>
          <p:nvPr/>
        </p:nvSpPr>
        <p:spPr>
          <a:xfrm>
            <a:off x="57675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51"/>
          <p:cNvSpPr/>
          <p:nvPr/>
        </p:nvSpPr>
        <p:spPr>
          <a:xfrm>
            <a:off x="61578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2"/>
          <p:cNvSpPr/>
          <p:nvPr/>
        </p:nvSpPr>
        <p:spPr>
          <a:xfrm>
            <a:off x="49960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3"/>
          <p:cNvSpPr/>
          <p:nvPr/>
        </p:nvSpPr>
        <p:spPr>
          <a:xfrm>
            <a:off x="53859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54"/>
          <p:cNvSpPr/>
          <p:nvPr/>
        </p:nvSpPr>
        <p:spPr>
          <a:xfrm>
            <a:off x="57675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55"/>
          <p:cNvSpPr/>
          <p:nvPr/>
        </p:nvSpPr>
        <p:spPr>
          <a:xfrm>
            <a:off x="61578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56"/>
          <p:cNvSpPr/>
          <p:nvPr/>
        </p:nvSpPr>
        <p:spPr>
          <a:xfrm>
            <a:off x="49960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57"/>
          <p:cNvSpPr/>
          <p:nvPr/>
        </p:nvSpPr>
        <p:spPr>
          <a:xfrm>
            <a:off x="53859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8"/>
          <p:cNvSpPr/>
          <p:nvPr/>
        </p:nvSpPr>
        <p:spPr>
          <a:xfrm>
            <a:off x="57675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59"/>
          <p:cNvSpPr/>
          <p:nvPr/>
        </p:nvSpPr>
        <p:spPr>
          <a:xfrm>
            <a:off x="61578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60"/>
          <p:cNvSpPr/>
          <p:nvPr/>
        </p:nvSpPr>
        <p:spPr>
          <a:xfrm>
            <a:off x="46144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61"/>
          <p:cNvSpPr/>
          <p:nvPr/>
        </p:nvSpPr>
        <p:spPr>
          <a:xfrm>
            <a:off x="46144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62"/>
          <p:cNvSpPr/>
          <p:nvPr/>
        </p:nvSpPr>
        <p:spPr>
          <a:xfrm>
            <a:off x="46144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63"/>
          <p:cNvSpPr/>
          <p:nvPr/>
        </p:nvSpPr>
        <p:spPr>
          <a:xfrm>
            <a:off x="46144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64"/>
          <p:cNvSpPr/>
          <p:nvPr/>
        </p:nvSpPr>
        <p:spPr>
          <a:xfrm>
            <a:off x="65476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65"/>
          <p:cNvSpPr/>
          <p:nvPr/>
        </p:nvSpPr>
        <p:spPr>
          <a:xfrm>
            <a:off x="65476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82"/>
          <p:cNvSpPr/>
          <p:nvPr/>
        </p:nvSpPr>
        <p:spPr>
          <a:xfrm>
            <a:off x="65476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40"/>
          <p:cNvSpPr/>
          <p:nvPr/>
        </p:nvSpPr>
        <p:spPr>
          <a:xfrm>
            <a:off x="65476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264"/>
          <p:cNvSpPr/>
          <p:nvPr/>
        </p:nvSpPr>
        <p:spPr>
          <a:xfrm>
            <a:off x="69292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265"/>
          <p:cNvSpPr/>
          <p:nvPr/>
        </p:nvSpPr>
        <p:spPr>
          <a:xfrm>
            <a:off x="69292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266"/>
          <p:cNvSpPr/>
          <p:nvPr/>
        </p:nvSpPr>
        <p:spPr>
          <a:xfrm>
            <a:off x="69292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267"/>
          <p:cNvSpPr/>
          <p:nvPr/>
        </p:nvSpPr>
        <p:spPr>
          <a:xfrm>
            <a:off x="69292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268"/>
          <p:cNvSpPr/>
          <p:nvPr/>
        </p:nvSpPr>
        <p:spPr>
          <a:xfrm>
            <a:off x="576756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69"/>
          <p:cNvSpPr/>
          <p:nvPr/>
        </p:nvSpPr>
        <p:spPr>
          <a:xfrm>
            <a:off x="615780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70"/>
          <p:cNvSpPr/>
          <p:nvPr/>
        </p:nvSpPr>
        <p:spPr>
          <a:xfrm>
            <a:off x="576756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71"/>
          <p:cNvSpPr/>
          <p:nvPr/>
        </p:nvSpPr>
        <p:spPr>
          <a:xfrm>
            <a:off x="615780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72"/>
          <p:cNvSpPr/>
          <p:nvPr/>
        </p:nvSpPr>
        <p:spPr>
          <a:xfrm>
            <a:off x="576756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73"/>
          <p:cNvSpPr/>
          <p:nvPr/>
        </p:nvSpPr>
        <p:spPr>
          <a:xfrm>
            <a:off x="615780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74"/>
          <p:cNvSpPr/>
          <p:nvPr/>
        </p:nvSpPr>
        <p:spPr>
          <a:xfrm>
            <a:off x="576756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75"/>
          <p:cNvSpPr/>
          <p:nvPr/>
        </p:nvSpPr>
        <p:spPr>
          <a:xfrm>
            <a:off x="615780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276"/>
          <p:cNvSpPr/>
          <p:nvPr/>
        </p:nvSpPr>
        <p:spPr>
          <a:xfrm>
            <a:off x="65476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277"/>
          <p:cNvSpPr/>
          <p:nvPr/>
        </p:nvSpPr>
        <p:spPr>
          <a:xfrm>
            <a:off x="65476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8"/>
          <p:cNvSpPr/>
          <p:nvPr/>
        </p:nvSpPr>
        <p:spPr>
          <a:xfrm>
            <a:off x="65476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9"/>
          <p:cNvSpPr/>
          <p:nvPr/>
        </p:nvSpPr>
        <p:spPr>
          <a:xfrm>
            <a:off x="65476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80"/>
          <p:cNvSpPr/>
          <p:nvPr/>
        </p:nvSpPr>
        <p:spPr>
          <a:xfrm>
            <a:off x="69292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81"/>
          <p:cNvSpPr/>
          <p:nvPr/>
        </p:nvSpPr>
        <p:spPr>
          <a:xfrm>
            <a:off x="69292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82"/>
          <p:cNvSpPr/>
          <p:nvPr/>
        </p:nvSpPr>
        <p:spPr>
          <a:xfrm>
            <a:off x="69292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83"/>
          <p:cNvSpPr/>
          <p:nvPr/>
        </p:nvSpPr>
        <p:spPr>
          <a:xfrm>
            <a:off x="69292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84"/>
          <p:cNvSpPr/>
          <p:nvPr/>
        </p:nvSpPr>
        <p:spPr>
          <a:xfrm>
            <a:off x="576756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85"/>
          <p:cNvSpPr/>
          <p:nvPr/>
        </p:nvSpPr>
        <p:spPr>
          <a:xfrm>
            <a:off x="615780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86"/>
          <p:cNvSpPr/>
          <p:nvPr/>
        </p:nvSpPr>
        <p:spPr>
          <a:xfrm>
            <a:off x="65476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87"/>
          <p:cNvSpPr/>
          <p:nvPr/>
        </p:nvSpPr>
        <p:spPr>
          <a:xfrm>
            <a:off x="69292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88"/>
          <p:cNvSpPr/>
          <p:nvPr/>
        </p:nvSpPr>
        <p:spPr>
          <a:xfrm>
            <a:off x="576756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89"/>
          <p:cNvSpPr/>
          <p:nvPr/>
        </p:nvSpPr>
        <p:spPr>
          <a:xfrm>
            <a:off x="615780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90"/>
          <p:cNvSpPr/>
          <p:nvPr/>
        </p:nvSpPr>
        <p:spPr>
          <a:xfrm>
            <a:off x="576756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91"/>
          <p:cNvSpPr/>
          <p:nvPr/>
        </p:nvSpPr>
        <p:spPr>
          <a:xfrm>
            <a:off x="615780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292"/>
          <p:cNvSpPr/>
          <p:nvPr/>
        </p:nvSpPr>
        <p:spPr>
          <a:xfrm>
            <a:off x="576756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293"/>
          <p:cNvSpPr/>
          <p:nvPr/>
        </p:nvSpPr>
        <p:spPr>
          <a:xfrm>
            <a:off x="615780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294"/>
          <p:cNvSpPr/>
          <p:nvPr/>
        </p:nvSpPr>
        <p:spPr>
          <a:xfrm>
            <a:off x="65476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295"/>
          <p:cNvSpPr/>
          <p:nvPr/>
        </p:nvSpPr>
        <p:spPr>
          <a:xfrm>
            <a:off x="65476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96"/>
          <p:cNvSpPr/>
          <p:nvPr/>
        </p:nvSpPr>
        <p:spPr>
          <a:xfrm>
            <a:off x="65476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97"/>
          <p:cNvSpPr/>
          <p:nvPr/>
        </p:nvSpPr>
        <p:spPr>
          <a:xfrm>
            <a:off x="69292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98"/>
          <p:cNvSpPr/>
          <p:nvPr/>
        </p:nvSpPr>
        <p:spPr>
          <a:xfrm>
            <a:off x="69292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99"/>
          <p:cNvSpPr/>
          <p:nvPr/>
        </p:nvSpPr>
        <p:spPr>
          <a:xfrm>
            <a:off x="69292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304"/>
          <p:cNvSpPr/>
          <p:nvPr/>
        </p:nvSpPr>
        <p:spPr>
          <a:xfrm>
            <a:off x="19134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305"/>
          <p:cNvSpPr/>
          <p:nvPr/>
        </p:nvSpPr>
        <p:spPr>
          <a:xfrm>
            <a:off x="2303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306"/>
          <p:cNvSpPr/>
          <p:nvPr/>
        </p:nvSpPr>
        <p:spPr>
          <a:xfrm>
            <a:off x="19134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307"/>
          <p:cNvSpPr/>
          <p:nvPr/>
        </p:nvSpPr>
        <p:spPr>
          <a:xfrm>
            <a:off x="2303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308"/>
          <p:cNvSpPr/>
          <p:nvPr/>
        </p:nvSpPr>
        <p:spPr>
          <a:xfrm>
            <a:off x="19134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309"/>
          <p:cNvSpPr/>
          <p:nvPr/>
        </p:nvSpPr>
        <p:spPr>
          <a:xfrm>
            <a:off x="2303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310"/>
          <p:cNvSpPr/>
          <p:nvPr/>
        </p:nvSpPr>
        <p:spPr>
          <a:xfrm>
            <a:off x="19134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311"/>
          <p:cNvSpPr/>
          <p:nvPr/>
        </p:nvSpPr>
        <p:spPr>
          <a:xfrm>
            <a:off x="2303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316"/>
          <p:cNvSpPr/>
          <p:nvPr/>
        </p:nvSpPr>
        <p:spPr>
          <a:xfrm>
            <a:off x="2316960" y="2496600"/>
            <a:ext cx="775440" cy="105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타원 317"/>
          <p:cNvSpPr/>
          <p:nvPr/>
        </p:nvSpPr>
        <p:spPr>
          <a:xfrm>
            <a:off x="2166480" y="2300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268" name="직선 화살표 연결선 318"/>
          <p:cNvSpPr/>
          <p:nvPr/>
        </p:nvSpPr>
        <p:spPr>
          <a:xfrm flipV="1">
            <a:off x="2689200" y="26384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319"/>
          <p:cNvSpPr/>
          <p:nvPr/>
        </p:nvSpPr>
        <p:spPr>
          <a:xfrm>
            <a:off x="6363000" y="5298120"/>
            <a:ext cx="389520" cy="3801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선 화살표 연결선 321"/>
          <p:cNvSpPr/>
          <p:nvPr/>
        </p:nvSpPr>
        <p:spPr>
          <a:xfrm rot="5400000" flipV="1">
            <a:off x="7660080" y="39038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320"/>
          <p:cNvSpPr/>
          <p:nvPr/>
        </p:nvSpPr>
        <p:spPr>
          <a:xfrm rot="5400000">
            <a:off x="6891480" y="4080960"/>
            <a:ext cx="775440" cy="105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2" name="그룹 323"/>
          <p:cNvGrpSpPr/>
          <p:nvPr/>
        </p:nvGrpSpPr>
        <p:grpSpPr>
          <a:xfrm>
            <a:off x="7066800" y="3603960"/>
            <a:ext cx="317880" cy="252000"/>
            <a:chOff x="7066800" y="3603960"/>
            <a:chExt cx="317880" cy="252000"/>
          </a:xfrm>
        </p:grpSpPr>
        <p:sp>
          <p:nvSpPr>
            <p:cNvPr id="273" name="타원 324"/>
            <p:cNvSpPr/>
            <p:nvPr/>
          </p:nvSpPr>
          <p:spPr>
            <a:xfrm>
              <a:off x="7088400" y="3603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TextBox 325"/>
            <p:cNvSpPr/>
            <p:nvPr/>
          </p:nvSpPr>
          <p:spPr>
            <a:xfrm>
              <a:off x="7066800" y="360612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75" name="그룹 121"/>
          <p:cNvGrpSpPr/>
          <p:nvPr/>
        </p:nvGrpSpPr>
        <p:grpSpPr>
          <a:xfrm>
            <a:off x="6202800" y="5166720"/>
            <a:ext cx="326880" cy="252360"/>
            <a:chOff x="6202800" y="5166720"/>
            <a:chExt cx="326880" cy="252360"/>
          </a:xfrm>
        </p:grpSpPr>
        <p:sp>
          <p:nvSpPr>
            <p:cNvPr id="276" name="타원 122"/>
            <p:cNvSpPr/>
            <p:nvPr/>
          </p:nvSpPr>
          <p:spPr>
            <a:xfrm>
              <a:off x="6229440" y="51667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TextBox 123"/>
            <p:cNvSpPr/>
            <p:nvPr/>
          </p:nvSpPr>
          <p:spPr>
            <a:xfrm>
              <a:off x="6202800" y="51692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78" name="직사각형 124"/>
          <p:cNvSpPr/>
          <p:nvPr/>
        </p:nvSpPr>
        <p:spPr>
          <a:xfrm>
            <a:off x="7435080" y="4463280"/>
            <a:ext cx="3454200" cy="120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79" name="직사각형 125"/>
          <p:cNvSpPr/>
          <p:nvPr/>
        </p:nvSpPr>
        <p:spPr>
          <a:xfrm>
            <a:off x="7761240" y="5166720"/>
            <a:ext cx="122400" cy="119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rgbClr val="FF7C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AEE3E14-41E0-9F4C-9E5F-CFBED2323AE6}"/>
              </a:ext>
            </a:extLst>
          </p:cNvPr>
          <p:cNvGrpSpPr/>
          <p:nvPr/>
        </p:nvGrpSpPr>
        <p:grpSpPr>
          <a:xfrm>
            <a:off x="3219307" y="2428713"/>
            <a:ext cx="328978" cy="256426"/>
            <a:chOff x="9136332" y="4752869"/>
            <a:chExt cx="328978" cy="256426"/>
          </a:xfrm>
        </p:grpSpPr>
        <p:sp>
          <p:nvSpPr>
            <p:cNvPr id="66" name="타원 179">
              <a:extLst>
                <a:ext uri="{FF2B5EF4-FFF2-40B4-BE49-F238E27FC236}">
                  <a16:creationId xmlns:a16="http://schemas.microsoft.com/office/drawing/2014/main" id="{41628594-F3C1-F55C-3816-4ED314788F09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TextBox 180">
              <a:extLst>
                <a:ext uri="{FF2B5EF4-FFF2-40B4-BE49-F238E27FC236}">
                  <a16:creationId xmlns:a16="http://schemas.microsoft.com/office/drawing/2014/main" id="{ECF843B3-F9AF-12D7-C270-F30A2871DCE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EDCAF75-034C-3E45-69AF-31824029C50F}"/>
              </a:ext>
            </a:extLst>
          </p:cNvPr>
          <p:cNvGrpSpPr/>
          <p:nvPr/>
        </p:nvGrpSpPr>
        <p:grpSpPr>
          <a:xfrm>
            <a:off x="3571855" y="4039352"/>
            <a:ext cx="328978" cy="256426"/>
            <a:chOff x="9136332" y="4752869"/>
            <a:chExt cx="328978" cy="256426"/>
          </a:xfrm>
        </p:grpSpPr>
        <p:sp>
          <p:nvSpPr>
            <p:cNvPr id="99" name="타원 179">
              <a:extLst>
                <a:ext uri="{FF2B5EF4-FFF2-40B4-BE49-F238E27FC236}">
                  <a16:creationId xmlns:a16="http://schemas.microsoft.com/office/drawing/2014/main" id="{5C43B938-707D-A49B-F168-95BECE000FE5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TextBox 180">
              <a:extLst>
                <a:ext uri="{FF2B5EF4-FFF2-40B4-BE49-F238E27FC236}">
                  <a16:creationId xmlns:a16="http://schemas.microsoft.com/office/drawing/2014/main" id="{AFFF8160-2E20-073B-9217-C70168115CE3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4ECFAD8-79B0-5736-29A5-259E6F6806F2}"/>
              </a:ext>
            </a:extLst>
          </p:cNvPr>
          <p:cNvGrpSpPr/>
          <p:nvPr/>
        </p:nvGrpSpPr>
        <p:grpSpPr>
          <a:xfrm>
            <a:off x="2406182" y="4623657"/>
            <a:ext cx="328978" cy="256426"/>
            <a:chOff x="9136332" y="4752869"/>
            <a:chExt cx="328978" cy="256426"/>
          </a:xfrm>
        </p:grpSpPr>
        <p:sp>
          <p:nvSpPr>
            <p:cNvPr id="102" name="타원 179">
              <a:extLst>
                <a:ext uri="{FF2B5EF4-FFF2-40B4-BE49-F238E27FC236}">
                  <a16:creationId xmlns:a16="http://schemas.microsoft.com/office/drawing/2014/main" id="{E7AD9DE7-80C0-3D38-9020-3D687ACCE868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TextBox 180">
              <a:extLst>
                <a:ext uri="{FF2B5EF4-FFF2-40B4-BE49-F238E27FC236}">
                  <a16:creationId xmlns:a16="http://schemas.microsoft.com/office/drawing/2014/main" id="{9A4482A5-3B13-ED14-8C7C-7CB47153D41D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E222C79-232C-F190-4468-13A5A8EBCCCA}"/>
              </a:ext>
            </a:extLst>
          </p:cNvPr>
          <p:cNvGrpSpPr/>
          <p:nvPr/>
        </p:nvGrpSpPr>
        <p:grpSpPr>
          <a:xfrm>
            <a:off x="5791705" y="4005243"/>
            <a:ext cx="328978" cy="256426"/>
            <a:chOff x="9136332" y="4752869"/>
            <a:chExt cx="328978" cy="256426"/>
          </a:xfrm>
        </p:grpSpPr>
        <p:sp>
          <p:nvSpPr>
            <p:cNvPr id="105" name="타원 179">
              <a:extLst>
                <a:ext uri="{FF2B5EF4-FFF2-40B4-BE49-F238E27FC236}">
                  <a16:creationId xmlns:a16="http://schemas.microsoft.com/office/drawing/2014/main" id="{B6EA8A7E-3BA2-3739-2A7C-2C80F137E8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TextBox 180">
              <a:extLst>
                <a:ext uri="{FF2B5EF4-FFF2-40B4-BE49-F238E27FC236}">
                  <a16:creationId xmlns:a16="http://schemas.microsoft.com/office/drawing/2014/main" id="{564E1286-57FE-14C4-3AE3-64C4ACE3265F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8A9FD07-229D-9545-81FC-CD57C43572F7}"/>
              </a:ext>
            </a:extLst>
          </p:cNvPr>
          <p:cNvGrpSpPr/>
          <p:nvPr/>
        </p:nvGrpSpPr>
        <p:grpSpPr>
          <a:xfrm>
            <a:off x="5791705" y="2691178"/>
            <a:ext cx="328978" cy="256426"/>
            <a:chOff x="9136332" y="4752869"/>
            <a:chExt cx="328978" cy="256426"/>
          </a:xfrm>
        </p:grpSpPr>
        <p:sp>
          <p:nvSpPr>
            <p:cNvPr id="108" name="타원 179">
              <a:extLst>
                <a:ext uri="{FF2B5EF4-FFF2-40B4-BE49-F238E27FC236}">
                  <a16:creationId xmlns:a16="http://schemas.microsoft.com/office/drawing/2014/main" id="{67998BBC-8745-9C50-318A-767AA1ED78B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TextBox 180">
              <a:extLst>
                <a:ext uri="{FF2B5EF4-FFF2-40B4-BE49-F238E27FC236}">
                  <a16:creationId xmlns:a16="http://schemas.microsoft.com/office/drawing/2014/main" id="{E1981D90-DB78-6C4A-E2F3-979FAE7DD2CE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71F273A-26DC-BFA3-7130-C87E76D5422D}"/>
              </a:ext>
            </a:extLst>
          </p:cNvPr>
          <p:cNvGrpSpPr/>
          <p:nvPr/>
        </p:nvGrpSpPr>
        <p:grpSpPr>
          <a:xfrm>
            <a:off x="5319436" y="2158651"/>
            <a:ext cx="328978" cy="256426"/>
            <a:chOff x="9136332" y="4752869"/>
            <a:chExt cx="328978" cy="256426"/>
          </a:xfrm>
        </p:grpSpPr>
        <p:sp>
          <p:nvSpPr>
            <p:cNvPr id="111" name="타원 179">
              <a:extLst>
                <a:ext uri="{FF2B5EF4-FFF2-40B4-BE49-F238E27FC236}">
                  <a16:creationId xmlns:a16="http://schemas.microsoft.com/office/drawing/2014/main" id="{9029D801-C50E-B590-479C-24986B441AB2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TextBox 180">
              <a:extLst>
                <a:ext uri="{FF2B5EF4-FFF2-40B4-BE49-F238E27FC236}">
                  <a16:creationId xmlns:a16="http://schemas.microsoft.com/office/drawing/2014/main" id="{A32B5C69-5639-FF82-6D43-9E4C21B66203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E138DAC-76DA-3020-5067-0477D09E4F92}"/>
              </a:ext>
            </a:extLst>
          </p:cNvPr>
          <p:cNvGrpSpPr/>
          <p:nvPr/>
        </p:nvGrpSpPr>
        <p:grpSpPr>
          <a:xfrm>
            <a:off x="6616178" y="1801867"/>
            <a:ext cx="328978" cy="256426"/>
            <a:chOff x="9136332" y="4752869"/>
            <a:chExt cx="328978" cy="256426"/>
          </a:xfrm>
        </p:grpSpPr>
        <p:sp>
          <p:nvSpPr>
            <p:cNvPr id="114" name="타원 179">
              <a:extLst>
                <a:ext uri="{FF2B5EF4-FFF2-40B4-BE49-F238E27FC236}">
                  <a16:creationId xmlns:a16="http://schemas.microsoft.com/office/drawing/2014/main" id="{E540B1C5-D082-E97D-5D6E-48C1C06A45C4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TextBox 180">
              <a:extLst>
                <a:ext uri="{FF2B5EF4-FFF2-40B4-BE49-F238E27FC236}">
                  <a16:creationId xmlns:a16="http://schemas.microsoft.com/office/drawing/2014/main" id="{C612CFB8-38C1-055D-DBDA-8F73E1F52F2C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4785129-6F9B-CC8C-D195-955184D7F98C}"/>
              </a:ext>
            </a:extLst>
          </p:cNvPr>
          <p:cNvGrpSpPr/>
          <p:nvPr/>
        </p:nvGrpSpPr>
        <p:grpSpPr>
          <a:xfrm>
            <a:off x="6681985" y="2763079"/>
            <a:ext cx="328978" cy="256426"/>
            <a:chOff x="9136332" y="4752869"/>
            <a:chExt cx="328978" cy="256426"/>
          </a:xfrm>
        </p:grpSpPr>
        <p:sp>
          <p:nvSpPr>
            <p:cNvPr id="117" name="타원 179">
              <a:extLst>
                <a:ext uri="{FF2B5EF4-FFF2-40B4-BE49-F238E27FC236}">
                  <a16:creationId xmlns:a16="http://schemas.microsoft.com/office/drawing/2014/main" id="{7CC26BDB-1E59-8AF7-FCAD-48F8D37926D9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TextBox 180">
              <a:extLst>
                <a:ext uri="{FF2B5EF4-FFF2-40B4-BE49-F238E27FC236}">
                  <a16:creationId xmlns:a16="http://schemas.microsoft.com/office/drawing/2014/main" id="{8249000F-0591-898F-6A62-CA930D05443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800FAE4-2C3D-0A36-10BF-D6387633EAE9}"/>
              </a:ext>
            </a:extLst>
          </p:cNvPr>
          <p:cNvGrpSpPr/>
          <p:nvPr/>
        </p:nvGrpSpPr>
        <p:grpSpPr>
          <a:xfrm>
            <a:off x="6681985" y="4033266"/>
            <a:ext cx="328978" cy="256426"/>
            <a:chOff x="9136332" y="4752869"/>
            <a:chExt cx="328978" cy="256426"/>
          </a:xfrm>
        </p:grpSpPr>
        <p:sp>
          <p:nvSpPr>
            <p:cNvPr id="120" name="타원 179">
              <a:extLst>
                <a:ext uri="{FF2B5EF4-FFF2-40B4-BE49-F238E27FC236}">
                  <a16:creationId xmlns:a16="http://schemas.microsoft.com/office/drawing/2014/main" id="{A1AA166C-814B-A5E2-DD2C-CBA882C33B6D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TextBox 180">
              <a:extLst>
                <a:ext uri="{FF2B5EF4-FFF2-40B4-BE49-F238E27FC236}">
                  <a16:creationId xmlns:a16="http://schemas.microsoft.com/office/drawing/2014/main" id="{A5960DCF-1FFA-3425-3D29-0F99E6B29307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D82332-A143-DA9D-D01C-16E489F29688}"/>
              </a:ext>
            </a:extLst>
          </p:cNvPr>
          <p:cNvGrpSpPr/>
          <p:nvPr/>
        </p:nvGrpSpPr>
        <p:grpSpPr>
          <a:xfrm>
            <a:off x="419195" y="1543231"/>
            <a:ext cx="328978" cy="256426"/>
            <a:chOff x="9136332" y="4752869"/>
            <a:chExt cx="328978" cy="256426"/>
          </a:xfrm>
        </p:grpSpPr>
        <p:sp>
          <p:nvSpPr>
            <p:cNvPr id="123" name="타원 179">
              <a:extLst>
                <a:ext uri="{FF2B5EF4-FFF2-40B4-BE49-F238E27FC236}">
                  <a16:creationId xmlns:a16="http://schemas.microsoft.com/office/drawing/2014/main" id="{54C8436E-2115-C195-A912-6D33C0BD9D5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TextBox 180">
              <a:extLst>
                <a:ext uri="{FF2B5EF4-FFF2-40B4-BE49-F238E27FC236}">
                  <a16:creationId xmlns:a16="http://schemas.microsoft.com/office/drawing/2014/main" id="{1555DF5A-624F-3498-2FF3-D03E7997F987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C6012B2D-4FA8-B462-50AC-BEF601E39991}"/>
              </a:ext>
            </a:extLst>
          </p:cNvPr>
          <p:cNvSpPr txBox="1"/>
          <p:nvPr/>
        </p:nvSpPr>
        <p:spPr>
          <a:xfrm>
            <a:off x="713726" y="155001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A19E9D0-E795-9BEB-6875-59E89FC34159}"/>
              </a:ext>
            </a:extLst>
          </p:cNvPr>
          <p:cNvGrpSpPr/>
          <p:nvPr/>
        </p:nvGrpSpPr>
        <p:grpSpPr>
          <a:xfrm>
            <a:off x="419195" y="1977394"/>
            <a:ext cx="328978" cy="256426"/>
            <a:chOff x="9136332" y="4752869"/>
            <a:chExt cx="328978" cy="256426"/>
          </a:xfrm>
        </p:grpSpPr>
        <p:sp>
          <p:nvSpPr>
            <p:cNvPr id="127" name="타원 179">
              <a:extLst>
                <a:ext uri="{FF2B5EF4-FFF2-40B4-BE49-F238E27FC236}">
                  <a16:creationId xmlns:a16="http://schemas.microsoft.com/office/drawing/2014/main" id="{85B85919-32E1-A4AB-7B9C-27D44FFE4DF5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TextBox 180">
              <a:extLst>
                <a:ext uri="{FF2B5EF4-FFF2-40B4-BE49-F238E27FC236}">
                  <a16:creationId xmlns:a16="http://schemas.microsoft.com/office/drawing/2014/main" id="{98C268F8-35D5-6919-DD26-B1D7A04EF6C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69C2A2D-DE2F-EC55-38E4-5FA0F242C9D8}"/>
              </a:ext>
            </a:extLst>
          </p:cNvPr>
          <p:cNvSpPr txBox="1"/>
          <p:nvPr/>
        </p:nvSpPr>
        <p:spPr>
          <a:xfrm>
            <a:off x="713726" y="1931039"/>
            <a:ext cx="107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 type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큐브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(1x1x1)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1BEC4BB-C968-F071-9FD8-18053981F857}"/>
              </a:ext>
            </a:extLst>
          </p:cNvPr>
          <p:cNvGrpSpPr/>
          <p:nvPr/>
        </p:nvGrpSpPr>
        <p:grpSpPr>
          <a:xfrm>
            <a:off x="419195" y="2492974"/>
            <a:ext cx="328978" cy="256426"/>
            <a:chOff x="9136332" y="4752869"/>
            <a:chExt cx="328978" cy="256426"/>
          </a:xfrm>
        </p:grpSpPr>
        <p:sp>
          <p:nvSpPr>
            <p:cNvPr id="131" name="타원 179">
              <a:extLst>
                <a:ext uri="{FF2B5EF4-FFF2-40B4-BE49-F238E27FC236}">
                  <a16:creationId xmlns:a16="http://schemas.microsoft.com/office/drawing/2014/main" id="{E49443CD-5F20-2F36-E6CA-3E42FC277D3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TextBox 180">
              <a:extLst>
                <a:ext uri="{FF2B5EF4-FFF2-40B4-BE49-F238E27FC236}">
                  <a16:creationId xmlns:a16="http://schemas.microsoft.com/office/drawing/2014/main" id="{D218FDCB-230D-60DD-CA79-4B7015224E78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A4E0AD05-36B6-CA59-3460-B0A00745234A}"/>
              </a:ext>
            </a:extLst>
          </p:cNvPr>
          <p:cNvSpPr txBox="1"/>
          <p:nvPr/>
        </p:nvSpPr>
        <p:spPr>
          <a:xfrm>
            <a:off x="713726" y="248608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스위치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7982F1C-9D9B-38CA-02B8-59D68E98C2CE}"/>
              </a:ext>
            </a:extLst>
          </p:cNvPr>
          <p:cNvGrpSpPr/>
          <p:nvPr/>
        </p:nvGrpSpPr>
        <p:grpSpPr>
          <a:xfrm>
            <a:off x="419195" y="1161159"/>
            <a:ext cx="328978" cy="256426"/>
            <a:chOff x="9136332" y="4752869"/>
            <a:chExt cx="328978" cy="256426"/>
          </a:xfrm>
        </p:grpSpPr>
        <p:sp>
          <p:nvSpPr>
            <p:cNvPr id="142" name="타원 179">
              <a:extLst>
                <a:ext uri="{FF2B5EF4-FFF2-40B4-BE49-F238E27FC236}">
                  <a16:creationId xmlns:a16="http://schemas.microsoft.com/office/drawing/2014/main" id="{B1F11091-FC65-8D3E-E336-16FC6E931F6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TextBox 180">
              <a:extLst>
                <a:ext uri="{FF2B5EF4-FFF2-40B4-BE49-F238E27FC236}">
                  <a16:creationId xmlns:a16="http://schemas.microsoft.com/office/drawing/2014/main" id="{ADAA35AE-2A48-9192-4771-9022790033D5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3EE5218A-29DE-3BEA-971E-5D0B1E64D2ED}"/>
              </a:ext>
            </a:extLst>
          </p:cNvPr>
          <p:cNvSpPr txBox="1"/>
          <p:nvPr/>
        </p:nvSpPr>
        <p:spPr>
          <a:xfrm>
            <a:off x="713726" y="1167945"/>
            <a:ext cx="10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0C825CD-A6BA-B71D-876C-F834968EF2C0}"/>
              </a:ext>
            </a:extLst>
          </p:cNvPr>
          <p:cNvGrpSpPr/>
          <p:nvPr/>
        </p:nvGrpSpPr>
        <p:grpSpPr>
          <a:xfrm>
            <a:off x="2406182" y="5830535"/>
            <a:ext cx="328978" cy="256426"/>
            <a:chOff x="9136332" y="4752869"/>
            <a:chExt cx="328978" cy="256426"/>
          </a:xfrm>
        </p:grpSpPr>
        <p:sp>
          <p:nvSpPr>
            <p:cNvPr id="148" name="타원 179">
              <a:extLst>
                <a:ext uri="{FF2B5EF4-FFF2-40B4-BE49-F238E27FC236}">
                  <a16:creationId xmlns:a16="http://schemas.microsoft.com/office/drawing/2014/main" id="{6DAA83DF-03F4-BC45-55C1-AC25993AA7A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TextBox 180">
              <a:extLst>
                <a:ext uri="{FF2B5EF4-FFF2-40B4-BE49-F238E27FC236}">
                  <a16:creationId xmlns:a16="http://schemas.microsoft.com/office/drawing/2014/main" id="{E76EFF9C-80A2-E77A-F22C-F9DEBD7E2920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420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연계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F53648-0FDC-2253-4419-01D49F470E8C}"/>
              </a:ext>
            </a:extLst>
          </p:cNvPr>
          <p:cNvGrpSpPr/>
          <p:nvPr/>
        </p:nvGrpSpPr>
        <p:grpSpPr>
          <a:xfrm>
            <a:off x="3514159" y="1659624"/>
            <a:ext cx="5899543" cy="4887097"/>
            <a:chOff x="3514159" y="1659624"/>
            <a:chExt cx="5899543" cy="488709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3215619-35B3-BFFA-FED9-4A502B70AFD5}"/>
                </a:ext>
              </a:extLst>
            </p:cNvPr>
            <p:cNvSpPr/>
            <p:nvPr/>
          </p:nvSpPr>
          <p:spPr>
            <a:xfrm>
              <a:off x="6843012" y="1659624"/>
              <a:ext cx="1705264" cy="77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9A4527F-AF33-55B8-439A-7975AF6545E2}"/>
                </a:ext>
              </a:extLst>
            </p:cNvPr>
            <p:cNvSpPr/>
            <p:nvPr/>
          </p:nvSpPr>
          <p:spPr>
            <a:xfrm>
              <a:off x="3986502" y="2435965"/>
              <a:ext cx="3660654" cy="24430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F80F8BC-C56C-F19E-2745-408E19C2CA47}"/>
                </a:ext>
              </a:extLst>
            </p:cNvPr>
            <p:cNvSpPr/>
            <p:nvPr/>
          </p:nvSpPr>
          <p:spPr>
            <a:xfrm>
              <a:off x="5943159" y="3345891"/>
              <a:ext cx="609737" cy="6097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 x 4</a:t>
              </a:r>
              <a:endParaRPr lang="ko-KR" altLang="en-US" sz="1200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27" y="2428713"/>
              <a:ext cx="0" cy="910949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olid"/>
              <a:headEnd type="diamond" w="med" len="med"/>
              <a:tailEnd type="diamond" w="med" len="med"/>
            </a:ln>
            <a:effectLst>
              <a:glow rad="101600">
                <a:srgbClr val="698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27" y="3961858"/>
              <a:ext cx="0" cy="91094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diamond" w="med" len="med"/>
              <a:tailEnd type="diamond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ABE24F2-7F6C-D5D7-FBAD-5F1031F9EA03}"/>
                </a:ext>
              </a:extLst>
            </p:cNvPr>
            <p:cNvSpPr/>
            <p:nvPr/>
          </p:nvSpPr>
          <p:spPr>
            <a:xfrm>
              <a:off x="7644711" y="2435965"/>
              <a:ext cx="1768991" cy="12215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30BFC9B-1AA4-5CD0-2943-39764AAC08CF}"/>
                </a:ext>
              </a:extLst>
            </p:cNvPr>
            <p:cNvSpPr/>
            <p:nvPr/>
          </p:nvSpPr>
          <p:spPr>
            <a:xfrm>
              <a:off x="3986502" y="2581009"/>
              <a:ext cx="1360226" cy="532796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6E1038EF-1EDA-6E7E-2434-9FC15D7230E9}"/>
                </a:ext>
              </a:extLst>
            </p:cNvPr>
            <p:cNvSpPr/>
            <p:nvPr/>
          </p:nvSpPr>
          <p:spPr>
            <a:xfrm flipH="1">
              <a:off x="5342556" y="4272229"/>
              <a:ext cx="139471" cy="139471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ABC5152C-C6CA-19EF-2BB3-19BC9F533158}"/>
                </a:ext>
              </a:extLst>
            </p:cNvPr>
            <p:cNvCxnSpPr>
              <a:stCxn id="69" idx="1"/>
            </p:cNvCxnSpPr>
            <p:nvPr/>
          </p:nvCxnSpPr>
          <p:spPr>
            <a:xfrm>
              <a:off x="3986502" y="3657501"/>
              <a:ext cx="1956657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EA3D84ED-3859-39B8-120B-3A19D29AAE89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>
              <a:off x="6552896" y="3657501"/>
              <a:ext cx="109426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698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9" name="직사각형 157">
              <a:extLst>
                <a:ext uri="{FF2B5EF4-FFF2-40B4-BE49-F238E27FC236}">
                  <a16:creationId xmlns:a16="http://schemas.microsoft.com/office/drawing/2014/main" id="{EBCB5D8B-1567-E2F1-6B8C-0025505E1813}"/>
                </a:ext>
              </a:extLst>
            </p:cNvPr>
            <p:cNvSpPr/>
            <p:nvPr/>
          </p:nvSpPr>
          <p:spPr>
            <a:xfrm flipH="1">
              <a:off x="4997358" y="2783846"/>
              <a:ext cx="139471" cy="139471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FF2906D-FFEB-E8CE-51DD-3D14CAEF2DB6}"/>
                </a:ext>
              </a:extLst>
            </p:cNvPr>
            <p:cNvSpPr/>
            <p:nvPr/>
          </p:nvSpPr>
          <p:spPr>
            <a:xfrm>
              <a:off x="7644711" y="3655959"/>
              <a:ext cx="1768991" cy="12215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0C1433D-442E-E4EE-0543-5E3C2ED4976D}"/>
                </a:ext>
              </a:extLst>
            </p:cNvPr>
            <p:cNvSpPr/>
            <p:nvPr/>
          </p:nvSpPr>
          <p:spPr>
            <a:xfrm>
              <a:off x="6850515" y="2394189"/>
              <a:ext cx="2563177" cy="45719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B1CE98-6826-BA56-0AB0-255F6599DF98}"/>
                </a:ext>
              </a:extLst>
            </p:cNvPr>
            <p:cNvSpPr/>
            <p:nvPr/>
          </p:nvSpPr>
          <p:spPr>
            <a:xfrm>
              <a:off x="7644709" y="3622032"/>
              <a:ext cx="1768990" cy="6258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9FA976B-7A29-E879-F385-DBA2EE21B0CA}"/>
                </a:ext>
              </a:extLst>
            </p:cNvPr>
            <p:cNvSpPr/>
            <p:nvPr/>
          </p:nvSpPr>
          <p:spPr>
            <a:xfrm rot="5400000">
              <a:off x="7207378" y="2215686"/>
              <a:ext cx="76278" cy="377595"/>
            </a:xfrm>
            <a:prstGeom prst="rect">
              <a:avLst/>
            </a:prstGeom>
            <a:solidFill>
              <a:srgbClr val="CC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157">
              <a:extLst>
                <a:ext uri="{FF2B5EF4-FFF2-40B4-BE49-F238E27FC236}">
                  <a16:creationId xmlns:a16="http://schemas.microsoft.com/office/drawing/2014/main" id="{30F2E9D6-9559-A0FC-DB69-3D7C2B10AAF1}"/>
                </a:ext>
              </a:extLst>
            </p:cNvPr>
            <p:cNvSpPr/>
            <p:nvPr/>
          </p:nvSpPr>
          <p:spPr>
            <a:xfrm flipH="1">
              <a:off x="8469621" y="2972464"/>
              <a:ext cx="119165" cy="1394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A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157">
              <a:extLst>
                <a:ext uri="{FF2B5EF4-FFF2-40B4-BE49-F238E27FC236}">
                  <a16:creationId xmlns:a16="http://schemas.microsoft.com/office/drawing/2014/main" id="{8F5758E7-DDFB-CCC8-42F7-EE5EEC4A3436}"/>
                </a:ext>
              </a:extLst>
            </p:cNvPr>
            <p:cNvSpPr/>
            <p:nvPr/>
          </p:nvSpPr>
          <p:spPr>
            <a:xfrm flipH="1">
              <a:off x="8488692" y="4255061"/>
              <a:ext cx="119165" cy="1394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A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8A27015-C4CA-360B-5B50-7CC19C1E5702}"/>
                </a:ext>
              </a:extLst>
            </p:cNvPr>
            <p:cNvSpPr/>
            <p:nvPr/>
          </p:nvSpPr>
          <p:spPr>
            <a:xfrm>
              <a:off x="8390827" y="1979569"/>
              <a:ext cx="157448" cy="157448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869FB78-2BCB-FFD3-890C-437966CAB41F}"/>
                </a:ext>
              </a:extLst>
            </p:cNvPr>
            <p:cNvSpPr/>
            <p:nvPr/>
          </p:nvSpPr>
          <p:spPr>
            <a:xfrm>
              <a:off x="3915649" y="3088210"/>
              <a:ext cx="76278" cy="377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B08819C-7B94-807F-8647-609BAFE95FA9}"/>
                </a:ext>
              </a:extLst>
            </p:cNvPr>
            <p:cNvSpPr/>
            <p:nvPr/>
          </p:nvSpPr>
          <p:spPr>
            <a:xfrm rot="5400000">
              <a:off x="4364785" y="5936303"/>
              <a:ext cx="76277" cy="377595"/>
            </a:xfrm>
            <a:prstGeom prst="rect">
              <a:avLst/>
            </a:prstGeom>
            <a:solidFill>
              <a:srgbClr val="CC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A165FA4D-FAB7-E1DE-DB46-92FABC67843E}"/>
                </a:ext>
              </a:extLst>
            </p:cNvPr>
            <p:cNvCxnSpPr>
              <a:cxnSpLocks/>
            </p:cNvCxnSpPr>
            <p:nvPr/>
          </p:nvCxnSpPr>
          <p:spPr>
            <a:xfrm>
              <a:off x="3514159" y="3292427"/>
              <a:ext cx="314895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70ABFF0A-F2E2-8377-ADA3-DCAEC7C90872}"/>
                </a:ext>
              </a:extLst>
            </p:cNvPr>
            <p:cNvCxnSpPr>
              <a:cxnSpLocks/>
            </p:cNvCxnSpPr>
            <p:nvPr/>
          </p:nvCxnSpPr>
          <p:spPr>
            <a:xfrm>
              <a:off x="4402924" y="6221133"/>
              <a:ext cx="0" cy="325588"/>
            </a:xfrm>
            <a:prstGeom prst="straightConnector1">
              <a:avLst/>
            </a:prstGeom>
            <a:noFill/>
            <a:ln w="28575">
              <a:solidFill>
                <a:srgbClr val="CC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91" name="직사각형 157">
              <a:extLst>
                <a:ext uri="{FF2B5EF4-FFF2-40B4-BE49-F238E27FC236}">
                  <a16:creationId xmlns:a16="http://schemas.microsoft.com/office/drawing/2014/main" id="{CBF99B33-95E0-7CA3-3B80-D7E7EE1DA489}"/>
                </a:ext>
              </a:extLst>
            </p:cNvPr>
            <p:cNvSpPr/>
            <p:nvPr/>
          </p:nvSpPr>
          <p:spPr>
            <a:xfrm flipH="1">
              <a:off x="3984055" y="4877231"/>
              <a:ext cx="837742" cy="8377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직사각형 157">
              <a:extLst>
                <a:ext uri="{FF2B5EF4-FFF2-40B4-BE49-F238E27FC236}">
                  <a16:creationId xmlns:a16="http://schemas.microsoft.com/office/drawing/2014/main" id="{ED6E2FB0-5CD0-9570-FF88-3E1950B7C415}"/>
                </a:ext>
              </a:extLst>
            </p:cNvPr>
            <p:cNvSpPr/>
            <p:nvPr/>
          </p:nvSpPr>
          <p:spPr>
            <a:xfrm flipH="1">
              <a:off x="3984054" y="5714973"/>
              <a:ext cx="837742" cy="3719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8B63DE7-35CA-A253-1932-39AC324A44E5}"/>
                </a:ext>
              </a:extLst>
            </p:cNvPr>
            <p:cNvSpPr/>
            <p:nvPr/>
          </p:nvSpPr>
          <p:spPr>
            <a:xfrm>
              <a:off x="3984054" y="4865428"/>
              <a:ext cx="837742" cy="620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3146379-DF91-8DF1-B635-5435037068C2}"/>
                </a:ext>
              </a:extLst>
            </p:cNvPr>
            <p:cNvSpPr/>
            <p:nvPr/>
          </p:nvSpPr>
          <p:spPr>
            <a:xfrm rot="5400000">
              <a:off x="4364785" y="4702666"/>
              <a:ext cx="76278" cy="37759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E34393E-31F8-EA44-7033-02194D2CC5AA}"/>
                </a:ext>
              </a:extLst>
            </p:cNvPr>
            <p:cNvSpPr/>
            <p:nvPr/>
          </p:nvSpPr>
          <p:spPr>
            <a:xfrm>
              <a:off x="7615221" y="2442622"/>
              <a:ext cx="45719" cy="244306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33CDDC6-3592-E82F-CF4E-5ADB3C209AD1}"/>
                </a:ext>
              </a:extLst>
            </p:cNvPr>
            <p:cNvSpPr/>
            <p:nvPr/>
          </p:nvSpPr>
          <p:spPr>
            <a:xfrm>
              <a:off x="7606571" y="2861906"/>
              <a:ext cx="76278" cy="377595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247B87E-E7FD-23A5-F18B-D2610C51E853}"/>
                </a:ext>
              </a:extLst>
            </p:cNvPr>
            <p:cNvSpPr/>
            <p:nvPr/>
          </p:nvSpPr>
          <p:spPr>
            <a:xfrm>
              <a:off x="7606571" y="4154344"/>
              <a:ext cx="76278" cy="377595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157">
            <a:extLst>
              <a:ext uri="{FF2B5EF4-FFF2-40B4-BE49-F238E27FC236}">
                <a16:creationId xmlns:a16="http://schemas.microsoft.com/office/drawing/2014/main" id="{9BBD4F85-5FEA-605A-4F3B-F90BDEDEF1A9}"/>
              </a:ext>
            </a:extLst>
          </p:cNvPr>
          <p:cNvSpPr/>
          <p:nvPr/>
        </p:nvSpPr>
        <p:spPr>
          <a:xfrm flipH="1">
            <a:off x="582827" y="3371568"/>
            <a:ext cx="139471" cy="139471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F2A1F4-A937-5B28-F843-7D89EDDA6864}"/>
              </a:ext>
            </a:extLst>
          </p:cNvPr>
          <p:cNvSpPr txBox="1"/>
          <p:nvPr/>
        </p:nvSpPr>
        <p:spPr>
          <a:xfrm>
            <a:off x="713726" y="331315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파란색 </a:t>
            </a:r>
            <a:r>
              <a:rPr lang="ko-KR" altLang="en-US"/>
              <a:t>버튼이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/>
              <a:t> </a:t>
            </a:r>
            <a:r>
              <a:rPr lang="ko-KR" altLang="en-US"/>
              <a:t> 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D60E600-0345-3FC8-5FCE-CC47D6BF6614}"/>
              </a:ext>
            </a:extLst>
          </p:cNvPr>
          <p:cNvCxnSpPr>
            <a:cxnSpLocks/>
          </p:cNvCxnSpPr>
          <p:nvPr/>
        </p:nvCxnSpPr>
        <p:spPr>
          <a:xfrm>
            <a:off x="582827" y="3753151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glow rad="10160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F416E56-3824-0B7F-5FF5-AF3D7383008E}"/>
              </a:ext>
            </a:extLst>
          </p:cNvPr>
          <p:cNvSpPr txBox="1"/>
          <p:nvPr/>
        </p:nvSpPr>
        <p:spPr>
          <a:xfrm>
            <a:off x="1245191" y="363304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On,          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15B5CBC-46EA-0E6E-82B4-951285A64387}"/>
              </a:ext>
            </a:extLst>
          </p:cNvPr>
          <p:cNvSpPr/>
          <p:nvPr/>
        </p:nvSpPr>
        <p:spPr>
          <a:xfrm rot="16200000">
            <a:off x="2377442" y="3571445"/>
            <a:ext cx="76278" cy="377595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157">
            <a:extLst>
              <a:ext uri="{FF2B5EF4-FFF2-40B4-BE49-F238E27FC236}">
                <a16:creationId xmlns:a16="http://schemas.microsoft.com/office/drawing/2014/main" id="{4C8529B5-DFBF-118F-65BC-10C604F93498}"/>
              </a:ext>
            </a:extLst>
          </p:cNvPr>
          <p:cNvSpPr/>
          <p:nvPr/>
        </p:nvSpPr>
        <p:spPr>
          <a:xfrm flipH="1">
            <a:off x="582827" y="4353087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0C97D5-F2D4-7CF3-6283-F8B9B2F784E5}"/>
              </a:ext>
            </a:extLst>
          </p:cNvPr>
          <p:cNvSpPr txBox="1"/>
          <p:nvPr/>
        </p:nvSpPr>
        <p:spPr>
          <a:xfrm>
            <a:off x="713726" y="4294671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붉은색 </a:t>
            </a:r>
            <a:r>
              <a:rPr lang="ko-KR" altLang="en-US"/>
              <a:t>버튼이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/>
              <a:t> </a:t>
            </a:r>
            <a:r>
              <a:rPr lang="ko-KR" altLang="en-US"/>
              <a:t> 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EC880B5-58B8-DBDF-9D2B-97DBF69938CC}"/>
              </a:ext>
            </a:extLst>
          </p:cNvPr>
          <p:cNvCxnSpPr>
            <a:cxnSpLocks/>
          </p:cNvCxnSpPr>
          <p:nvPr/>
        </p:nvCxnSpPr>
        <p:spPr>
          <a:xfrm>
            <a:off x="582827" y="4734670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none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7F8CDDD-D6EB-BEB6-B713-F8E6020FFD95}"/>
              </a:ext>
            </a:extLst>
          </p:cNvPr>
          <p:cNvSpPr txBox="1"/>
          <p:nvPr/>
        </p:nvSpPr>
        <p:spPr>
          <a:xfrm>
            <a:off x="1245191" y="461456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On,          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020B60-FF57-B26E-71C9-2D19DA7AAC72}"/>
              </a:ext>
            </a:extLst>
          </p:cNvPr>
          <p:cNvSpPr/>
          <p:nvPr/>
        </p:nvSpPr>
        <p:spPr>
          <a:xfrm rot="16200000">
            <a:off x="2377442" y="455296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57">
            <a:extLst>
              <a:ext uri="{FF2B5EF4-FFF2-40B4-BE49-F238E27FC236}">
                <a16:creationId xmlns:a16="http://schemas.microsoft.com/office/drawing/2014/main" id="{E48D7454-25EF-6DD3-1693-84575514DBD0}"/>
              </a:ext>
            </a:extLst>
          </p:cNvPr>
          <p:cNvSpPr/>
          <p:nvPr/>
        </p:nvSpPr>
        <p:spPr>
          <a:xfrm flipH="1">
            <a:off x="582827" y="5368865"/>
            <a:ext cx="139471" cy="139471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F54DC7-7366-1742-F161-F71FA8F7B05B}"/>
              </a:ext>
            </a:extLst>
          </p:cNvPr>
          <p:cNvSpPr txBox="1"/>
          <p:nvPr/>
        </p:nvSpPr>
        <p:spPr>
          <a:xfrm>
            <a:off x="982207" y="531044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붉은색</a:t>
            </a:r>
            <a:r>
              <a:rPr lang="en-US" altLang="ko-KR" dirty="0"/>
              <a:t>, </a:t>
            </a:r>
            <a:r>
              <a:rPr lang="ko-KR" altLang="en-US" dirty="0"/>
              <a:t>파란색 버튼이 </a:t>
            </a:r>
            <a:r>
              <a:rPr lang="ko-KR" altLang="en-US"/>
              <a:t>모두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106" name="직사각형 157">
            <a:extLst>
              <a:ext uri="{FF2B5EF4-FFF2-40B4-BE49-F238E27FC236}">
                <a16:creationId xmlns:a16="http://schemas.microsoft.com/office/drawing/2014/main" id="{E01EB93F-262D-A12F-D2B4-30F61A64C8E2}"/>
              </a:ext>
            </a:extLst>
          </p:cNvPr>
          <p:cNvSpPr/>
          <p:nvPr/>
        </p:nvSpPr>
        <p:spPr>
          <a:xfrm flipH="1">
            <a:off x="812002" y="5368865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9BAE00F-075F-8A48-7C1E-0CC99951D76D}"/>
              </a:ext>
            </a:extLst>
          </p:cNvPr>
          <p:cNvSpPr/>
          <p:nvPr/>
        </p:nvSpPr>
        <p:spPr>
          <a:xfrm rot="16200000">
            <a:off x="733485" y="5600931"/>
            <a:ext cx="76278" cy="377595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397ADB2-90A9-1BC8-FB2D-A76DEB8B2391}"/>
              </a:ext>
            </a:extLst>
          </p:cNvPr>
          <p:cNvSpPr txBox="1"/>
          <p:nvPr/>
        </p:nvSpPr>
        <p:spPr>
          <a:xfrm>
            <a:off x="1001791" y="565707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보라색 트리거 도어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7F6DB8B-05D6-FC1C-A59A-83B32EB9E42C}"/>
              </a:ext>
            </a:extLst>
          </p:cNvPr>
          <p:cNvSpPr txBox="1"/>
          <p:nvPr/>
        </p:nvSpPr>
        <p:spPr>
          <a:xfrm>
            <a:off x="713726" y="154885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노란색 스위치가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Off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상태라면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1841642-0F9D-5CB7-252C-6212E16E0389}"/>
              </a:ext>
            </a:extLst>
          </p:cNvPr>
          <p:cNvCxnSpPr>
            <a:cxnSpLocks/>
          </p:cNvCxnSpPr>
          <p:nvPr/>
        </p:nvCxnSpPr>
        <p:spPr>
          <a:xfrm>
            <a:off x="582827" y="1988852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diamond" w="med" len="med"/>
            <a:tailEnd type="diamond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3A070-32C0-D028-7013-CDD5642E3089}"/>
              </a:ext>
            </a:extLst>
          </p:cNvPr>
          <p:cNvSpPr txBox="1"/>
          <p:nvPr/>
        </p:nvSpPr>
        <p:spPr>
          <a:xfrm>
            <a:off x="1245191" y="183982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모양의 레이저가 </a:t>
            </a:r>
            <a:r>
              <a:rPr lang="ko-KR" altLang="en-US" sz="1200" u="sng" dirty="0">
                <a:solidFill>
                  <a:schemeClr val="bg1">
                    <a:lumMod val="50000"/>
                  </a:schemeClr>
                </a:solidFill>
              </a:rPr>
              <a:t>활성 가능한 상태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8E99D4B-6AA3-B979-25FD-F4B92988065E}"/>
              </a:ext>
            </a:extLst>
          </p:cNvPr>
          <p:cNvSpPr/>
          <p:nvPr/>
        </p:nvSpPr>
        <p:spPr>
          <a:xfrm>
            <a:off x="580486" y="1601853"/>
            <a:ext cx="157448" cy="157448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0B0548-7F2D-BB37-80F4-876831C049BF}"/>
              </a:ext>
            </a:extLst>
          </p:cNvPr>
          <p:cNvSpPr txBox="1"/>
          <p:nvPr/>
        </p:nvSpPr>
        <p:spPr>
          <a:xfrm>
            <a:off x="713726" y="2178437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노란색 </a:t>
            </a:r>
            <a:r>
              <a:rPr lang="ko-KR" altLang="en-US"/>
              <a:t>스위치가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DA78201-7A56-88BF-5D3E-9D2A992BBB25}"/>
              </a:ext>
            </a:extLst>
          </p:cNvPr>
          <p:cNvCxnSpPr>
            <a:cxnSpLocks/>
          </p:cNvCxnSpPr>
          <p:nvPr/>
        </p:nvCxnSpPr>
        <p:spPr>
          <a:xfrm>
            <a:off x="582827" y="2618436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arrow" w="med" len="med"/>
            <a:tailEnd type="arrow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9B8D06C-B0A8-49F5-785E-94D7F83F5CC5}"/>
              </a:ext>
            </a:extLst>
          </p:cNvPr>
          <p:cNvSpPr txBox="1"/>
          <p:nvPr/>
        </p:nvSpPr>
        <p:spPr>
          <a:xfrm>
            <a:off x="1245191" y="246941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모양의 레이저가 </a:t>
            </a:r>
            <a:r>
              <a:rPr lang="ko-KR" altLang="en-US" sz="1200" u="sng" dirty="0">
                <a:solidFill>
                  <a:schemeClr val="bg1">
                    <a:lumMod val="50000"/>
                  </a:schemeClr>
                </a:solidFill>
              </a:rPr>
              <a:t>활성 가능한 상태</a:t>
            </a:r>
            <a:r>
              <a:rPr lang="en-US" altLang="ko-KR" sz="1200" u="sng" dirty="0">
                <a:solidFill>
                  <a:schemeClr val="bg1">
                    <a:lumMod val="50000"/>
                  </a:schemeClr>
                </a:solidFill>
              </a:rPr>
              <a:t>,</a:t>
            </a:r>
            <a:endParaRPr lang="ko-KR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B74875BE-042E-B0A8-FCE5-9D602BA2AF3B}"/>
              </a:ext>
            </a:extLst>
          </p:cNvPr>
          <p:cNvSpPr/>
          <p:nvPr/>
        </p:nvSpPr>
        <p:spPr>
          <a:xfrm>
            <a:off x="580486" y="2231437"/>
            <a:ext cx="157448" cy="157448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C882066-5198-55F5-6274-1EE02822855C}"/>
              </a:ext>
            </a:extLst>
          </p:cNvPr>
          <p:cNvSpPr/>
          <p:nvPr/>
        </p:nvSpPr>
        <p:spPr>
          <a:xfrm rot="16200000">
            <a:off x="733485" y="2712891"/>
            <a:ext cx="76278" cy="377595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D05479-CC8F-A043-5FB7-38ADA3E598B4}"/>
              </a:ext>
            </a:extLst>
          </p:cNvPr>
          <p:cNvSpPr txBox="1"/>
          <p:nvPr/>
        </p:nvSpPr>
        <p:spPr>
          <a:xfrm>
            <a:off x="1001791" y="276903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노란색 트리거 도어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4F58398-605D-41FE-1978-7FA079ABB7A7}"/>
              </a:ext>
            </a:extLst>
          </p:cNvPr>
          <p:cNvSpPr txBox="1"/>
          <p:nvPr/>
        </p:nvSpPr>
        <p:spPr>
          <a:xfrm>
            <a:off x="54865" y="1494849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1.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F17FA08-002E-A94B-C36C-91BB9E98FC07}"/>
              </a:ext>
            </a:extLst>
          </p:cNvPr>
          <p:cNvSpPr txBox="1"/>
          <p:nvPr/>
        </p:nvSpPr>
        <p:spPr>
          <a:xfrm>
            <a:off x="54865" y="3270455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2.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C7ACF4-95B8-FA37-4BFD-BF5351A2296B}"/>
              </a:ext>
            </a:extLst>
          </p:cNvPr>
          <p:cNvSpPr txBox="1"/>
          <p:nvPr/>
        </p:nvSpPr>
        <p:spPr>
          <a:xfrm>
            <a:off x="54865" y="4183810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3.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EC9E4D-4676-9CC1-39A3-B609DC35D5F5}"/>
              </a:ext>
            </a:extLst>
          </p:cNvPr>
          <p:cNvSpPr txBox="1"/>
          <p:nvPr/>
        </p:nvSpPr>
        <p:spPr>
          <a:xfrm>
            <a:off x="54865" y="5236607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4.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2C7AF15-E189-DFA5-0D4F-B97E852CBF08}"/>
              </a:ext>
            </a:extLst>
          </p:cNvPr>
          <p:cNvCxnSpPr>
            <a:cxnSpLocks/>
          </p:cNvCxnSpPr>
          <p:nvPr/>
        </p:nvCxnSpPr>
        <p:spPr>
          <a:xfrm flipV="1">
            <a:off x="3829054" y="1412272"/>
            <a:ext cx="403166" cy="4135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38F6440-270C-D51D-BD3F-A85C956891E2}"/>
              </a:ext>
            </a:extLst>
          </p:cNvPr>
          <p:cNvSpPr txBox="1"/>
          <p:nvPr/>
        </p:nvSpPr>
        <p:spPr>
          <a:xfrm>
            <a:off x="4210385" y="765941"/>
            <a:ext cx="515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활성 가능한 상태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연계된 오브젝트의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On/Off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상태에 따른 영향을 받으며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활성 불가능한 상태라면 버튼이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상태여도 연결된 오브젝트가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상태가 되지 않음</a:t>
            </a:r>
          </a:p>
        </p:txBody>
      </p:sp>
    </p:spTree>
    <p:extLst>
      <p:ext uri="{BB962C8B-B14F-4D97-AF65-F5344CB8AC3E}">
        <p14:creationId xmlns:p14="http://schemas.microsoft.com/office/powerpoint/2010/main" val="1050268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0B60E7-02C8-3062-30BD-3A88000C397D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괄호 안은 축의 방향을 의미함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ex) 7m(x) -&gt; 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축으로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위치에 존재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5" y="3060552"/>
            <a:ext cx="81661" cy="3084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3202004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F6EEC94-C376-E3AD-87BE-ADD3024E3D82}"/>
              </a:ext>
            </a:extLst>
          </p:cNvPr>
          <p:cNvCxnSpPr>
            <a:cxnSpLocks/>
          </p:cNvCxnSpPr>
          <p:nvPr/>
        </p:nvCxnSpPr>
        <p:spPr>
          <a:xfrm flipV="1">
            <a:off x="3441395" y="1490261"/>
            <a:ext cx="0" cy="11522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7ABCE71-1F2C-2C8D-DA4E-E8B6C91D13D4}"/>
              </a:ext>
            </a:extLst>
          </p:cNvPr>
          <p:cNvSpPr txBox="1"/>
          <p:nvPr/>
        </p:nvSpPr>
        <p:spPr>
          <a:xfrm>
            <a:off x="3110652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37F59578-9789-B1E7-C39E-5B6EFBFDD70B}"/>
              </a:ext>
            </a:extLst>
          </p:cNvPr>
          <p:cNvCxnSpPr>
            <a:cxnSpLocks/>
          </p:cNvCxnSpPr>
          <p:nvPr/>
        </p:nvCxnSpPr>
        <p:spPr>
          <a:xfrm flipV="1">
            <a:off x="4699566" y="1490261"/>
            <a:ext cx="0" cy="9384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63EF112-68E3-3772-E8A1-97E0D59F080B}"/>
              </a:ext>
            </a:extLst>
          </p:cNvPr>
          <p:cNvSpPr txBox="1"/>
          <p:nvPr/>
        </p:nvSpPr>
        <p:spPr>
          <a:xfrm>
            <a:off x="4368823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4837635F-8690-6BCB-FE34-BAA37A39DD7A}"/>
              </a:ext>
            </a:extLst>
          </p:cNvPr>
          <p:cNvCxnSpPr>
            <a:cxnSpLocks/>
          </p:cNvCxnSpPr>
          <p:nvPr/>
        </p:nvCxnSpPr>
        <p:spPr>
          <a:xfrm flipV="1">
            <a:off x="5518853" y="1490261"/>
            <a:ext cx="0" cy="9384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933FC4F2-D435-7617-EC48-1ECE8F2F2E8F}"/>
              </a:ext>
            </a:extLst>
          </p:cNvPr>
          <p:cNvSpPr txBox="1"/>
          <p:nvPr/>
        </p:nvSpPr>
        <p:spPr>
          <a:xfrm>
            <a:off x="5188110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2E33837-7503-315E-46D8-98F7C723181B}"/>
              </a:ext>
            </a:extLst>
          </p:cNvPr>
          <p:cNvCxnSpPr>
            <a:cxnSpLocks/>
          </p:cNvCxnSpPr>
          <p:nvPr/>
        </p:nvCxnSpPr>
        <p:spPr>
          <a:xfrm flipV="1">
            <a:off x="6834864" y="1513875"/>
            <a:ext cx="0" cy="5555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284D317D-14E5-FE0D-1B5B-6D6AF59E7408}"/>
              </a:ext>
            </a:extLst>
          </p:cNvPr>
          <p:cNvSpPr txBox="1"/>
          <p:nvPr/>
        </p:nvSpPr>
        <p:spPr>
          <a:xfrm>
            <a:off x="6500732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2DF15EF0-7C4F-5E03-0287-75C4CC2A94A4}"/>
              </a:ext>
            </a:extLst>
          </p:cNvPr>
          <p:cNvCxnSpPr>
            <a:cxnSpLocks/>
          </p:cNvCxnSpPr>
          <p:nvPr/>
        </p:nvCxnSpPr>
        <p:spPr>
          <a:xfrm flipV="1">
            <a:off x="3801207" y="4363557"/>
            <a:ext cx="0" cy="10658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F2C7F78B-2226-3863-0850-1416613F03BE}"/>
              </a:ext>
            </a:extLst>
          </p:cNvPr>
          <p:cNvSpPr txBox="1"/>
          <p:nvPr/>
        </p:nvSpPr>
        <p:spPr>
          <a:xfrm>
            <a:off x="3471193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7A8626F2-A714-459B-77C0-7EC6C2BF4CE1}"/>
              </a:ext>
            </a:extLst>
          </p:cNvPr>
          <p:cNvCxnSpPr>
            <a:cxnSpLocks/>
          </p:cNvCxnSpPr>
          <p:nvPr/>
        </p:nvCxnSpPr>
        <p:spPr>
          <a:xfrm flipV="1">
            <a:off x="6069928" y="4835145"/>
            <a:ext cx="0" cy="59423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48696D2-A3F3-4AEA-27CB-92B8B0FECF35}"/>
              </a:ext>
            </a:extLst>
          </p:cNvPr>
          <p:cNvSpPr txBox="1"/>
          <p:nvPr/>
        </p:nvSpPr>
        <p:spPr>
          <a:xfrm>
            <a:off x="5735796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BD0454F5-0CAF-6946-F179-517DE56821D5}"/>
              </a:ext>
            </a:extLst>
          </p:cNvPr>
          <p:cNvCxnSpPr>
            <a:cxnSpLocks/>
          </p:cNvCxnSpPr>
          <p:nvPr/>
        </p:nvCxnSpPr>
        <p:spPr>
          <a:xfrm flipV="1">
            <a:off x="6997475" y="4411700"/>
            <a:ext cx="0" cy="101767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80384DE-E3C5-6551-A886-DFD0F6248FF6}"/>
              </a:ext>
            </a:extLst>
          </p:cNvPr>
          <p:cNvSpPr txBox="1"/>
          <p:nvPr/>
        </p:nvSpPr>
        <p:spPr>
          <a:xfrm>
            <a:off x="6658179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38m(x)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B08065C-65C5-9D94-E698-21858883E07E}"/>
              </a:ext>
            </a:extLst>
          </p:cNvPr>
          <p:cNvCxnSpPr>
            <a:cxnSpLocks/>
          </p:cNvCxnSpPr>
          <p:nvPr/>
        </p:nvCxnSpPr>
        <p:spPr>
          <a:xfrm flipV="1">
            <a:off x="2658163" y="1513875"/>
            <a:ext cx="0" cy="45730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848FC14-799C-0B3F-3C73-D958472FD417}"/>
              </a:ext>
            </a:extLst>
          </p:cNvPr>
          <p:cNvSpPr txBox="1"/>
          <p:nvPr/>
        </p:nvSpPr>
        <p:spPr>
          <a:xfrm>
            <a:off x="2323099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681AF908-C8CB-2D6F-CCF3-45811C71CA84}"/>
              </a:ext>
            </a:extLst>
          </p:cNvPr>
          <p:cNvCxnSpPr>
            <a:cxnSpLocks/>
          </p:cNvCxnSpPr>
          <p:nvPr/>
        </p:nvCxnSpPr>
        <p:spPr>
          <a:xfrm flipV="1">
            <a:off x="4388760" y="3955628"/>
            <a:ext cx="0" cy="14737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B272503-0DAE-6F3B-86A5-28E13EA8CB76}"/>
              </a:ext>
            </a:extLst>
          </p:cNvPr>
          <p:cNvSpPr txBox="1"/>
          <p:nvPr/>
        </p:nvSpPr>
        <p:spPr>
          <a:xfrm>
            <a:off x="4043156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B5A650E5-AF65-2FEB-6F25-BD81B276557A}"/>
              </a:ext>
            </a:extLst>
          </p:cNvPr>
          <p:cNvCxnSpPr>
            <a:cxnSpLocks/>
          </p:cNvCxnSpPr>
          <p:nvPr/>
        </p:nvCxnSpPr>
        <p:spPr>
          <a:xfrm flipH="1">
            <a:off x="1958196" y="4411700"/>
            <a:ext cx="18359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CA7820B-0F51-2A1E-55EB-C4DA8F6A3C4A}"/>
              </a:ext>
            </a:extLst>
          </p:cNvPr>
          <p:cNvSpPr txBox="1"/>
          <p:nvPr/>
        </p:nvSpPr>
        <p:spPr>
          <a:xfrm>
            <a:off x="760043" y="4266727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11.5m(z)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586C2C6-B488-C87E-D636-4DF0CDD918F6}"/>
              </a:ext>
            </a:extLst>
          </p:cNvPr>
          <p:cNvCxnSpPr>
            <a:cxnSpLocks/>
          </p:cNvCxnSpPr>
          <p:nvPr/>
        </p:nvCxnSpPr>
        <p:spPr>
          <a:xfrm flipH="1">
            <a:off x="1958196" y="3955628"/>
            <a:ext cx="24070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8DAD8D2-0DCD-F23A-B83E-5782948737FA}"/>
              </a:ext>
            </a:extLst>
          </p:cNvPr>
          <p:cNvSpPr txBox="1"/>
          <p:nvPr/>
        </p:nvSpPr>
        <p:spPr>
          <a:xfrm>
            <a:off x="760043" y="381065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F8E1D50-2F1A-78DA-5246-E5108324FB9F}"/>
              </a:ext>
            </a:extLst>
          </p:cNvPr>
          <p:cNvCxnSpPr>
            <a:cxnSpLocks/>
          </p:cNvCxnSpPr>
          <p:nvPr/>
        </p:nvCxnSpPr>
        <p:spPr>
          <a:xfrm flipH="1">
            <a:off x="1958196" y="2782055"/>
            <a:ext cx="148319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904A55B-9CA1-9B8E-3728-AEF5969BA84F}"/>
              </a:ext>
            </a:extLst>
          </p:cNvPr>
          <p:cNvSpPr txBox="1"/>
          <p:nvPr/>
        </p:nvSpPr>
        <p:spPr>
          <a:xfrm>
            <a:off x="734275" y="2630207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B997BDF1-DC74-2C75-915C-02CDB39505BF}"/>
              </a:ext>
            </a:extLst>
          </p:cNvPr>
          <p:cNvCxnSpPr>
            <a:cxnSpLocks/>
          </p:cNvCxnSpPr>
          <p:nvPr/>
        </p:nvCxnSpPr>
        <p:spPr>
          <a:xfrm flipH="1">
            <a:off x="1961732" y="3655959"/>
            <a:ext cx="39795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967105F-E429-0DA6-C23C-0A04B6D542C6}"/>
              </a:ext>
            </a:extLst>
          </p:cNvPr>
          <p:cNvSpPr txBox="1"/>
          <p:nvPr/>
        </p:nvSpPr>
        <p:spPr>
          <a:xfrm>
            <a:off x="760043" y="3500410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6EB77393-FD03-38D5-973D-DDE239231CC2}"/>
              </a:ext>
            </a:extLst>
          </p:cNvPr>
          <p:cNvCxnSpPr>
            <a:cxnSpLocks/>
          </p:cNvCxnSpPr>
          <p:nvPr/>
        </p:nvCxnSpPr>
        <p:spPr>
          <a:xfrm flipH="1">
            <a:off x="6082117" y="3053854"/>
            <a:ext cx="220074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777997D-C420-0F5B-6742-E3C7017A0320}"/>
              </a:ext>
            </a:extLst>
          </p:cNvPr>
          <p:cNvSpPr txBox="1"/>
          <p:nvPr/>
        </p:nvSpPr>
        <p:spPr>
          <a:xfrm>
            <a:off x="760043" y="3224496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21m(z)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7CDC6AF-D73A-0487-29BF-AC2CAB96F97C}"/>
              </a:ext>
            </a:extLst>
          </p:cNvPr>
          <p:cNvCxnSpPr>
            <a:cxnSpLocks/>
          </p:cNvCxnSpPr>
          <p:nvPr/>
        </p:nvCxnSpPr>
        <p:spPr>
          <a:xfrm flipH="1">
            <a:off x="6082117" y="4340785"/>
            <a:ext cx="220074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0E54554-EB0E-1131-B04B-1411452B98BD}"/>
              </a:ext>
            </a:extLst>
          </p:cNvPr>
          <p:cNvSpPr txBox="1"/>
          <p:nvPr/>
        </p:nvSpPr>
        <p:spPr>
          <a:xfrm>
            <a:off x="8282866" y="2912203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EBD7D56-102D-1EBD-A9DA-2048D3B6328B}"/>
              </a:ext>
            </a:extLst>
          </p:cNvPr>
          <p:cNvSpPr txBox="1"/>
          <p:nvPr/>
        </p:nvSpPr>
        <p:spPr>
          <a:xfrm>
            <a:off x="8282866" y="420228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13m(z)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C0AB72DC-0DCC-136B-FA21-CF3FFF9C4D90}"/>
              </a:ext>
            </a:extLst>
          </p:cNvPr>
          <p:cNvCxnSpPr>
            <a:cxnSpLocks/>
          </p:cNvCxnSpPr>
          <p:nvPr/>
        </p:nvCxnSpPr>
        <p:spPr>
          <a:xfrm flipH="1">
            <a:off x="6843742" y="2136372"/>
            <a:ext cx="144800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5282414-8E94-CC7D-3B2D-BF596E7C6366}"/>
              </a:ext>
            </a:extLst>
          </p:cNvPr>
          <p:cNvSpPr txBox="1"/>
          <p:nvPr/>
        </p:nvSpPr>
        <p:spPr>
          <a:xfrm>
            <a:off x="8282866" y="197696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30.5m(z)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4B3A7FA-F9A5-F8A3-DED0-131686DC5F23}"/>
              </a:ext>
            </a:extLst>
          </p:cNvPr>
          <p:cNvCxnSpPr>
            <a:cxnSpLocks/>
          </p:cNvCxnSpPr>
          <p:nvPr/>
        </p:nvCxnSpPr>
        <p:spPr>
          <a:xfrm flipH="1">
            <a:off x="1958196" y="3370647"/>
            <a:ext cx="48315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1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3B26B8-10EC-7398-10E3-4BE9E4B3207B}"/>
              </a:ext>
            </a:extLst>
          </p:cNvPr>
          <p:cNvSpPr txBox="1"/>
          <p:nvPr/>
        </p:nvSpPr>
        <p:spPr>
          <a:xfrm>
            <a:off x="3620638" y="1151466"/>
            <a:ext cx="214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966FF"/>
                </a:solidFill>
              </a:rPr>
              <a:t>(</a:t>
            </a:r>
            <a:r>
              <a:rPr lang="ko-KR" altLang="en-US" sz="1200" dirty="0">
                <a:solidFill>
                  <a:srgbClr val="9966FF"/>
                </a:solidFill>
              </a:rPr>
              <a:t>모든 레이저</a:t>
            </a:r>
            <a:r>
              <a:rPr lang="en-US" altLang="ko-KR" sz="1200" dirty="0">
                <a:solidFill>
                  <a:srgbClr val="9966FF"/>
                </a:solidFill>
              </a:rPr>
              <a:t>) 0.5m </a:t>
            </a:r>
            <a:r>
              <a:rPr lang="ko-KR" altLang="en-US" sz="1200" dirty="0">
                <a:solidFill>
                  <a:srgbClr val="9966FF"/>
                </a:solidFill>
              </a:rPr>
              <a:t>높이부터</a:t>
            </a:r>
            <a:endParaRPr lang="en-US" altLang="ko-KR" sz="1200" dirty="0">
              <a:solidFill>
                <a:srgbClr val="9966FF"/>
              </a:solidFill>
            </a:endParaRPr>
          </a:p>
          <a:p>
            <a:pPr algn="ctr"/>
            <a:r>
              <a:rPr lang="ko-KR" altLang="en-US" sz="1200" dirty="0">
                <a:solidFill>
                  <a:srgbClr val="9966FF"/>
                </a:solidFill>
              </a:rPr>
              <a:t> </a:t>
            </a:r>
            <a:r>
              <a:rPr lang="en-US" altLang="ko-KR" sz="1200" dirty="0">
                <a:solidFill>
                  <a:srgbClr val="9966FF"/>
                </a:solidFill>
              </a:rPr>
              <a:t>9.5m</a:t>
            </a:r>
            <a:r>
              <a:rPr lang="ko-KR" altLang="en-US" sz="1200" dirty="0">
                <a:solidFill>
                  <a:srgbClr val="9966FF"/>
                </a:solidFill>
              </a:rPr>
              <a:t>까지 </a:t>
            </a:r>
            <a:r>
              <a:rPr lang="en-US" altLang="ko-KR" sz="1200" dirty="0">
                <a:solidFill>
                  <a:srgbClr val="9966FF"/>
                </a:solidFill>
              </a:rPr>
              <a:t>1m </a:t>
            </a:r>
            <a:r>
              <a:rPr lang="ko-KR" altLang="en-US" sz="1200" dirty="0">
                <a:solidFill>
                  <a:srgbClr val="9966FF"/>
                </a:solidFill>
              </a:rPr>
              <a:t>마다 존재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E5E68F-E5B4-E314-E164-FBEC9F5C0A52}"/>
              </a:ext>
            </a:extLst>
          </p:cNvPr>
          <p:cNvCxnSpPr>
            <a:cxnSpLocks/>
          </p:cNvCxnSpPr>
          <p:nvPr/>
        </p:nvCxnSpPr>
        <p:spPr>
          <a:xfrm flipV="1">
            <a:off x="4699566" y="1667044"/>
            <a:ext cx="0" cy="761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82A2AC-D287-EB51-73E9-BD7FA3176ABF}"/>
              </a:ext>
            </a:extLst>
          </p:cNvPr>
          <p:cNvCxnSpPr>
            <a:cxnSpLocks/>
          </p:cNvCxnSpPr>
          <p:nvPr/>
        </p:nvCxnSpPr>
        <p:spPr>
          <a:xfrm>
            <a:off x="6992311" y="2049056"/>
            <a:ext cx="40278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5AA719C-1F20-F351-CC6A-685B9944BD43}"/>
              </a:ext>
            </a:extLst>
          </p:cNvPr>
          <p:cNvSpPr txBox="1"/>
          <p:nvPr/>
        </p:nvSpPr>
        <p:spPr>
          <a:xfrm>
            <a:off x="7292333" y="1898630"/>
            <a:ext cx="214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7C80"/>
                </a:solidFill>
              </a:rPr>
              <a:t>중심이 </a:t>
            </a:r>
            <a:r>
              <a:rPr lang="en-US" altLang="ko-KR" sz="1200" dirty="0">
                <a:solidFill>
                  <a:srgbClr val="FF7C80"/>
                </a:solidFill>
              </a:rPr>
              <a:t>3.5m </a:t>
            </a:r>
            <a:r>
              <a:rPr lang="ko-KR" altLang="en-US" sz="1200" dirty="0">
                <a:solidFill>
                  <a:srgbClr val="FF7C80"/>
                </a:solidFill>
              </a:rPr>
              <a:t>높이에 위치함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9B0FC9-283B-0923-FC86-ED17427C8BE8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따로 표기하지 않은 오브젝트들은 모두 바닥 높이 위에 존재</a:t>
            </a:r>
          </a:p>
        </p:txBody>
      </p:sp>
    </p:spTree>
    <p:extLst>
      <p:ext uri="{BB962C8B-B14F-4D97-AF65-F5344CB8AC3E}">
        <p14:creationId xmlns:p14="http://schemas.microsoft.com/office/powerpoint/2010/main" val="14476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303669-8BBB-0F96-7124-675F6B3053D2}"/>
              </a:ext>
            </a:extLst>
          </p:cNvPr>
          <p:cNvGrpSpPr/>
          <p:nvPr/>
        </p:nvGrpSpPr>
        <p:grpSpPr>
          <a:xfrm>
            <a:off x="9560160" y="491040"/>
            <a:ext cx="2287440" cy="3832405"/>
            <a:chOff x="9560160" y="491040"/>
            <a:chExt cx="2287440" cy="3832405"/>
          </a:xfrm>
        </p:grpSpPr>
        <p:sp>
          <p:nvSpPr>
            <p:cNvPr id="774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5" name="직사각형 23"/>
            <p:cNvSpPr/>
            <p:nvPr/>
          </p:nvSpPr>
          <p:spPr>
            <a:xfrm>
              <a:off x="10625485" y="3864445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6" name="직사각형 24"/>
            <p:cNvSpPr/>
            <p:nvPr/>
          </p:nvSpPr>
          <p:spPr>
            <a:xfrm>
              <a:off x="10625485" y="2920525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7" name="직사각형 25"/>
            <p:cNvSpPr/>
            <p:nvPr/>
          </p:nvSpPr>
          <p:spPr>
            <a:xfrm>
              <a:off x="10625485" y="1976965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8" name="직사각형 26"/>
            <p:cNvSpPr/>
            <p:nvPr/>
          </p:nvSpPr>
          <p:spPr>
            <a:xfrm>
              <a:off x="10625485" y="1033045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21925" y="386444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2" name="TextBox 7"/>
            <p:cNvSpPr/>
            <p:nvPr/>
          </p:nvSpPr>
          <p:spPr>
            <a:xfrm>
              <a:off x="11121925" y="2924125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3" name="TextBox 8"/>
            <p:cNvSpPr/>
            <p:nvPr/>
          </p:nvSpPr>
          <p:spPr>
            <a:xfrm>
              <a:off x="11121925" y="1983805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4" name="TextBox 9"/>
            <p:cNvSpPr/>
            <p:nvPr/>
          </p:nvSpPr>
          <p:spPr>
            <a:xfrm>
              <a:off x="11121925" y="1043485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35205" y="3864445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88" name="TextBox 13"/>
            <p:cNvSpPr/>
            <p:nvPr/>
          </p:nvSpPr>
          <p:spPr>
            <a:xfrm>
              <a:off x="9735205" y="2924125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89" name="TextBox 14"/>
            <p:cNvSpPr/>
            <p:nvPr/>
          </p:nvSpPr>
          <p:spPr>
            <a:xfrm>
              <a:off x="9735205" y="1983805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90" name="TextBox 15"/>
            <p:cNvSpPr/>
            <p:nvPr/>
          </p:nvSpPr>
          <p:spPr>
            <a:xfrm>
              <a:off x="9735205" y="1043485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93" name="TextBox 8"/>
            <p:cNvSpPr/>
            <p:nvPr/>
          </p:nvSpPr>
          <p:spPr>
            <a:xfrm>
              <a:off x="9793080" y="491040"/>
              <a:ext cx="20127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g x </a:t>
              </a:r>
              <a:r>
                <a:rPr lang="en-US" altLang="ko-KR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g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 x g  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975982" y="2298436"/>
            <a:ext cx="2543109" cy="2601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9B0FC9-283B-0923-FC86-ED17427C8BE8}"/>
              </a:ext>
            </a:extLst>
          </p:cNvPr>
          <p:cNvSpPr txBox="1"/>
          <p:nvPr/>
        </p:nvSpPr>
        <p:spPr>
          <a:xfrm>
            <a:off x="3216620" y="2079735"/>
            <a:ext cx="858664" cy="20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1F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D9A48-27F8-15B9-F2A3-938AEC84712B}"/>
              </a:ext>
            </a:extLst>
          </p:cNvPr>
          <p:cNvSpPr/>
          <p:nvPr/>
        </p:nvSpPr>
        <p:spPr>
          <a:xfrm>
            <a:off x="897705" y="3396454"/>
            <a:ext cx="78277" cy="39502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02D282-79A8-CA96-D5F5-BC887A9B7B47}"/>
              </a:ext>
            </a:extLst>
          </p:cNvPr>
          <p:cNvCxnSpPr/>
          <p:nvPr/>
        </p:nvCxnSpPr>
        <p:spPr>
          <a:xfrm>
            <a:off x="521590" y="3599085"/>
            <a:ext cx="294018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3DAB61-A102-EC7F-A756-ED9C15153AD7}"/>
              </a:ext>
            </a:extLst>
          </p:cNvPr>
          <p:cNvSpPr/>
          <p:nvPr/>
        </p:nvSpPr>
        <p:spPr>
          <a:xfrm>
            <a:off x="3519091" y="2298436"/>
            <a:ext cx="2543109" cy="26012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B96DDD-2A9A-E1CB-F02D-5C3E3A0CD171}"/>
              </a:ext>
            </a:extLst>
          </p:cNvPr>
          <p:cNvSpPr/>
          <p:nvPr/>
        </p:nvSpPr>
        <p:spPr>
          <a:xfrm>
            <a:off x="1028182" y="2351830"/>
            <a:ext cx="2438709" cy="2494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FE8977-4E52-4403-7CC1-5FF78744EFE3}"/>
              </a:ext>
            </a:extLst>
          </p:cNvPr>
          <p:cNvSpPr/>
          <p:nvPr/>
        </p:nvSpPr>
        <p:spPr>
          <a:xfrm>
            <a:off x="3571291" y="2351830"/>
            <a:ext cx="2438709" cy="2494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2EA67-CBE9-AC6C-6AD5-4B374B257341}"/>
              </a:ext>
            </a:extLst>
          </p:cNvPr>
          <p:cNvSpPr/>
          <p:nvPr/>
        </p:nvSpPr>
        <p:spPr>
          <a:xfrm>
            <a:off x="3449492" y="3452301"/>
            <a:ext cx="73063" cy="283328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CD75CE2-9C2C-5628-AB3B-A6F4C5AFB811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2193801" y="1865653"/>
            <a:ext cx="0" cy="39738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396832-9D88-BA23-4621-1996193BBA08}"/>
              </a:ext>
            </a:extLst>
          </p:cNvPr>
          <p:cNvSpPr txBox="1"/>
          <p:nvPr/>
        </p:nvSpPr>
        <p:spPr>
          <a:xfrm>
            <a:off x="1789744" y="1651247"/>
            <a:ext cx="808114" cy="214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구역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525CA-02F6-2F88-9AFE-2152C0AF83DD}"/>
              </a:ext>
            </a:extLst>
          </p:cNvPr>
          <p:cNvSpPr/>
          <p:nvPr/>
        </p:nvSpPr>
        <p:spPr>
          <a:xfrm>
            <a:off x="2494977" y="3385219"/>
            <a:ext cx="167056" cy="16705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D6B2E3-1E40-DA5C-E031-20D3C845886C}"/>
              </a:ext>
            </a:extLst>
          </p:cNvPr>
          <p:cNvSpPr/>
          <p:nvPr/>
        </p:nvSpPr>
        <p:spPr>
          <a:xfrm>
            <a:off x="2494977" y="3647182"/>
            <a:ext cx="167056" cy="16705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E52D55-3826-117C-D2CC-5E0A138FFEDA}"/>
              </a:ext>
            </a:extLst>
          </p:cNvPr>
          <p:cNvSpPr/>
          <p:nvPr/>
        </p:nvSpPr>
        <p:spPr>
          <a:xfrm>
            <a:off x="5121614" y="3521721"/>
            <a:ext cx="167056" cy="16705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B091C07-34C5-70B9-12C5-FF7C7C350AC5}"/>
              </a:ext>
            </a:extLst>
          </p:cNvPr>
          <p:cNvSpPr/>
          <p:nvPr/>
        </p:nvSpPr>
        <p:spPr>
          <a:xfrm>
            <a:off x="5994550" y="3463586"/>
            <a:ext cx="73063" cy="283328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6493AFF-AE64-5ADD-0604-B1AE39CE3EDB}"/>
              </a:ext>
            </a:extLst>
          </p:cNvPr>
          <p:cNvSpPr txBox="1"/>
          <p:nvPr/>
        </p:nvSpPr>
        <p:spPr>
          <a:xfrm>
            <a:off x="5813192" y="2064755"/>
            <a:ext cx="858664" cy="20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2F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1A8BBDF8-3E7C-5505-B027-EC62C785C608}"/>
              </a:ext>
            </a:extLst>
          </p:cNvPr>
          <p:cNvCxnSpPr>
            <a:cxnSpLocks/>
          </p:cNvCxnSpPr>
          <p:nvPr/>
        </p:nvCxnSpPr>
        <p:spPr>
          <a:xfrm flipV="1">
            <a:off x="4743870" y="4899733"/>
            <a:ext cx="0" cy="40564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E8E3166-E4B3-59AC-66A3-870ECA686FE9}"/>
              </a:ext>
            </a:extLst>
          </p:cNvPr>
          <p:cNvSpPr txBox="1"/>
          <p:nvPr/>
        </p:nvSpPr>
        <p:spPr>
          <a:xfrm>
            <a:off x="4339813" y="5305380"/>
            <a:ext cx="808114" cy="214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구역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2777B26-50BC-65D2-040F-04979984A070}"/>
              </a:ext>
            </a:extLst>
          </p:cNvPr>
          <p:cNvSpPr/>
          <p:nvPr/>
        </p:nvSpPr>
        <p:spPr>
          <a:xfrm>
            <a:off x="6063918" y="2298436"/>
            <a:ext cx="2543109" cy="2601297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B52435F-B79A-E5C9-21A3-F25ED48EEDD4}"/>
              </a:ext>
            </a:extLst>
          </p:cNvPr>
          <p:cNvSpPr txBox="1"/>
          <p:nvPr/>
        </p:nvSpPr>
        <p:spPr>
          <a:xfrm>
            <a:off x="8358019" y="2064755"/>
            <a:ext cx="858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3F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DA1F3A-489D-0FC2-35EA-22AA294BF537}"/>
              </a:ext>
            </a:extLst>
          </p:cNvPr>
          <p:cNvSpPr/>
          <p:nvPr/>
        </p:nvSpPr>
        <p:spPr>
          <a:xfrm>
            <a:off x="8615411" y="3396454"/>
            <a:ext cx="78277" cy="39502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B62896C-A0FE-EEB0-83A2-4D998318F07B}"/>
              </a:ext>
            </a:extLst>
          </p:cNvPr>
          <p:cNvCxnSpPr/>
          <p:nvPr/>
        </p:nvCxnSpPr>
        <p:spPr>
          <a:xfrm>
            <a:off x="8755835" y="3599085"/>
            <a:ext cx="294018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B24D28-0767-9A2F-9F3A-D6F430EB18E7}"/>
              </a:ext>
            </a:extLst>
          </p:cNvPr>
          <p:cNvCxnSpPr>
            <a:cxnSpLocks/>
          </p:cNvCxnSpPr>
          <p:nvPr/>
        </p:nvCxnSpPr>
        <p:spPr>
          <a:xfrm flipH="1">
            <a:off x="1028182" y="2920525"/>
            <a:ext cx="24387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DB2026F-C843-691A-2345-16502C9E0D4C}"/>
              </a:ext>
            </a:extLst>
          </p:cNvPr>
          <p:cNvCxnSpPr>
            <a:cxnSpLocks/>
          </p:cNvCxnSpPr>
          <p:nvPr/>
        </p:nvCxnSpPr>
        <p:spPr>
          <a:xfrm flipH="1">
            <a:off x="1028182" y="4197577"/>
            <a:ext cx="24387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903E017-5D9B-0CF7-2481-DCAFDC612B07}"/>
              </a:ext>
            </a:extLst>
          </p:cNvPr>
          <p:cNvCxnSpPr>
            <a:cxnSpLocks/>
          </p:cNvCxnSpPr>
          <p:nvPr/>
        </p:nvCxnSpPr>
        <p:spPr>
          <a:xfrm flipH="1">
            <a:off x="3555841" y="2920525"/>
            <a:ext cx="24387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9EB3D27-140C-E004-88B6-927EE05D5FC8}"/>
              </a:ext>
            </a:extLst>
          </p:cNvPr>
          <p:cNvCxnSpPr>
            <a:cxnSpLocks/>
          </p:cNvCxnSpPr>
          <p:nvPr/>
        </p:nvCxnSpPr>
        <p:spPr>
          <a:xfrm flipH="1">
            <a:off x="3555841" y="4197577"/>
            <a:ext cx="24387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815B2A5-B72D-E9A4-A4B6-78461D04F591}"/>
              </a:ext>
            </a:extLst>
          </p:cNvPr>
          <p:cNvCxnSpPr>
            <a:cxnSpLocks/>
          </p:cNvCxnSpPr>
          <p:nvPr/>
        </p:nvCxnSpPr>
        <p:spPr>
          <a:xfrm flipH="1">
            <a:off x="3555841" y="4330762"/>
            <a:ext cx="24387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6254761-67F6-295B-F7A0-DCFC19857702}"/>
              </a:ext>
            </a:extLst>
          </p:cNvPr>
          <p:cNvCxnSpPr>
            <a:cxnSpLocks/>
          </p:cNvCxnSpPr>
          <p:nvPr/>
        </p:nvCxnSpPr>
        <p:spPr>
          <a:xfrm flipH="1">
            <a:off x="3555841" y="2778482"/>
            <a:ext cx="24387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9C4F227-48C5-665B-C344-8961E274C97A}"/>
              </a:ext>
            </a:extLst>
          </p:cNvPr>
          <p:cNvCxnSpPr>
            <a:cxnSpLocks/>
          </p:cNvCxnSpPr>
          <p:nvPr/>
        </p:nvCxnSpPr>
        <p:spPr>
          <a:xfrm flipH="1">
            <a:off x="6069332" y="2920525"/>
            <a:ext cx="251537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D73D380-FD19-52B8-5F53-FFA570B09C7D}"/>
              </a:ext>
            </a:extLst>
          </p:cNvPr>
          <p:cNvCxnSpPr>
            <a:cxnSpLocks/>
          </p:cNvCxnSpPr>
          <p:nvPr/>
        </p:nvCxnSpPr>
        <p:spPr>
          <a:xfrm flipH="1">
            <a:off x="6069332" y="4197577"/>
            <a:ext cx="251537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2D51AD3-9C3D-604C-62E6-BD298D7CF413}"/>
              </a:ext>
            </a:extLst>
          </p:cNvPr>
          <p:cNvCxnSpPr>
            <a:cxnSpLocks/>
          </p:cNvCxnSpPr>
          <p:nvPr/>
        </p:nvCxnSpPr>
        <p:spPr>
          <a:xfrm flipH="1">
            <a:off x="6069332" y="4330762"/>
            <a:ext cx="251537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275BA2B-5727-9018-641B-047757409336}"/>
              </a:ext>
            </a:extLst>
          </p:cNvPr>
          <p:cNvCxnSpPr>
            <a:cxnSpLocks/>
          </p:cNvCxnSpPr>
          <p:nvPr/>
        </p:nvCxnSpPr>
        <p:spPr>
          <a:xfrm flipH="1">
            <a:off x="6069332" y="2778482"/>
            <a:ext cx="251537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6DD1E7E-5BBE-E870-D0D6-6C4FB54C4F4D}"/>
              </a:ext>
            </a:extLst>
          </p:cNvPr>
          <p:cNvCxnSpPr>
            <a:cxnSpLocks/>
          </p:cNvCxnSpPr>
          <p:nvPr/>
        </p:nvCxnSpPr>
        <p:spPr>
          <a:xfrm flipH="1">
            <a:off x="6069332" y="2636439"/>
            <a:ext cx="251537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5D58D8A-08FD-1FE8-CC16-8D7CA01C5AAE}"/>
              </a:ext>
            </a:extLst>
          </p:cNvPr>
          <p:cNvCxnSpPr>
            <a:cxnSpLocks/>
          </p:cNvCxnSpPr>
          <p:nvPr/>
        </p:nvCxnSpPr>
        <p:spPr>
          <a:xfrm flipH="1">
            <a:off x="6069332" y="4481683"/>
            <a:ext cx="251537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E8650C0-B152-1246-15BB-B353A0925A17}"/>
              </a:ext>
            </a:extLst>
          </p:cNvPr>
          <p:cNvSpPr/>
          <p:nvPr/>
        </p:nvSpPr>
        <p:spPr>
          <a:xfrm>
            <a:off x="3284739" y="289766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B162AE8-2972-75BB-D5DC-B04BCAD45D35}"/>
              </a:ext>
            </a:extLst>
          </p:cNvPr>
          <p:cNvSpPr/>
          <p:nvPr/>
        </p:nvSpPr>
        <p:spPr>
          <a:xfrm>
            <a:off x="3284739" y="417471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855C0E8-7211-5282-D6F6-F7E8C2EC4DB3}"/>
              </a:ext>
            </a:extLst>
          </p:cNvPr>
          <p:cNvSpPr/>
          <p:nvPr/>
        </p:nvSpPr>
        <p:spPr>
          <a:xfrm>
            <a:off x="5802597" y="417471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1C576CE-0BC0-261E-1F29-C12A4335ABAB}"/>
              </a:ext>
            </a:extLst>
          </p:cNvPr>
          <p:cNvSpPr/>
          <p:nvPr/>
        </p:nvSpPr>
        <p:spPr>
          <a:xfrm>
            <a:off x="5802597" y="432344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9AA1613-B56A-9707-54B4-3E625C515DCC}"/>
              </a:ext>
            </a:extLst>
          </p:cNvPr>
          <p:cNvSpPr/>
          <p:nvPr/>
        </p:nvSpPr>
        <p:spPr>
          <a:xfrm>
            <a:off x="5802597" y="289304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E2B5B10-D975-A687-0D7C-36E04BB425C8}"/>
              </a:ext>
            </a:extLst>
          </p:cNvPr>
          <p:cNvSpPr/>
          <p:nvPr/>
        </p:nvSpPr>
        <p:spPr>
          <a:xfrm>
            <a:off x="5802597" y="274162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55D6E7E-1650-21CC-4DC0-768785485609}"/>
              </a:ext>
            </a:extLst>
          </p:cNvPr>
          <p:cNvSpPr/>
          <p:nvPr/>
        </p:nvSpPr>
        <p:spPr>
          <a:xfrm>
            <a:off x="8385472" y="417471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75B73EB-4AEA-3B9F-D929-50B4450F7C70}"/>
              </a:ext>
            </a:extLst>
          </p:cNvPr>
          <p:cNvSpPr/>
          <p:nvPr/>
        </p:nvSpPr>
        <p:spPr>
          <a:xfrm>
            <a:off x="8385472" y="432344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14F6214-05CC-01D8-5616-4416D1547969}"/>
              </a:ext>
            </a:extLst>
          </p:cNvPr>
          <p:cNvSpPr/>
          <p:nvPr/>
        </p:nvSpPr>
        <p:spPr>
          <a:xfrm>
            <a:off x="8385472" y="289304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894B09-75C9-67FD-C631-74EE078D88F8}"/>
              </a:ext>
            </a:extLst>
          </p:cNvPr>
          <p:cNvSpPr/>
          <p:nvPr/>
        </p:nvSpPr>
        <p:spPr>
          <a:xfrm>
            <a:off x="8385472" y="274162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667BA29-B526-39BD-D08C-954976CFF9E9}"/>
              </a:ext>
            </a:extLst>
          </p:cNvPr>
          <p:cNvSpPr/>
          <p:nvPr/>
        </p:nvSpPr>
        <p:spPr>
          <a:xfrm>
            <a:off x="8385472" y="444931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4D2A2AE-A782-71BE-FC70-659336E0B476}"/>
              </a:ext>
            </a:extLst>
          </p:cNvPr>
          <p:cNvSpPr/>
          <p:nvPr/>
        </p:nvSpPr>
        <p:spPr>
          <a:xfrm>
            <a:off x="8385472" y="260021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C466D3-B352-F7FC-EF7A-5CFB7409EFE3}"/>
              </a:ext>
            </a:extLst>
          </p:cNvPr>
          <p:cNvSpPr txBox="1"/>
          <p:nvPr/>
        </p:nvSpPr>
        <p:spPr>
          <a:xfrm>
            <a:off x="2054057" y="563278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ㅁㅇㄹㄴ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82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303669-8BBB-0F96-7124-675F6B3053D2}"/>
              </a:ext>
            </a:extLst>
          </p:cNvPr>
          <p:cNvGrpSpPr/>
          <p:nvPr/>
        </p:nvGrpSpPr>
        <p:grpSpPr>
          <a:xfrm>
            <a:off x="9560160" y="491040"/>
            <a:ext cx="2287440" cy="3832405"/>
            <a:chOff x="9560160" y="491040"/>
            <a:chExt cx="2287440" cy="3832405"/>
          </a:xfrm>
        </p:grpSpPr>
        <p:sp>
          <p:nvSpPr>
            <p:cNvPr id="774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5" name="직사각형 23"/>
            <p:cNvSpPr/>
            <p:nvPr/>
          </p:nvSpPr>
          <p:spPr>
            <a:xfrm>
              <a:off x="10625485" y="3864445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6" name="직사각형 24"/>
            <p:cNvSpPr/>
            <p:nvPr/>
          </p:nvSpPr>
          <p:spPr>
            <a:xfrm>
              <a:off x="10625485" y="2920525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7" name="직사각형 25"/>
            <p:cNvSpPr/>
            <p:nvPr/>
          </p:nvSpPr>
          <p:spPr>
            <a:xfrm>
              <a:off x="10625485" y="1976965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8" name="직사각형 26"/>
            <p:cNvSpPr/>
            <p:nvPr/>
          </p:nvSpPr>
          <p:spPr>
            <a:xfrm>
              <a:off x="10625485" y="1033045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21925" y="386444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2" name="TextBox 7"/>
            <p:cNvSpPr/>
            <p:nvPr/>
          </p:nvSpPr>
          <p:spPr>
            <a:xfrm>
              <a:off x="11121925" y="2924125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3" name="TextBox 8"/>
            <p:cNvSpPr/>
            <p:nvPr/>
          </p:nvSpPr>
          <p:spPr>
            <a:xfrm>
              <a:off x="11121925" y="1983805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4" name="TextBox 9"/>
            <p:cNvSpPr/>
            <p:nvPr/>
          </p:nvSpPr>
          <p:spPr>
            <a:xfrm>
              <a:off x="11121925" y="1043485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35205" y="3864445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88" name="TextBox 13"/>
            <p:cNvSpPr/>
            <p:nvPr/>
          </p:nvSpPr>
          <p:spPr>
            <a:xfrm>
              <a:off x="9735205" y="2924125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89" name="TextBox 14"/>
            <p:cNvSpPr/>
            <p:nvPr/>
          </p:nvSpPr>
          <p:spPr>
            <a:xfrm>
              <a:off x="9735205" y="1983805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90" name="TextBox 15"/>
            <p:cNvSpPr/>
            <p:nvPr/>
          </p:nvSpPr>
          <p:spPr>
            <a:xfrm>
              <a:off x="9735205" y="1043485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93" name="TextBox 8"/>
            <p:cNvSpPr/>
            <p:nvPr/>
          </p:nvSpPr>
          <p:spPr>
            <a:xfrm>
              <a:off x="9793080" y="491040"/>
              <a:ext cx="20127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g x </a:t>
              </a:r>
              <a:r>
                <a:rPr lang="en-US" altLang="ko-KR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g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 x g  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172784" y="2290128"/>
            <a:ext cx="2039076" cy="20857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D9A48-27F8-15B9-F2A3-938AEC84712B}"/>
              </a:ext>
            </a:extLst>
          </p:cNvPr>
          <p:cNvSpPr/>
          <p:nvPr/>
        </p:nvSpPr>
        <p:spPr>
          <a:xfrm>
            <a:off x="2110022" y="3170524"/>
            <a:ext cx="62763" cy="316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02D282-79A8-CA96-D5F5-BC887A9B7B47}"/>
              </a:ext>
            </a:extLst>
          </p:cNvPr>
          <p:cNvCxnSpPr>
            <a:cxnSpLocks/>
          </p:cNvCxnSpPr>
          <p:nvPr/>
        </p:nvCxnSpPr>
        <p:spPr>
          <a:xfrm>
            <a:off x="1677880" y="3332994"/>
            <a:ext cx="366316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3DAB61-A102-EC7F-A756-ED9C15153AD7}"/>
              </a:ext>
            </a:extLst>
          </p:cNvPr>
          <p:cNvSpPr/>
          <p:nvPr/>
        </p:nvSpPr>
        <p:spPr>
          <a:xfrm>
            <a:off x="4211860" y="2290128"/>
            <a:ext cx="2039076" cy="2085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B96DDD-2A9A-E1CB-F02D-5C3E3A0CD171}"/>
              </a:ext>
            </a:extLst>
          </p:cNvPr>
          <p:cNvSpPr/>
          <p:nvPr/>
        </p:nvSpPr>
        <p:spPr>
          <a:xfrm>
            <a:off x="2214639" y="2332940"/>
            <a:ext cx="1955367" cy="2000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FE8977-4E52-4403-7CC1-5FF78744EFE3}"/>
              </a:ext>
            </a:extLst>
          </p:cNvPr>
          <p:cNvSpPr/>
          <p:nvPr/>
        </p:nvSpPr>
        <p:spPr>
          <a:xfrm>
            <a:off x="4253714" y="2332940"/>
            <a:ext cx="1955367" cy="20001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2EA67-CBE9-AC6C-6AD5-4B374B257341}"/>
              </a:ext>
            </a:extLst>
          </p:cNvPr>
          <p:cNvSpPr/>
          <p:nvPr/>
        </p:nvSpPr>
        <p:spPr>
          <a:xfrm>
            <a:off x="4156055" y="3215302"/>
            <a:ext cx="58582" cy="22717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525CA-02F6-2F88-9AFE-2152C0AF83DD}"/>
              </a:ext>
            </a:extLst>
          </p:cNvPr>
          <p:cNvSpPr/>
          <p:nvPr/>
        </p:nvSpPr>
        <p:spPr>
          <a:xfrm>
            <a:off x="3390721" y="3161515"/>
            <a:ext cx="133946" cy="13394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D6B2E3-1E40-DA5C-E031-20D3C845886C}"/>
              </a:ext>
            </a:extLst>
          </p:cNvPr>
          <p:cNvSpPr/>
          <p:nvPr/>
        </p:nvSpPr>
        <p:spPr>
          <a:xfrm>
            <a:off x="3390721" y="3371558"/>
            <a:ext cx="133946" cy="13394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E52D55-3826-117C-D2CC-5E0A138FFEDA}"/>
              </a:ext>
            </a:extLst>
          </p:cNvPr>
          <p:cNvSpPr/>
          <p:nvPr/>
        </p:nvSpPr>
        <p:spPr>
          <a:xfrm>
            <a:off x="5496770" y="3270963"/>
            <a:ext cx="133946" cy="13394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B091C07-34C5-70B9-12C5-FF7C7C350AC5}"/>
              </a:ext>
            </a:extLst>
          </p:cNvPr>
          <p:cNvSpPr/>
          <p:nvPr/>
        </p:nvSpPr>
        <p:spPr>
          <a:xfrm>
            <a:off x="6196694" y="3224350"/>
            <a:ext cx="58582" cy="22717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2777B26-50BC-65D2-040F-04979984A070}"/>
              </a:ext>
            </a:extLst>
          </p:cNvPr>
          <p:cNvSpPr/>
          <p:nvPr/>
        </p:nvSpPr>
        <p:spPr>
          <a:xfrm>
            <a:off x="6252313" y="2290128"/>
            <a:ext cx="2039076" cy="2085731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DA1F3A-489D-0FC2-35EA-22AA294BF537}"/>
              </a:ext>
            </a:extLst>
          </p:cNvPr>
          <p:cNvSpPr/>
          <p:nvPr/>
        </p:nvSpPr>
        <p:spPr>
          <a:xfrm>
            <a:off x="8298112" y="3170524"/>
            <a:ext cx="62763" cy="316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B62896C-A0FE-EEB0-83A2-4D998318F07B}"/>
              </a:ext>
            </a:extLst>
          </p:cNvPr>
          <p:cNvCxnSpPr>
            <a:cxnSpLocks/>
          </p:cNvCxnSpPr>
          <p:nvPr/>
        </p:nvCxnSpPr>
        <p:spPr>
          <a:xfrm>
            <a:off x="8410704" y="3332994"/>
            <a:ext cx="413700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B24D28-0767-9A2F-9F3A-D6F430EB18E7}"/>
              </a:ext>
            </a:extLst>
          </p:cNvPr>
          <p:cNvCxnSpPr>
            <a:cxnSpLocks/>
          </p:cNvCxnSpPr>
          <p:nvPr/>
        </p:nvCxnSpPr>
        <p:spPr>
          <a:xfrm flipH="1">
            <a:off x="2214639" y="2788922"/>
            <a:ext cx="195536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DB2026F-C843-691A-2345-16502C9E0D4C}"/>
              </a:ext>
            </a:extLst>
          </p:cNvPr>
          <p:cNvCxnSpPr>
            <a:cxnSpLocks/>
          </p:cNvCxnSpPr>
          <p:nvPr/>
        </p:nvCxnSpPr>
        <p:spPr>
          <a:xfrm flipH="1">
            <a:off x="2214639" y="3812867"/>
            <a:ext cx="195536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903E017-5D9B-0CF7-2481-DCAFDC612B07}"/>
              </a:ext>
            </a:extLst>
          </p:cNvPr>
          <p:cNvCxnSpPr>
            <a:cxnSpLocks/>
          </p:cNvCxnSpPr>
          <p:nvPr/>
        </p:nvCxnSpPr>
        <p:spPr>
          <a:xfrm flipH="1">
            <a:off x="4241327" y="2788922"/>
            <a:ext cx="195536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9EB3D27-140C-E004-88B6-927EE05D5FC8}"/>
              </a:ext>
            </a:extLst>
          </p:cNvPr>
          <p:cNvCxnSpPr>
            <a:cxnSpLocks/>
          </p:cNvCxnSpPr>
          <p:nvPr/>
        </p:nvCxnSpPr>
        <p:spPr>
          <a:xfrm flipH="1">
            <a:off x="4241327" y="3812867"/>
            <a:ext cx="195536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815B2A5-B72D-E9A4-A4B6-78461D04F591}"/>
              </a:ext>
            </a:extLst>
          </p:cNvPr>
          <p:cNvCxnSpPr>
            <a:cxnSpLocks/>
          </p:cNvCxnSpPr>
          <p:nvPr/>
        </p:nvCxnSpPr>
        <p:spPr>
          <a:xfrm flipH="1">
            <a:off x="4241327" y="3919656"/>
            <a:ext cx="195536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6254761-67F6-295B-F7A0-DCFC19857702}"/>
              </a:ext>
            </a:extLst>
          </p:cNvPr>
          <p:cNvCxnSpPr>
            <a:cxnSpLocks/>
          </p:cNvCxnSpPr>
          <p:nvPr/>
        </p:nvCxnSpPr>
        <p:spPr>
          <a:xfrm flipH="1">
            <a:off x="4241327" y="2675031"/>
            <a:ext cx="195536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9C4F227-48C5-665B-C344-8961E274C97A}"/>
              </a:ext>
            </a:extLst>
          </p:cNvPr>
          <p:cNvCxnSpPr>
            <a:cxnSpLocks/>
          </p:cNvCxnSpPr>
          <p:nvPr/>
        </p:nvCxnSpPr>
        <p:spPr>
          <a:xfrm flipH="1">
            <a:off x="6256654" y="2788922"/>
            <a:ext cx="201683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D73D380-FD19-52B8-5F53-FFA570B09C7D}"/>
              </a:ext>
            </a:extLst>
          </p:cNvPr>
          <p:cNvCxnSpPr>
            <a:cxnSpLocks/>
          </p:cNvCxnSpPr>
          <p:nvPr/>
        </p:nvCxnSpPr>
        <p:spPr>
          <a:xfrm flipH="1">
            <a:off x="6256654" y="3812867"/>
            <a:ext cx="201683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2D51AD3-9C3D-604C-62E6-BD298D7CF413}"/>
              </a:ext>
            </a:extLst>
          </p:cNvPr>
          <p:cNvCxnSpPr>
            <a:cxnSpLocks/>
          </p:cNvCxnSpPr>
          <p:nvPr/>
        </p:nvCxnSpPr>
        <p:spPr>
          <a:xfrm flipH="1">
            <a:off x="6256654" y="3919656"/>
            <a:ext cx="201683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275BA2B-5727-9018-641B-047757409336}"/>
              </a:ext>
            </a:extLst>
          </p:cNvPr>
          <p:cNvCxnSpPr>
            <a:cxnSpLocks/>
          </p:cNvCxnSpPr>
          <p:nvPr/>
        </p:nvCxnSpPr>
        <p:spPr>
          <a:xfrm flipH="1">
            <a:off x="6256654" y="2675031"/>
            <a:ext cx="201683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6DD1E7E-5BBE-E870-D0D6-6C4FB54C4F4D}"/>
              </a:ext>
            </a:extLst>
          </p:cNvPr>
          <p:cNvCxnSpPr>
            <a:cxnSpLocks/>
          </p:cNvCxnSpPr>
          <p:nvPr/>
        </p:nvCxnSpPr>
        <p:spPr>
          <a:xfrm flipH="1">
            <a:off x="6256654" y="2561140"/>
            <a:ext cx="201683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5D58D8A-08FD-1FE8-CC16-8D7CA01C5AAE}"/>
              </a:ext>
            </a:extLst>
          </p:cNvPr>
          <p:cNvCxnSpPr>
            <a:cxnSpLocks/>
          </p:cNvCxnSpPr>
          <p:nvPr/>
        </p:nvCxnSpPr>
        <p:spPr>
          <a:xfrm flipH="1">
            <a:off x="6256654" y="4040665"/>
            <a:ext cx="201683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E8650C0-B152-1246-15BB-B353A0925A17}"/>
              </a:ext>
            </a:extLst>
          </p:cNvPr>
          <p:cNvSpPr/>
          <p:nvPr/>
        </p:nvSpPr>
        <p:spPr>
          <a:xfrm>
            <a:off x="4023956" y="2770592"/>
            <a:ext cx="36658" cy="366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B162AE8-2972-75BB-D5DC-B04BCAD45D35}"/>
              </a:ext>
            </a:extLst>
          </p:cNvPr>
          <p:cNvSpPr/>
          <p:nvPr/>
        </p:nvSpPr>
        <p:spPr>
          <a:xfrm>
            <a:off x="4023956" y="3794538"/>
            <a:ext cx="36658" cy="366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855C0E8-7211-5282-D6F6-F7E8C2EC4DB3}"/>
              </a:ext>
            </a:extLst>
          </p:cNvPr>
          <p:cNvSpPr/>
          <p:nvPr/>
        </p:nvSpPr>
        <p:spPr>
          <a:xfrm>
            <a:off x="6042785" y="3794538"/>
            <a:ext cx="36658" cy="366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1C576CE-0BC0-261E-1F29-C12A4335ABAB}"/>
              </a:ext>
            </a:extLst>
          </p:cNvPr>
          <p:cNvSpPr/>
          <p:nvPr/>
        </p:nvSpPr>
        <p:spPr>
          <a:xfrm>
            <a:off x="6042785" y="3913789"/>
            <a:ext cx="36658" cy="366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9AA1613-B56A-9707-54B4-3E625C515DCC}"/>
              </a:ext>
            </a:extLst>
          </p:cNvPr>
          <p:cNvSpPr/>
          <p:nvPr/>
        </p:nvSpPr>
        <p:spPr>
          <a:xfrm>
            <a:off x="6042785" y="2766888"/>
            <a:ext cx="36658" cy="366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E2B5B10-D975-A687-0D7C-36E04BB425C8}"/>
              </a:ext>
            </a:extLst>
          </p:cNvPr>
          <p:cNvSpPr/>
          <p:nvPr/>
        </p:nvSpPr>
        <p:spPr>
          <a:xfrm>
            <a:off x="6042785" y="2645476"/>
            <a:ext cx="36658" cy="366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55D6E7E-1650-21CC-4DC0-768785485609}"/>
              </a:ext>
            </a:extLst>
          </p:cNvPr>
          <p:cNvSpPr/>
          <p:nvPr/>
        </p:nvSpPr>
        <p:spPr>
          <a:xfrm>
            <a:off x="8113745" y="3794538"/>
            <a:ext cx="36658" cy="366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75B73EB-4AEA-3B9F-D929-50B4450F7C70}"/>
              </a:ext>
            </a:extLst>
          </p:cNvPr>
          <p:cNvSpPr/>
          <p:nvPr/>
        </p:nvSpPr>
        <p:spPr>
          <a:xfrm>
            <a:off x="8113745" y="3913789"/>
            <a:ext cx="36658" cy="366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14F6214-05CC-01D8-5616-4416D1547969}"/>
              </a:ext>
            </a:extLst>
          </p:cNvPr>
          <p:cNvSpPr/>
          <p:nvPr/>
        </p:nvSpPr>
        <p:spPr>
          <a:xfrm>
            <a:off x="8113745" y="2766888"/>
            <a:ext cx="36658" cy="366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894B09-75C9-67FD-C631-74EE078D88F8}"/>
              </a:ext>
            </a:extLst>
          </p:cNvPr>
          <p:cNvSpPr/>
          <p:nvPr/>
        </p:nvSpPr>
        <p:spPr>
          <a:xfrm>
            <a:off x="8113745" y="2645476"/>
            <a:ext cx="36658" cy="366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667BA29-B526-39BD-D08C-954976CFF9E9}"/>
              </a:ext>
            </a:extLst>
          </p:cNvPr>
          <p:cNvSpPr/>
          <p:nvPr/>
        </p:nvSpPr>
        <p:spPr>
          <a:xfrm>
            <a:off x="8113745" y="4014710"/>
            <a:ext cx="36658" cy="366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4D2A2AE-A782-71BE-FC70-659336E0B476}"/>
              </a:ext>
            </a:extLst>
          </p:cNvPr>
          <p:cNvSpPr/>
          <p:nvPr/>
        </p:nvSpPr>
        <p:spPr>
          <a:xfrm>
            <a:off x="8113745" y="2532093"/>
            <a:ext cx="36658" cy="366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D9A4B5-A94A-0D52-7E5A-9BADE846618D}"/>
              </a:ext>
            </a:extLst>
          </p:cNvPr>
          <p:cNvSpPr/>
          <p:nvPr/>
        </p:nvSpPr>
        <p:spPr>
          <a:xfrm>
            <a:off x="2663523" y="1237173"/>
            <a:ext cx="1056056" cy="1056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F25B2D-01BB-499B-CEAC-8E34E2BD1482}"/>
              </a:ext>
            </a:extLst>
          </p:cNvPr>
          <p:cNvCxnSpPr>
            <a:cxnSpLocks/>
          </p:cNvCxnSpPr>
          <p:nvPr/>
        </p:nvCxnSpPr>
        <p:spPr>
          <a:xfrm>
            <a:off x="2663523" y="1606810"/>
            <a:ext cx="1056056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42C7AA-DA2C-3543-931A-D8BCC7CB4E4E}"/>
              </a:ext>
            </a:extLst>
          </p:cNvPr>
          <p:cNvSpPr/>
          <p:nvPr/>
        </p:nvSpPr>
        <p:spPr>
          <a:xfrm>
            <a:off x="3220552" y="1716334"/>
            <a:ext cx="133946" cy="133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851BCE-4A6B-DCCD-8925-FF9DD862EEE1}"/>
              </a:ext>
            </a:extLst>
          </p:cNvPr>
          <p:cNvSpPr/>
          <p:nvPr/>
        </p:nvSpPr>
        <p:spPr>
          <a:xfrm>
            <a:off x="3057605" y="1759145"/>
            <a:ext cx="133946" cy="133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6AD37F-356E-62F0-0CBE-8C05C24A86D8}"/>
              </a:ext>
            </a:extLst>
          </p:cNvPr>
          <p:cNvSpPr/>
          <p:nvPr/>
        </p:nvSpPr>
        <p:spPr>
          <a:xfrm>
            <a:off x="3124578" y="1350514"/>
            <a:ext cx="133946" cy="13394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0694AB-36BF-79C2-BFB4-D5BBC6EA1C56}"/>
              </a:ext>
            </a:extLst>
          </p:cNvPr>
          <p:cNvSpPr/>
          <p:nvPr/>
        </p:nvSpPr>
        <p:spPr>
          <a:xfrm>
            <a:off x="3055897" y="4375859"/>
            <a:ext cx="2804905" cy="1287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8F7BB8-925B-4B04-AAD9-E46B8B6E9025}"/>
              </a:ext>
            </a:extLst>
          </p:cNvPr>
          <p:cNvCxnSpPr/>
          <p:nvPr/>
        </p:nvCxnSpPr>
        <p:spPr>
          <a:xfrm>
            <a:off x="5309069" y="4524747"/>
            <a:ext cx="551733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31A9AF7-000C-4539-08EF-7CB0F73C35A6}"/>
              </a:ext>
            </a:extLst>
          </p:cNvPr>
          <p:cNvCxnSpPr/>
          <p:nvPr/>
        </p:nvCxnSpPr>
        <p:spPr>
          <a:xfrm>
            <a:off x="5309069" y="4633794"/>
            <a:ext cx="551733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F5C0AF-4852-7D7F-6D68-56D13F81F9F1}"/>
              </a:ext>
            </a:extLst>
          </p:cNvPr>
          <p:cNvCxnSpPr>
            <a:cxnSpLocks/>
          </p:cNvCxnSpPr>
          <p:nvPr/>
        </p:nvCxnSpPr>
        <p:spPr>
          <a:xfrm flipV="1">
            <a:off x="5300191" y="4375859"/>
            <a:ext cx="0" cy="7821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9BC13679-D6A7-AA62-CA0A-B1B2E86FD991}"/>
              </a:ext>
            </a:extLst>
          </p:cNvPr>
          <p:cNvSpPr/>
          <p:nvPr/>
        </p:nvSpPr>
        <p:spPr>
          <a:xfrm>
            <a:off x="5625579" y="5037053"/>
            <a:ext cx="36658" cy="366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6D90513-2BFD-4186-AD4C-9D42EFD52F09}"/>
              </a:ext>
            </a:extLst>
          </p:cNvPr>
          <p:cNvSpPr/>
          <p:nvPr/>
        </p:nvSpPr>
        <p:spPr>
          <a:xfrm>
            <a:off x="5770436" y="5037053"/>
            <a:ext cx="36658" cy="366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50718-0DC8-95F1-FFF9-F8523E40BEFE}"/>
              </a:ext>
            </a:extLst>
          </p:cNvPr>
          <p:cNvSpPr/>
          <p:nvPr/>
        </p:nvSpPr>
        <p:spPr>
          <a:xfrm>
            <a:off x="4777145" y="5158026"/>
            <a:ext cx="505446" cy="505446"/>
          </a:xfrm>
          <a:prstGeom prst="rect">
            <a:avLst/>
          </a:prstGeom>
          <a:solidFill>
            <a:schemeClr val="bg2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2E75578-D08F-1DFF-ABA3-BA182876FAD4}"/>
              </a:ext>
            </a:extLst>
          </p:cNvPr>
          <p:cNvSpPr/>
          <p:nvPr/>
        </p:nvSpPr>
        <p:spPr>
          <a:xfrm>
            <a:off x="4199361" y="4376792"/>
            <a:ext cx="1083230" cy="781234"/>
          </a:xfrm>
          <a:prstGeom prst="rect">
            <a:avLst/>
          </a:prstGeom>
          <a:solidFill>
            <a:schemeClr val="bg2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0048C41-4342-E899-4F87-B4E0C8A53C6A}"/>
              </a:ext>
            </a:extLst>
          </p:cNvPr>
          <p:cNvSpPr/>
          <p:nvPr/>
        </p:nvSpPr>
        <p:spPr>
          <a:xfrm>
            <a:off x="3632272" y="5158026"/>
            <a:ext cx="1147496" cy="505446"/>
          </a:xfrm>
          <a:prstGeom prst="rect">
            <a:avLst/>
          </a:prstGeom>
          <a:solidFill>
            <a:schemeClr val="bg2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1AA882-E24E-FC29-CF02-D3D951CD7B08}"/>
              </a:ext>
            </a:extLst>
          </p:cNvPr>
          <p:cNvSpPr/>
          <p:nvPr/>
        </p:nvSpPr>
        <p:spPr>
          <a:xfrm>
            <a:off x="4403707" y="5343776"/>
            <a:ext cx="133946" cy="13394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AB6485-ED3F-EAB9-7587-06A579D1CBD2}"/>
              </a:ext>
            </a:extLst>
          </p:cNvPr>
          <p:cNvSpPr/>
          <p:nvPr/>
        </p:nvSpPr>
        <p:spPr>
          <a:xfrm>
            <a:off x="3057605" y="4376792"/>
            <a:ext cx="1142988" cy="781234"/>
          </a:xfrm>
          <a:prstGeom prst="rect">
            <a:avLst/>
          </a:prstGeom>
          <a:solidFill>
            <a:schemeClr val="bg2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9E7812B-C217-D7B0-3257-7BFE194B9D60}"/>
              </a:ext>
            </a:extLst>
          </p:cNvPr>
          <p:cNvSpPr/>
          <p:nvPr/>
        </p:nvSpPr>
        <p:spPr>
          <a:xfrm>
            <a:off x="3057605" y="5158026"/>
            <a:ext cx="574668" cy="505446"/>
          </a:xfrm>
          <a:prstGeom prst="rect">
            <a:avLst/>
          </a:prstGeom>
          <a:solidFill>
            <a:schemeClr val="bg2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3BDD4A-A03F-174D-7054-395339129A1F}"/>
              </a:ext>
            </a:extLst>
          </p:cNvPr>
          <p:cNvCxnSpPr>
            <a:cxnSpLocks/>
          </p:cNvCxnSpPr>
          <p:nvPr/>
        </p:nvCxnSpPr>
        <p:spPr>
          <a:xfrm>
            <a:off x="4806559" y="4375859"/>
            <a:ext cx="0" cy="128761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98B92DE-CD35-4E42-A68A-0E07F48EED4C}"/>
              </a:ext>
            </a:extLst>
          </p:cNvPr>
          <p:cNvCxnSpPr>
            <a:cxnSpLocks/>
          </p:cNvCxnSpPr>
          <p:nvPr/>
        </p:nvCxnSpPr>
        <p:spPr>
          <a:xfrm>
            <a:off x="3602808" y="5158026"/>
            <a:ext cx="0" cy="50544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CADE83-F360-E37C-F5DB-DDFE944F44F1}"/>
              </a:ext>
            </a:extLst>
          </p:cNvPr>
          <p:cNvCxnSpPr>
            <a:endCxn id="84" idx="2"/>
          </p:cNvCxnSpPr>
          <p:nvPr/>
        </p:nvCxnSpPr>
        <p:spPr>
          <a:xfrm>
            <a:off x="3632272" y="5158026"/>
            <a:ext cx="1108704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475C71-4630-A11C-FAD9-3EFAAB716B51}"/>
              </a:ext>
            </a:extLst>
          </p:cNvPr>
          <p:cNvCxnSpPr/>
          <p:nvPr/>
        </p:nvCxnSpPr>
        <p:spPr>
          <a:xfrm>
            <a:off x="3055897" y="4524747"/>
            <a:ext cx="1155963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1A5005-51A2-C112-470A-820A5185B707}"/>
              </a:ext>
            </a:extLst>
          </p:cNvPr>
          <p:cNvCxnSpPr/>
          <p:nvPr/>
        </p:nvCxnSpPr>
        <p:spPr>
          <a:xfrm>
            <a:off x="3055897" y="4964303"/>
            <a:ext cx="1155963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6229F2E-1D19-C98A-D5E4-CC350F37DFE1}"/>
              </a:ext>
            </a:extLst>
          </p:cNvPr>
          <p:cNvCxnSpPr/>
          <p:nvPr/>
        </p:nvCxnSpPr>
        <p:spPr>
          <a:xfrm>
            <a:off x="3055897" y="4834763"/>
            <a:ext cx="1155963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418FBAE-B3A8-7C8E-5A49-D76DE71D4CB3}"/>
              </a:ext>
            </a:extLst>
          </p:cNvPr>
          <p:cNvCxnSpPr/>
          <p:nvPr/>
        </p:nvCxnSpPr>
        <p:spPr>
          <a:xfrm>
            <a:off x="3055897" y="4683805"/>
            <a:ext cx="1155963" cy="0"/>
          </a:xfrm>
          <a:prstGeom prst="straightConnector1">
            <a:avLst/>
          </a:prstGeom>
          <a:ln>
            <a:solidFill>
              <a:schemeClr val="bg1">
                <a:alpha val="90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1AC0C7-09CF-AAA5-BC24-34EB8EA2AFE0}"/>
              </a:ext>
            </a:extLst>
          </p:cNvPr>
          <p:cNvCxnSpPr>
            <a:cxnSpLocks/>
          </p:cNvCxnSpPr>
          <p:nvPr/>
        </p:nvCxnSpPr>
        <p:spPr>
          <a:xfrm flipV="1">
            <a:off x="2964180" y="4390308"/>
            <a:ext cx="0" cy="767718"/>
          </a:xfrm>
          <a:prstGeom prst="straightConnector1">
            <a:avLst/>
          </a:prstGeom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07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50449" y="884357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15774" y="2972349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15774" y="2028429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15774" y="1084869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12214" y="2972349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12214" y="2032029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8m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12214" y="1091709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25494" y="297234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25494" y="203202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25494" y="109170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83369" y="498077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36g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1" name="직사각형 29">
            <a:extLst>
              <a:ext uri="{FF2B5EF4-FFF2-40B4-BE49-F238E27FC236}">
                <a16:creationId xmlns:a16="http://schemas.microsoft.com/office/drawing/2014/main" id="{28471319-CE61-DDF3-0AE9-6F10774528C9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맵 전체 길이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295323" y="2343222"/>
            <a:ext cx="1824279" cy="1866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D9A48-27F8-15B9-F2A3-938AEC84712B}"/>
              </a:ext>
            </a:extLst>
          </p:cNvPr>
          <p:cNvSpPr/>
          <p:nvPr/>
        </p:nvSpPr>
        <p:spPr>
          <a:xfrm>
            <a:off x="2239172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02D282-79A8-CA96-D5F5-BC887A9B7B47}"/>
              </a:ext>
            </a:extLst>
          </p:cNvPr>
          <p:cNvCxnSpPr>
            <a:cxnSpLocks/>
          </p:cNvCxnSpPr>
          <p:nvPr/>
        </p:nvCxnSpPr>
        <p:spPr>
          <a:xfrm>
            <a:off x="1852553" y="3276232"/>
            <a:ext cx="327728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3DAB61-A102-EC7F-A756-ED9C15153AD7}"/>
              </a:ext>
            </a:extLst>
          </p:cNvPr>
          <p:cNvSpPr/>
          <p:nvPr/>
        </p:nvSpPr>
        <p:spPr>
          <a:xfrm>
            <a:off x="4119602" y="2343222"/>
            <a:ext cx="1824279" cy="1866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B96DDD-2A9A-E1CB-F02D-5C3E3A0CD171}"/>
              </a:ext>
            </a:extLst>
          </p:cNvPr>
          <p:cNvSpPr/>
          <p:nvPr/>
        </p:nvSpPr>
        <p:spPr>
          <a:xfrm>
            <a:off x="2332770" y="2381524"/>
            <a:ext cx="1749388" cy="1789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FE8977-4E52-4403-7CC1-5FF78744EFE3}"/>
              </a:ext>
            </a:extLst>
          </p:cNvPr>
          <p:cNvSpPr/>
          <p:nvPr/>
        </p:nvSpPr>
        <p:spPr>
          <a:xfrm>
            <a:off x="4157047" y="2381524"/>
            <a:ext cx="1749388" cy="17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2EA67-CBE9-AC6C-6AD5-4B374B257341}"/>
              </a:ext>
            </a:extLst>
          </p:cNvPr>
          <p:cNvSpPr/>
          <p:nvPr/>
        </p:nvSpPr>
        <p:spPr>
          <a:xfrm>
            <a:off x="4069675" y="3170937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525CA-02F6-2F88-9AFE-2152C0AF83DD}"/>
              </a:ext>
            </a:extLst>
          </p:cNvPr>
          <p:cNvSpPr/>
          <p:nvPr/>
        </p:nvSpPr>
        <p:spPr>
          <a:xfrm>
            <a:off x="3384962" y="312281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D6B2E3-1E40-DA5C-E031-20D3C845886C}"/>
              </a:ext>
            </a:extLst>
          </p:cNvPr>
          <p:cNvSpPr/>
          <p:nvPr/>
        </p:nvSpPr>
        <p:spPr>
          <a:xfrm>
            <a:off x="3384962" y="3310733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E52D55-3826-117C-D2CC-5E0A138FFEDA}"/>
              </a:ext>
            </a:extLst>
          </p:cNvPr>
          <p:cNvSpPr/>
          <p:nvPr/>
        </p:nvSpPr>
        <p:spPr>
          <a:xfrm>
            <a:off x="5269160" y="3220736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B091C07-34C5-70B9-12C5-FF7C7C350AC5}"/>
              </a:ext>
            </a:extLst>
          </p:cNvPr>
          <p:cNvSpPr/>
          <p:nvPr/>
        </p:nvSpPr>
        <p:spPr>
          <a:xfrm>
            <a:off x="5895353" y="3179033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2777B26-50BC-65D2-040F-04979984A070}"/>
              </a:ext>
            </a:extLst>
          </p:cNvPr>
          <p:cNvSpPr/>
          <p:nvPr/>
        </p:nvSpPr>
        <p:spPr>
          <a:xfrm>
            <a:off x="5945113" y="2343222"/>
            <a:ext cx="1824279" cy="186601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DA1F3A-489D-0FC2-35EA-22AA294BF537}"/>
              </a:ext>
            </a:extLst>
          </p:cNvPr>
          <p:cNvSpPr/>
          <p:nvPr/>
        </p:nvSpPr>
        <p:spPr>
          <a:xfrm>
            <a:off x="7775406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B62896C-A0FE-EEB0-83A2-4D998318F07B}"/>
              </a:ext>
            </a:extLst>
          </p:cNvPr>
          <p:cNvCxnSpPr>
            <a:cxnSpLocks/>
          </p:cNvCxnSpPr>
          <p:nvPr/>
        </p:nvCxnSpPr>
        <p:spPr>
          <a:xfrm>
            <a:off x="7876138" y="3276232"/>
            <a:ext cx="370121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B24D28-0767-9A2F-9F3A-D6F430EB18E7}"/>
              </a:ext>
            </a:extLst>
          </p:cNvPr>
          <p:cNvCxnSpPr>
            <a:cxnSpLocks/>
          </p:cNvCxnSpPr>
          <p:nvPr/>
        </p:nvCxnSpPr>
        <p:spPr>
          <a:xfrm flipH="1">
            <a:off x="2332770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DB2026F-C843-691A-2345-16502C9E0D4C}"/>
              </a:ext>
            </a:extLst>
          </p:cNvPr>
          <p:cNvCxnSpPr>
            <a:cxnSpLocks/>
          </p:cNvCxnSpPr>
          <p:nvPr/>
        </p:nvCxnSpPr>
        <p:spPr>
          <a:xfrm flipH="1">
            <a:off x="2332770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903E017-5D9B-0CF7-2481-DCAFDC612B07}"/>
              </a:ext>
            </a:extLst>
          </p:cNvPr>
          <p:cNvCxnSpPr>
            <a:cxnSpLocks/>
          </p:cNvCxnSpPr>
          <p:nvPr/>
        </p:nvCxnSpPr>
        <p:spPr>
          <a:xfrm flipH="1">
            <a:off x="4145965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9EB3D27-140C-E004-88B6-927EE05D5FC8}"/>
              </a:ext>
            </a:extLst>
          </p:cNvPr>
          <p:cNvCxnSpPr>
            <a:cxnSpLocks/>
          </p:cNvCxnSpPr>
          <p:nvPr/>
        </p:nvCxnSpPr>
        <p:spPr>
          <a:xfrm flipH="1">
            <a:off x="4145965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815B2A5-B72D-E9A4-A4B6-78461D04F591}"/>
              </a:ext>
            </a:extLst>
          </p:cNvPr>
          <p:cNvCxnSpPr>
            <a:cxnSpLocks/>
          </p:cNvCxnSpPr>
          <p:nvPr/>
        </p:nvCxnSpPr>
        <p:spPr>
          <a:xfrm flipH="1">
            <a:off x="4145965" y="380109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6254761-67F6-295B-F7A0-DCFC19857702}"/>
              </a:ext>
            </a:extLst>
          </p:cNvPr>
          <p:cNvCxnSpPr>
            <a:cxnSpLocks/>
          </p:cNvCxnSpPr>
          <p:nvPr/>
        </p:nvCxnSpPr>
        <p:spPr>
          <a:xfrm flipH="1">
            <a:off x="4145965" y="2687579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9C4F227-48C5-665B-C344-8961E274C97A}"/>
              </a:ext>
            </a:extLst>
          </p:cNvPr>
          <p:cNvCxnSpPr>
            <a:cxnSpLocks/>
          </p:cNvCxnSpPr>
          <p:nvPr/>
        </p:nvCxnSpPr>
        <p:spPr>
          <a:xfrm flipH="1">
            <a:off x="5948997" y="2789472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D73D380-FD19-52B8-5F53-FFA570B09C7D}"/>
              </a:ext>
            </a:extLst>
          </p:cNvPr>
          <p:cNvCxnSpPr>
            <a:cxnSpLocks/>
          </p:cNvCxnSpPr>
          <p:nvPr/>
        </p:nvCxnSpPr>
        <p:spPr>
          <a:xfrm flipH="1">
            <a:off x="5948997" y="370555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2D51AD3-9C3D-604C-62E6-BD298D7CF413}"/>
              </a:ext>
            </a:extLst>
          </p:cNvPr>
          <p:cNvCxnSpPr>
            <a:cxnSpLocks/>
          </p:cNvCxnSpPr>
          <p:nvPr/>
        </p:nvCxnSpPr>
        <p:spPr>
          <a:xfrm flipH="1">
            <a:off x="5948997" y="380109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275BA2B-5727-9018-641B-047757409336}"/>
              </a:ext>
            </a:extLst>
          </p:cNvPr>
          <p:cNvCxnSpPr>
            <a:cxnSpLocks/>
          </p:cNvCxnSpPr>
          <p:nvPr/>
        </p:nvCxnSpPr>
        <p:spPr>
          <a:xfrm flipH="1">
            <a:off x="5948997" y="2687579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6DD1E7E-5BBE-E870-D0D6-6C4FB54C4F4D}"/>
              </a:ext>
            </a:extLst>
          </p:cNvPr>
          <p:cNvCxnSpPr>
            <a:cxnSpLocks/>
          </p:cNvCxnSpPr>
          <p:nvPr/>
        </p:nvCxnSpPr>
        <p:spPr>
          <a:xfrm flipH="1">
            <a:off x="5948997" y="258568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5D58D8A-08FD-1FE8-CC16-8D7CA01C5AAE}"/>
              </a:ext>
            </a:extLst>
          </p:cNvPr>
          <p:cNvCxnSpPr>
            <a:cxnSpLocks/>
          </p:cNvCxnSpPr>
          <p:nvPr/>
        </p:nvCxnSpPr>
        <p:spPr>
          <a:xfrm flipH="1">
            <a:off x="5948997" y="3909357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E8650C0-B152-1246-15BB-B353A0925A17}"/>
              </a:ext>
            </a:extLst>
          </p:cNvPr>
          <p:cNvSpPr/>
          <p:nvPr/>
        </p:nvSpPr>
        <p:spPr>
          <a:xfrm>
            <a:off x="3951492" y="2773073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B162AE8-2972-75BB-D5DC-B04BCAD45D35}"/>
              </a:ext>
            </a:extLst>
          </p:cNvPr>
          <p:cNvSpPr/>
          <p:nvPr/>
        </p:nvSpPr>
        <p:spPr>
          <a:xfrm>
            <a:off x="3951492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855C0E8-7211-5282-D6F6-F7E8C2EC4DB3}"/>
              </a:ext>
            </a:extLst>
          </p:cNvPr>
          <p:cNvSpPr/>
          <p:nvPr/>
        </p:nvSpPr>
        <p:spPr>
          <a:xfrm>
            <a:off x="5757656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1C576CE-0BC0-261E-1F29-C12A4335ABAB}"/>
              </a:ext>
            </a:extLst>
          </p:cNvPr>
          <p:cNvSpPr/>
          <p:nvPr/>
        </p:nvSpPr>
        <p:spPr>
          <a:xfrm>
            <a:off x="5757656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9AA1613-B56A-9707-54B4-3E625C515DCC}"/>
              </a:ext>
            </a:extLst>
          </p:cNvPr>
          <p:cNvSpPr/>
          <p:nvPr/>
        </p:nvSpPr>
        <p:spPr>
          <a:xfrm>
            <a:off x="5757656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E2B5B10-D975-A687-0D7C-36E04BB425C8}"/>
              </a:ext>
            </a:extLst>
          </p:cNvPr>
          <p:cNvSpPr/>
          <p:nvPr/>
        </p:nvSpPr>
        <p:spPr>
          <a:xfrm>
            <a:off x="5757656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55D6E7E-1650-21CC-4DC0-768785485609}"/>
              </a:ext>
            </a:extLst>
          </p:cNvPr>
          <p:cNvSpPr/>
          <p:nvPr/>
        </p:nvSpPr>
        <p:spPr>
          <a:xfrm>
            <a:off x="7610461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75B73EB-4AEA-3B9F-D929-50B4450F7C70}"/>
              </a:ext>
            </a:extLst>
          </p:cNvPr>
          <p:cNvSpPr/>
          <p:nvPr/>
        </p:nvSpPr>
        <p:spPr>
          <a:xfrm>
            <a:off x="7610461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14F6214-05CC-01D8-5616-4416D1547969}"/>
              </a:ext>
            </a:extLst>
          </p:cNvPr>
          <p:cNvSpPr/>
          <p:nvPr/>
        </p:nvSpPr>
        <p:spPr>
          <a:xfrm>
            <a:off x="7610461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894B09-75C9-67FD-C631-74EE078D88F8}"/>
              </a:ext>
            </a:extLst>
          </p:cNvPr>
          <p:cNvSpPr/>
          <p:nvPr/>
        </p:nvSpPr>
        <p:spPr>
          <a:xfrm>
            <a:off x="7610461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667BA29-B526-39BD-D08C-954976CFF9E9}"/>
              </a:ext>
            </a:extLst>
          </p:cNvPr>
          <p:cNvSpPr/>
          <p:nvPr/>
        </p:nvSpPr>
        <p:spPr>
          <a:xfrm>
            <a:off x="7610461" y="3886135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4D2A2AE-A782-71BE-FC70-659336E0B476}"/>
              </a:ext>
            </a:extLst>
          </p:cNvPr>
          <p:cNvSpPr/>
          <p:nvPr/>
        </p:nvSpPr>
        <p:spPr>
          <a:xfrm>
            <a:off x="7610461" y="2559698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D9A4B5-A94A-0D52-7E5A-9BADE846618D}"/>
              </a:ext>
            </a:extLst>
          </p:cNvPr>
          <p:cNvSpPr/>
          <p:nvPr/>
        </p:nvSpPr>
        <p:spPr>
          <a:xfrm>
            <a:off x="2734368" y="1401186"/>
            <a:ext cx="944811" cy="9448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F25B2D-01BB-499B-CEAC-8E34E2BD1482}"/>
              </a:ext>
            </a:extLst>
          </p:cNvPr>
          <p:cNvCxnSpPr>
            <a:cxnSpLocks/>
          </p:cNvCxnSpPr>
          <p:nvPr/>
        </p:nvCxnSpPr>
        <p:spPr>
          <a:xfrm>
            <a:off x="2734368" y="1731885"/>
            <a:ext cx="944811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42C7AA-DA2C-3543-931A-D8BCC7CB4E4E}"/>
              </a:ext>
            </a:extLst>
          </p:cNvPr>
          <p:cNvSpPr/>
          <p:nvPr/>
        </p:nvSpPr>
        <p:spPr>
          <a:xfrm>
            <a:off x="3232719" y="1829872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851BCE-4A6B-DCCD-8925-FF9DD862EEE1}"/>
              </a:ext>
            </a:extLst>
          </p:cNvPr>
          <p:cNvSpPr/>
          <p:nvPr/>
        </p:nvSpPr>
        <p:spPr>
          <a:xfrm>
            <a:off x="3086937" y="1868173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6AD37F-356E-62F0-0CBE-8C05C24A86D8}"/>
              </a:ext>
            </a:extLst>
          </p:cNvPr>
          <p:cNvSpPr/>
          <p:nvPr/>
        </p:nvSpPr>
        <p:spPr>
          <a:xfrm>
            <a:off x="3146855" y="150258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32AB449-B1DE-57D5-9356-F57D31819FBD}"/>
              </a:ext>
            </a:extLst>
          </p:cNvPr>
          <p:cNvCxnSpPr>
            <a:cxnSpLocks/>
          </p:cNvCxnSpPr>
          <p:nvPr/>
        </p:nvCxnSpPr>
        <p:spPr>
          <a:xfrm flipV="1">
            <a:off x="2734368" y="1188954"/>
            <a:ext cx="0" cy="2122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0E14BA1-FF9A-9742-64AE-832133CFE502}"/>
              </a:ext>
            </a:extLst>
          </p:cNvPr>
          <p:cNvSpPr txBox="1"/>
          <p:nvPr/>
        </p:nvSpPr>
        <p:spPr>
          <a:xfrm>
            <a:off x="2038806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700F9A5-7752-3984-CD74-92A412F7EB56}"/>
              </a:ext>
            </a:extLst>
          </p:cNvPr>
          <p:cNvCxnSpPr>
            <a:cxnSpLocks/>
          </p:cNvCxnSpPr>
          <p:nvPr/>
        </p:nvCxnSpPr>
        <p:spPr>
          <a:xfrm flipV="1">
            <a:off x="3679179" y="1188954"/>
            <a:ext cx="0" cy="2122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8953267-2798-7FF5-FFDD-B498674DFCF8}"/>
              </a:ext>
            </a:extLst>
          </p:cNvPr>
          <p:cNvCxnSpPr>
            <a:cxnSpLocks/>
          </p:cNvCxnSpPr>
          <p:nvPr/>
        </p:nvCxnSpPr>
        <p:spPr>
          <a:xfrm flipV="1">
            <a:off x="4108419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B789DA0-2083-818F-1F33-FE60D846DBA3}"/>
              </a:ext>
            </a:extLst>
          </p:cNvPr>
          <p:cNvCxnSpPr>
            <a:cxnSpLocks/>
          </p:cNvCxnSpPr>
          <p:nvPr/>
        </p:nvCxnSpPr>
        <p:spPr>
          <a:xfrm flipV="1">
            <a:off x="5943881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B909ACB-5B7C-397E-1072-9F2AB3DAB2AA}"/>
              </a:ext>
            </a:extLst>
          </p:cNvPr>
          <p:cNvCxnSpPr/>
          <p:nvPr/>
        </p:nvCxnSpPr>
        <p:spPr>
          <a:xfrm>
            <a:off x="7769391" y="2343222"/>
            <a:ext cx="6436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147CC1F-C4D7-13BE-728A-455B2376D8F7}"/>
              </a:ext>
            </a:extLst>
          </p:cNvPr>
          <p:cNvCxnSpPr/>
          <p:nvPr/>
        </p:nvCxnSpPr>
        <p:spPr>
          <a:xfrm>
            <a:off x="7775406" y="4207366"/>
            <a:ext cx="6436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84916E9-16C6-35FF-131F-A80A8C597862}"/>
              </a:ext>
            </a:extLst>
          </p:cNvPr>
          <p:cNvCxnSpPr>
            <a:cxnSpLocks/>
          </p:cNvCxnSpPr>
          <p:nvPr/>
        </p:nvCxnSpPr>
        <p:spPr>
          <a:xfrm>
            <a:off x="5455776" y="5251663"/>
            <a:ext cx="29632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788EDA5-D3F2-812E-C0D3-58097C64F94F}"/>
              </a:ext>
            </a:extLst>
          </p:cNvPr>
          <p:cNvCxnSpPr>
            <a:cxnSpLocks/>
          </p:cNvCxnSpPr>
          <p:nvPr/>
        </p:nvCxnSpPr>
        <p:spPr>
          <a:xfrm flipV="1">
            <a:off x="2300878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E816017-A212-3F01-61E5-8623399C5E8B}"/>
              </a:ext>
            </a:extLst>
          </p:cNvPr>
          <p:cNvCxnSpPr>
            <a:cxnSpLocks/>
          </p:cNvCxnSpPr>
          <p:nvPr/>
        </p:nvCxnSpPr>
        <p:spPr>
          <a:xfrm flipV="1">
            <a:off x="7769391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81B0B68-FE79-13D4-6070-0943001700E0}"/>
              </a:ext>
            </a:extLst>
          </p:cNvPr>
          <p:cNvCxnSpPr>
            <a:cxnSpLocks/>
          </p:cNvCxnSpPr>
          <p:nvPr/>
        </p:nvCxnSpPr>
        <p:spPr>
          <a:xfrm>
            <a:off x="3679179" y="1401186"/>
            <a:ext cx="473387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BEA32EC-F361-59E9-FFFF-AEEC7EDA10C9}"/>
              </a:ext>
            </a:extLst>
          </p:cNvPr>
          <p:cNvSpPr txBox="1"/>
          <p:nvPr/>
        </p:nvSpPr>
        <p:spPr>
          <a:xfrm>
            <a:off x="2457387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5D011E-5D5D-846F-A84D-47FC81F00588}"/>
              </a:ext>
            </a:extLst>
          </p:cNvPr>
          <p:cNvSpPr txBox="1"/>
          <p:nvPr/>
        </p:nvSpPr>
        <p:spPr>
          <a:xfrm>
            <a:off x="3418382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F6035F-C757-309A-76F6-0CEBFC2AC8CF}"/>
              </a:ext>
            </a:extLst>
          </p:cNvPr>
          <p:cNvSpPr txBox="1"/>
          <p:nvPr/>
        </p:nvSpPr>
        <p:spPr>
          <a:xfrm>
            <a:off x="3838955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17A889-0FFA-5320-56BE-86F05F2A84C1}"/>
              </a:ext>
            </a:extLst>
          </p:cNvPr>
          <p:cNvSpPr txBox="1"/>
          <p:nvPr/>
        </p:nvSpPr>
        <p:spPr>
          <a:xfrm>
            <a:off x="5680718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FF4D06-D970-62AE-274A-90A839DD57CA}"/>
              </a:ext>
            </a:extLst>
          </p:cNvPr>
          <p:cNvSpPr txBox="1"/>
          <p:nvPr/>
        </p:nvSpPr>
        <p:spPr>
          <a:xfrm>
            <a:off x="7509086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DCB59E-3CF5-F338-479E-2F87B8168AAD}"/>
              </a:ext>
            </a:extLst>
          </p:cNvPr>
          <p:cNvSpPr txBox="1"/>
          <p:nvPr/>
        </p:nvSpPr>
        <p:spPr>
          <a:xfrm>
            <a:off x="8391791" y="1278071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5F2FD6F-1C82-B8A4-E2D2-ED1AD146AE39}"/>
              </a:ext>
            </a:extLst>
          </p:cNvPr>
          <p:cNvSpPr txBox="1"/>
          <p:nvPr/>
        </p:nvSpPr>
        <p:spPr>
          <a:xfrm>
            <a:off x="8391791" y="2209205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298027D-2302-AB85-8A62-EEE5C6E529A8}"/>
              </a:ext>
            </a:extLst>
          </p:cNvPr>
          <p:cNvSpPr txBox="1"/>
          <p:nvPr/>
        </p:nvSpPr>
        <p:spPr>
          <a:xfrm>
            <a:off x="8391791" y="4084252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D0E6237-128D-08F4-98FD-96A9ED1510FE}"/>
              </a:ext>
            </a:extLst>
          </p:cNvPr>
          <p:cNvSpPr txBox="1"/>
          <p:nvPr/>
        </p:nvSpPr>
        <p:spPr>
          <a:xfrm>
            <a:off x="8391791" y="5132101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682363A-515B-3B6C-BDA4-8DC02B1F579A}"/>
              </a:ext>
            </a:extLst>
          </p:cNvPr>
          <p:cNvCxnSpPr>
            <a:cxnSpLocks/>
          </p:cNvCxnSpPr>
          <p:nvPr/>
        </p:nvCxnSpPr>
        <p:spPr>
          <a:xfrm flipV="1">
            <a:off x="1607016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AEC0CB4-90EA-A671-FE0B-3729F12CC858}"/>
              </a:ext>
            </a:extLst>
          </p:cNvPr>
          <p:cNvCxnSpPr>
            <a:cxnSpLocks/>
          </p:cNvCxnSpPr>
          <p:nvPr/>
        </p:nvCxnSpPr>
        <p:spPr>
          <a:xfrm flipV="1">
            <a:off x="2385711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33A113D-770F-175D-5049-6B4B3AC26487}"/>
              </a:ext>
            </a:extLst>
          </p:cNvPr>
          <p:cNvCxnSpPr>
            <a:cxnSpLocks/>
          </p:cNvCxnSpPr>
          <p:nvPr/>
        </p:nvCxnSpPr>
        <p:spPr>
          <a:xfrm flipV="1">
            <a:off x="3976481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DEDCCFA-C1B4-25E1-B5EC-652625711F78}"/>
              </a:ext>
            </a:extLst>
          </p:cNvPr>
          <p:cNvCxnSpPr>
            <a:cxnSpLocks/>
          </p:cNvCxnSpPr>
          <p:nvPr/>
        </p:nvCxnSpPr>
        <p:spPr>
          <a:xfrm flipV="1">
            <a:off x="4658500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3245839-469B-A0A4-C24C-35955B068A01}"/>
              </a:ext>
            </a:extLst>
          </p:cNvPr>
          <p:cNvCxnSpPr>
            <a:cxnSpLocks/>
          </p:cNvCxnSpPr>
          <p:nvPr/>
        </p:nvCxnSpPr>
        <p:spPr>
          <a:xfrm flipV="1">
            <a:off x="5478222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F961FF4-48D2-BCC3-D7F0-D8995F27F066}"/>
              </a:ext>
            </a:extLst>
          </p:cNvPr>
          <p:cNvSpPr txBox="1"/>
          <p:nvPr/>
        </p:nvSpPr>
        <p:spPr>
          <a:xfrm>
            <a:off x="1342891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4A1432D-49B3-BE6B-23BD-2DAED96B2C76}"/>
              </a:ext>
            </a:extLst>
          </p:cNvPr>
          <p:cNvSpPr txBox="1"/>
          <p:nvPr/>
        </p:nvSpPr>
        <p:spPr>
          <a:xfrm>
            <a:off x="2116552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A7FC86-0D84-8E34-D2A8-905616535357}"/>
              </a:ext>
            </a:extLst>
          </p:cNvPr>
          <p:cNvSpPr txBox="1"/>
          <p:nvPr/>
        </p:nvSpPr>
        <p:spPr>
          <a:xfrm>
            <a:off x="2909860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77DB915-F048-9D92-FF17-94DB45E037BE}"/>
              </a:ext>
            </a:extLst>
          </p:cNvPr>
          <p:cNvSpPr txBox="1"/>
          <p:nvPr/>
        </p:nvSpPr>
        <p:spPr>
          <a:xfrm>
            <a:off x="3695237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3B1DE79-57BC-65CC-41EE-DFDED94CF262}"/>
              </a:ext>
            </a:extLst>
          </p:cNvPr>
          <p:cNvSpPr txBox="1"/>
          <p:nvPr/>
        </p:nvSpPr>
        <p:spPr>
          <a:xfrm>
            <a:off x="4392179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887075F-0B6A-1D88-0BAC-CB7E2BE9F9B2}"/>
              </a:ext>
            </a:extLst>
          </p:cNvPr>
          <p:cNvSpPr txBox="1"/>
          <p:nvPr/>
        </p:nvSpPr>
        <p:spPr>
          <a:xfrm>
            <a:off x="5222367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D2AC2C4-A0F5-B53E-B6A5-37ABF8C75AD1}"/>
              </a:ext>
            </a:extLst>
          </p:cNvPr>
          <p:cNvCxnSpPr>
            <a:cxnSpLocks/>
          </p:cNvCxnSpPr>
          <p:nvPr/>
        </p:nvCxnSpPr>
        <p:spPr>
          <a:xfrm>
            <a:off x="5455776" y="5987945"/>
            <a:ext cx="29632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99CFC420-9645-F904-4510-70907AE4A35D}"/>
              </a:ext>
            </a:extLst>
          </p:cNvPr>
          <p:cNvSpPr txBox="1"/>
          <p:nvPr/>
        </p:nvSpPr>
        <p:spPr>
          <a:xfrm>
            <a:off x="8391791" y="5858473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0694AB-36BF-79C2-BFB4-D5BBC6EA1C56}"/>
              </a:ext>
            </a:extLst>
          </p:cNvPr>
          <p:cNvSpPr/>
          <p:nvPr/>
        </p:nvSpPr>
        <p:spPr>
          <a:xfrm>
            <a:off x="1588189" y="4209241"/>
            <a:ext cx="3867588" cy="1775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8F7BB8-925B-4B04-AAD9-E46B8B6E9025}"/>
              </a:ext>
            </a:extLst>
          </p:cNvPr>
          <p:cNvCxnSpPr/>
          <p:nvPr/>
        </p:nvCxnSpPr>
        <p:spPr>
          <a:xfrm>
            <a:off x="4695010" y="4414537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31A9AF7-000C-4539-08EF-7CB0F73C35A6}"/>
              </a:ext>
            </a:extLst>
          </p:cNvPr>
          <p:cNvCxnSpPr/>
          <p:nvPr/>
        </p:nvCxnSpPr>
        <p:spPr>
          <a:xfrm>
            <a:off x="4695010" y="4564899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F5C0AF-4852-7D7F-6D68-56D13F81F9F1}"/>
              </a:ext>
            </a:extLst>
          </p:cNvPr>
          <p:cNvCxnSpPr>
            <a:cxnSpLocks/>
          </p:cNvCxnSpPr>
          <p:nvPr/>
        </p:nvCxnSpPr>
        <p:spPr>
          <a:xfrm flipV="1">
            <a:off x="4682768" y="4209241"/>
            <a:ext cx="0" cy="1078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50718-0DC8-95F1-FFF9-F8523E40BEFE}"/>
              </a:ext>
            </a:extLst>
          </p:cNvPr>
          <p:cNvSpPr/>
          <p:nvPr/>
        </p:nvSpPr>
        <p:spPr>
          <a:xfrm>
            <a:off x="3961558" y="5287744"/>
            <a:ext cx="696943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2E75578-D08F-1DFF-ABA3-BA182876FAD4}"/>
              </a:ext>
            </a:extLst>
          </p:cNvPr>
          <p:cNvSpPr/>
          <p:nvPr/>
        </p:nvSpPr>
        <p:spPr>
          <a:xfrm>
            <a:off x="3164871" y="4210528"/>
            <a:ext cx="1493629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0048C41-4342-E899-4F87-B4E0C8A53C6A}"/>
              </a:ext>
            </a:extLst>
          </p:cNvPr>
          <p:cNvSpPr/>
          <p:nvPr/>
        </p:nvSpPr>
        <p:spPr>
          <a:xfrm>
            <a:off x="2382932" y="5287744"/>
            <a:ext cx="1582243" cy="696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AB6485-ED3F-EAB9-7587-06A579D1CBD2}"/>
              </a:ext>
            </a:extLst>
          </p:cNvPr>
          <p:cNvSpPr/>
          <p:nvPr/>
        </p:nvSpPr>
        <p:spPr>
          <a:xfrm>
            <a:off x="1590544" y="4210528"/>
            <a:ext cx="1576027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3</a:t>
            </a:r>
            <a:r>
              <a:rPr lang="en-US" altLang="ko-KR" sz="1000" dirty="0">
                <a:solidFill>
                  <a:schemeClr val="tx1"/>
                </a:solidFill>
              </a:rPr>
              <a:t>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9E7812B-C217-D7B0-3257-7BFE194B9D60}"/>
              </a:ext>
            </a:extLst>
          </p:cNvPr>
          <p:cNvSpPr/>
          <p:nvPr/>
        </p:nvSpPr>
        <p:spPr>
          <a:xfrm>
            <a:off x="1590544" y="5287744"/>
            <a:ext cx="792389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2m(y)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3BDD4A-A03F-174D-7054-395339129A1F}"/>
              </a:ext>
            </a:extLst>
          </p:cNvPr>
          <p:cNvCxnSpPr>
            <a:cxnSpLocks/>
          </p:cNvCxnSpPr>
          <p:nvPr/>
        </p:nvCxnSpPr>
        <p:spPr>
          <a:xfrm>
            <a:off x="4002116" y="4209241"/>
            <a:ext cx="0" cy="1775445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98B92DE-CD35-4E42-A68A-0E07F48EED4C}"/>
              </a:ext>
            </a:extLst>
          </p:cNvPr>
          <p:cNvCxnSpPr>
            <a:cxnSpLocks/>
          </p:cNvCxnSpPr>
          <p:nvPr/>
        </p:nvCxnSpPr>
        <p:spPr>
          <a:xfrm>
            <a:off x="2342306" y="5287744"/>
            <a:ext cx="0" cy="69694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CADE83-F360-E37C-F5DB-DDFE944F44F1}"/>
              </a:ext>
            </a:extLst>
          </p:cNvPr>
          <p:cNvCxnSpPr>
            <a:endCxn id="84" idx="2"/>
          </p:cNvCxnSpPr>
          <p:nvPr/>
        </p:nvCxnSpPr>
        <p:spPr>
          <a:xfrm>
            <a:off x="2382932" y="5287744"/>
            <a:ext cx="1528754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475C71-4630-A11C-FAD9-3EFAAB716B51}"/>
              </a:ext>
            </a:extLst>
          </p:cNvPr>
          <p:cNvCxnSpPr/>
          <p:nvPr/>
        </p:nvCxnSpPr>
        <p:spPr>
          <a:xfrm>
            <a:off x="1588189" y="4414537"/>
            <a:ext cx="159391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1A5005-51A2-C112-470A-820A5185B707}"/>
              </a:ext>
            </a:extLst>
          </p:cNvPr>
          <p:cNvCxnSpPr/>
          <p:nvPr/>
        </p:nvCxnSpPr>
        <p:spPr>
          <a:xfrm>
            <a:off x="1588189" y="5020626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6229F2E-1D19-C98A-D5E4-CC350F37DFE1}"/>
              </a:ext>
            </a:extLst>
          </p:cNvPr>
          <p:cNvCxnSpPr/>
          <p:nvPr/>
        </p:nvCxnSpPr>
        <p:spPr>
          <a:xfrm>
            <a:off x="1588189" y="4842008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418FBAE-B3A8-7C8E-5A49-D76DE71D4CB3}"/>
              </a:ext>
            </a:extLst>
          </p:cNvPr>
          <p:cNvCxnSpPr/>
          <p:nvPr/>
        </p:nvCxnSpPr>
        <p:spPr>
          <a:xfrm>
            <a:off x="1588189" y="4633858"/>
            <a:ext cx="1593917" cy="0"/>
          </a:xfrm>
          <a:prstGeom prst="straightConnector1">
            <a:avLst/>
          </a:prstGeom>
          <a:ln>
            <a:solidFill>
              <a:schemeClr val="bg1">
                <a:alpha val="90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1AC0C7-09CF-AAA5-BC24-34EB8EA2AFE0}"/>
              </a:ext>
            </a:extLst>
          </p:cNvPr>
          <p:cNvCxnSpPr>
            <a:cxnSpLocks/>
          </p:cNvCxnSpPr>
          <p:nvPr/>
        </p:nvCxnSpPr>
        <p:spPr>
          <a:xfrm flipV="1">
            <a:off x="1461723" y="4229165"/>
            <a:ext cx="0" cy="1058580"/>
          </a:xfrm>
          <a:prstGeom prst="straightConnector1">
            <a:avLst/>
          </a:prstGeom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FCB01547-87FE-DDCC-4978-9432732843A2}"/>
              </a:ext>
            </a:extLst>
          </p:cNvPr>
          <p:cNvSpPr/>
          <p:nvPr/>
        </p:nvSpPr>
        <p:spPr>
          <a:xfrm>
            <a:off x="5363420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02D69B50-AA94-1572-4D65-6F3EED092487}"/>
              </a:ext>
            </a:extLst>
          </p:cNvPr>
          <p:cNvSpPr/>
          <p:nvPr/>
        </p:nvSpPr>
        <p:spPr>
          <a:xfrm>
            <a:off x="5217131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861065F-7B7C-C451-E5B4-1BAEE7609681}"/>
              </a:ext>
            </a:extLst>
          </p:cNvPr>
          <p:cNvCxnSpPr>
            <a:cxnSpLocks/>
            <a:endCxn id="87" idx="0"/>
          </p:cNvCxnSpPr>
          <p:nvPr/>
        </p:nvCxnSpPr>
        <p:spPr>
          <a:xfrm flipH="1" flipV="1">
            <a:off x="3174054" y="5287744"/>
            <a:ext cx="7615" cy="10655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6C48F47-F412-8B2C-F2BE-0038853D8947}"/>
              </a:ext>
            </a:extLst>
          </p:cNvPr>
          <p:cNvSpPr/>
          <p:nvPr/>
        </p:nvSpPr>
        <p:spPr>
          <a:xfrm>
            <a:off x="3519157" y="557629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7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725"/>
          <p:cNvSpPr/>
          <p:nvPr/>
        </p:nvSpPr>
        <p:spPr>
          <a:xfrm>
            <a:off x="1574640" y="3303360"/>
            <a:ext cx="1190160" cy="72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724"/>
          <p:cNvSpPr/>
          <p:nvPr/>
        </p:nvSpPr>
        <p:spPr>
          <a:xfrm>
            <a:off x="2679480" y="1188720"/>
            <a:ext cx="4915800" cy="49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3" name="그룹 7"/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284" name="직사각형 23"/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직사각형 24"/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직사각형 25"/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직사각형 26"/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직사각형 27"/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TextBox 6"/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0" name="TextBox 7"/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1" name="TextBox 8"/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2" name="TextBox 9"/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3" name="TextBox 10"/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5" name="TextBox 13"/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6" name="TextBox 14"/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7" name="TextBox 15"/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8" name="TextBox 16"/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99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20g x 16g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0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1" name="직사각형 288"/>
          <p:cNvSpPr/>
          <p:nvPr/>
        </p:nvSpPr>
        <p:spPr>
          <a:xfrm>
            <a:off x="1872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89"/>
          <p:cNvSpPr/>
          <p:nvPr/>
        </p:nvSpPr>
        <p:spPr>
          <a:xfrm>
            <a:off x="2170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90"/>
          <p:cNvSpPr/>
          <p:nvPr/>
        </p:nvSpPr>
        <p:spPr>
          <a:xfrm>
            <a:off x="1872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91"/>
          <p:cNvSpPr/>
          <p:nvPr/>
        </p:nvSpPr>
        <p:spPr>
          <a:xfrm>
            <a:off x="2170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94"/>
          <p:cNvSpPr/>
          <p:nvPr/>
        </p:nvSpPr>
        <p:spPr>
          <a:xfrm>
            <a:off x="24678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95"/>
          <p:cNvSpPr/>
          <p:nvPr/>
        </p:nvSpPr>
        <p:spPr>
          <a:xfrm>
            <a:off x="24678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33"/>
          <p:cNvSpPr/>
          <p:nvPr/>
        </p:nvSpPr>
        <p:spPr>
          <a:xfrm>
            <a:off x="2763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34"/>
          <p:cNvSpPr/>
          <p:nvPr/>
        </p:nvSpPr>
        <p:spPr>
          <a:xfrm>
            <a:off x="3060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35"/>
          <p:cNvSpPr/>
          <p:nvPr/>
        </p:nvSpPr>
        <p:spPr>
          <a:xfrm>
            <a:off x="2763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36"/>
          <p:cNvSpPr/>
          <p:nvPr/>
        </p:nvSpPr>
        <p:spPr>
          <a:xfrm>
            <a:off x="3060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37"/>
          <p:cNvSpPr/>
          <p:nvPr/>
        </p:nvSpPr>
        <p:spPr>
          <a:xfrm>
            <a:off x="33584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38"/>
          <p:cNvSpPr/>
          <p:nvPr/>
        </p:nvSpPr>
        <p:spPr>
          <a:xfrm>
            <a:off x="33584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9"/>
          <p:cNvSpPr/>
          <p:nvPr/>
        </p:nvSpPr>
        <p:spPr>
          <a:xfrm>
            <a:off x="2763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40"/>
          <p:cNvSpPr/>
          <p:nvPr/>
        </p:nvSpPr>
        <p:spPr>
          <a:xfrm>
            <a:off x="3060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41"/>
          <p:cNvSpPr/>
          <p:nvPr/>
        </p:nvSpPr>
        <p:spPr>
          <a:xfrm>
            <a:off x="2763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42"/>
          <p:cNvSpPr/>
          <p:nvPr/>
        </p:nvSpPr>
        <p:spPr>
          <a:xfrm>
            <a:off x="3060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3"/>
          <p:cNvSpPr/>
          <p:nvPr/>
        </p:nvSpPr>
        <p:spPr>
          <a:xfrm>
            <a:off x="33584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83"/>
          <p:cNvSpPr/>
          <p:nvPr/>
        </p:nvSpPr>
        <p:spPr>
          <a:xfrm>
            <a:off x="33584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84"/>
          <p:cNvSpPr/>
          <p:nvPr/>
        </p:nvSpPr>
        <p:spPr>
          <a:xfrm>
            <a:off x="2763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85"/>
          <p:cNvSpPr/>
          <p:nvPr/>
        </p:nvSpPr>
        <p:spPr>
          <a:xfrm>
            <a:off x="3060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86"/>
          <p:cNvSpPr/>
          <p:nvPr/>
        </p:nvSpPr>
        <p:spPr>
          <a:xfrm>
            <a:off x="2763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87"/>
          <p:cNvSpPr/>
          <p:nvPr/>
        </p:nvSpPr>
        <p:spPr>
          <a:xfrm>
            <a:off x="3060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88"/>
          <p:cNvSpPr/>
          <p:nvPr/>
        </p:nvSpPr>
        <p:spPr>
          <a:xfrm>
            <a:off x="33584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9"/>
          <p:cNvSpPr/>
          <p:nvPr/>
        </p:nvSpPr>
        <p:spPr>
          <a:xfrm>
            <a:off x="33584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90"/>
          <p:cNvSpPr/>
          <p:nvPr/>
        </p:nvSpPr>
        <p:spPr>
          <a:xfrm>
            <a:off x="3653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91"/>
          <p:cNvSpPr/>
          <p:nvPr/>
        </p:nvSpPr>
        <p:spPr>
          <a:xfrm>
            <a:off x="3951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92"/>
          <p:cNvSpPr/>
          <p:nvPr/>
        </p:nvSpPr>
        <p:spPr>
          <a:xfrm>
            <a:off x="3653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93"/>
          <p:cNvSpPr/>
          <p:nvPr/>
        </p:nvSpPr>
        <p:spPr>
          <a:xfrm>
            <a:off x="3951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94"/>
          <p:cNvSpPr/>
          <p:nvPr/>
        </p:nvSpPr>
        <p:spPr>
          <a:xfrm>
            <a:off x="4248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95"/>
          <p:cNvSpPr/>
          <p:nvPr/>
        </p:nvSpPr>
        <p:spPr>
          <a:xfrm>
            <a:off x="4248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6"/>
          <p:cNvSpPr/>
          <p:nvPr/>
        </p:nvSpPr>
        <p:spPr>
          <a:xfrm>
            <a:off x="3653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7"/>
          <p:cNvSpPr/>
          <p:nvPr/>
        </p:nvSpPr>
        <p:spPr>
          <a:xfrm>
            <a:off x="3951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8"/>
          <p:cNvSpPr/>
          <p:nvPr/>
        </p:nvSpPr>
        <p:spPr>
          <a:xfrm>
            <a:off x="3653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9"/>
          <p:cNvSpPr/>
          <p:nvPr/>
        </p:nvSpPr>
        <p:spPr>
          <a:xfrm>
            <a:off x="3951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00"/>
          <p:cNvSpPr/>
          <p:nvPr/>
        </p:nvSpPr>
        <p:spPr>
          <a:xfrm>
            <a:off x="4248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01"/>
          <p:cNvSpPr/>
          <p:nvPr/>
        </p:nvSpPr>
        <p:spPr>
          <a:xfrm>
            <a:off x="4248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02"/>
          <p:cNvSpPr/>
          <p:nvPr/>
        </p:nvSpPr>
        <p:spPr>
          <a:xfrm>
            <a:off x="3653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03"/>
          <p:cNvSpPr/>
          <p:nvPr/>
        </p:nvSpPr>
        <p:spPr>
          <a:xfrm>
            <a:off x="3951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04"/>
          <p:cNvSpPr/>
          <p:nvPr/>
        </p:nvSpPr>
        <p:spPr>
          <a:xfrm>
            <a:off x="3653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05"/>
          <p:cNvSpPr/>
          <p:nvPr/>
        </p:nvSpPr>
        <p:spPr>
          <a:xfrm>
            <a:off x="3951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6"/>
          <p:cNvSpPr/>
          <p:nvPr/>
        </p:nvSpPr>
        <p:spPr>
          <a:xfrm>
            <a:off x="4248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7"/>
          <p:cNvSpPr/>
          <p:nvPr/>
        </p:nvSpPr>
        <p:spPr>
          <a:xfrm>
            <a:off x="4248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8"/>
          <p:cNvSpPr/>
          <p:nvPr/>
        </p:nvSpPr>
        <p:spPr>
          <a:xfrm>
            <a:off x="2763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9"/>
          <p:cNvSpPr/>
          <p:nvPr/>
        </p:nvSpPr>
        <p:spPr>
          <a:xfrm>
            <a:off x="3060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10"/>
          <p:cNvSpPr/>
          <p:nvPr/>
        </p:nvSpPr>
        <p:spPr>
          <a:xfrm>
            <a:off x="2763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11"/>
          <p:cNvSpPr/>
          <p:nvPr/>
        </p:nvSpPr>
        <p:spPr>
          <a:xfrm>
            <a:off x="3060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12"/>
          <p:cNvSpPr/>
          <p:nvPr/>
        </p:nvSpPr>
        <p:spPr>
          <a:xfrm>
            <a:off x="33584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13"/>
          <p:cNvSpPr/>
          <p:nvPr/>
        </p:nvSpPr>
        <p:spPr>
          <a:xfrm>
            <a:off x="33584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14"/>
          <p:cNvSpPr/>
          <p:nvPr/>
        </p:nvSpPr>
        <p:spPr>
          <a:xfrm>
            <a:off x="2763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15"/>
          <p:cNvSpPr/>
          <p:nvPr/>
        </p:nvSpPr>
        <p:spPr>
          <a:xfrm>
            <a:off x="3060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6"/>
          <p:cNvSpPr/>
          <p:nvPr/>
        </p:nvSpPr>
        <p:spPr>
          <a:xfrm>
            <a:off x="2763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7"/>
          <p:cNvSpPr/>
          <p:nvPr/>
        </p:nvSpPr>
        <p:spPr>
          <a:xfrm>
            <a:off x="3060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8"/>
          <p:cNvSpPr/>
          <p:nvPr/>
        </p:nvSpPr>
        <p:spPr>
          <a:xfrm>
            <a:off x="33584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9"/>
          <p:cNvSpPr/>
          <p:nvPr/>
        </p:nvSpPr>
        <p:spPr>
          <a:xfrm>
            <a:off x="33584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22"/>
          <p:cNvSpPr/>
          <p:nvPr/>
        </p:nvSpPr>
        <p:spPr>
          <a:xfrm>
            <a:off x="2763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23"/>
          <p:cNvSpPr/>
          <p:nvPr/>
        </p:nvSpPr>
        <p:spPr>
          <a:xfrm>
            <a:off x="3060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25"/>
          <p:cNvSpPr/>
          <p:nvPr/>
        </p:nvSpPr>
        <p:spPr>
          <a:xfrm>
            <a:off x="33584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26"/>
          <p:cNvSpPr/>
          <p:nvPr/>
        </p:nvSpPr>
        <p:spPr>
          <a:xfrm>
            <a:off x="3653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27"/>
          <p:cNvSpPr/>
          <p:nvPr/>
        </p:nvSpPr>
        <p:spPr>
          <a:xfrm>
            <a:off x="3951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28"/>
          <p:cNvSpPr/>
          <p:nvPr/>
        </p:nvSpPr>
        <p:spPr>
          <a:xfrm>
            <a:off x="3653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9"/>
          <p:cNvSpPr/>
          <p:nvPr/>
        </p:nvSpPr>
        <p:spPr>
          <a:xfrm>
            <a:off x="3951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30"/>
          <p:cNvSpPr/>
          <p:nvPr/>
        </p:nvSpPr>
        <p:spPr>
          <a:xfrm>
            <a:off x="4248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31"/>
          <p:cNvSpPr/>
          <p:nvPr/>
        </p:nvSpPr>
        <p:spPr>
          <a:xfrm>
            <a:off x="4248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32"/>
          <p:cNvSpPr/>
          <p:nvPr/>
        </p:nvSpPr>
        <p:spPr>
          <a:xfrm>
            <a:off x="3653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33"/>
          <p:cNvSpPr/>
          <p:nvPr/>
        </p:nvSpPr>
        <p:spPr>
          <a:xfrm>
            <a:off x="3951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34"/>
          <p:cNvSpPr/>
          <p:nvPr/>
        </p:nvSpPr>
        <p:spPr>
          <a:xfrm>
            <a:off x="3653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35"/>
          <p:cNvSpPr/>
          <p:nvPr/>
        </p:nvSpPr>
        <p:spPr>
          <a:xfrm>
            <a:off x="3951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6"/>
          <p:cNvSpPr/>
          <p:nvPr/>
        </p:nvSpPr>
        <p:spPr>
          <a:xfrm>
            <a:off x="4248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7"/>
          <p:cNvSpPr/>
          <p:nvPr/>
        </p:nvSpPr>
        <p:spPr>
          <a:xfrm>
            <a:off x="4248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41"/>
          <p:cNvSpPr/>
          <p:nvPr/>
        </p:nvSpPr>
        <p:spPr>
          <a:xfrm>
            <a:off x="3653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42"/>
          <p:cNvSpPr/>
          <p:nvPr/>
        </p:nvSpPr>
        <p:spPr>
          <a:xfrm>
            <a:off x="3951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44"/>
          <p:cNvSpPr/>
          <p:nvPr/>
        </p:nvSpPr>
        <p:spPr>
          <a:xfrm>
            <a:off x="4248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45"/>
          <p:cNvSpPr/>
          <p:nvPr/>
        </p:nvSpPr>
        <p:spPr>
          <a:xfrm>
            <a:off x="276300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46"/>
          <p:cNvSpPr/>
          <p:nvPr/>
        </p:nvSpPr>
        <p:spPr>
          <a:xfrm>
            <a:off x="306072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47"/>
          <p:cNvSpPr/>
          <p:nvPr/>
        </p:nvSpPr>
        <p:spPr>
          <a:xfrm>
            <a:off x="276300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8"/>
          <p:cNvSpPr/>
          <p:nvPr/>
        </p:nvSpPr>
        <p:spPr>
          <a:xfrm>
            <a:off x="306072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9"/>
          <p:cNvSpPr/>
          <p:nvPr/>
        </p:nvSpPr>
        <p:spPr>
          <a:xfrm>
            <a:off x="335844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50"/>
          <p:cNvSpPr/>
          <p:nvPr/>
        </p:nvSpPr>
        <p:spPr>
          <a:xfrm>
            <a:off x="335844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51"/>
          <p:cNvSpPr/>
          <p:nvPr/>
        </p:nvSpPr>
        <p:spPr>
          <a:xfrm>
            <a:off x="276300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2"/>
          <p:cNvSpPr/>
          <p:nvPr/>
        </p:nvSpPr>
        <p:spPr>
          <a:xfrm>
            <a:off x="306072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55"/>
          <p:cNvSpPr/>
          <p:nvPr/>
        </p:nvSpPr>
        <p:spPr>
          <a:xfrm>
            <a:off x="335844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57"/>
          <p:cNvSpPr/>
          <p:nvPr/>
        </p:nvSpPr>
        <p:spPr>
          <a:xfrm>
            <a:off x="276300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58"/>
          <p:cNvSpPr/>
          <p:nvPr/>
        </p:nvSpPr>
        <p:spPr>
          <a:xfrm>
            <a:off x="306072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9"/>
          <p:cNvSpPr/>
          <p:nvPr/>
        </p:nvSpPr>
        <p:spPr>
          <a:xfrm>
            <a:off x="276300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60"/>
          <p:cNvSpPr/>
          <p:nvPr/>
        </p:nvSpPr>
        <p:spPr>
          <a:xfrm>
            <a:off x="306072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61"/>
          <p:cNvSpPr/>
          <p:nvPr/>
        </p:nvSpPr>
        <p:spPr>
          <a:xfrm>
            <a:off x="335844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62"/>
          <p:cNvSpPr/>
          <p:nvPr/>
        </p:nvSpPr>
        <p:spPr>
          <a:xfrm>
            <a:off x="335844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63"/>
          <p:cNvSpPr/>
          <p:nvPr/>
        </p:nvSpPr>
        <p:spPr>
          <a:xfrm>
            <a:off x="365328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312"/>
          <p:cNvSpPr/>
          <p:nvPr/>
        </p:nvSpPr>
        <p:spPr>
          <a:xfrm>
            <a:off x="395100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13"/>
          <p:cNvSpPr/>
          <p:nvPr/>
        </p:nvSpPr>
        <p:spPr>
          <a:xfrm>
            <a:off x="365328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314"/>
          <p:cNvSpPr/>
          <p:nvPr/>
        </p:nvSpPr>
        <p:spPr>
          <a:xfrm>
            <a:off x="395100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315"/>
          <p:cNvSpPr/>
          <p:nvPr/>
        </p:nvSpPr>
        <p:spPr>
          <a:xfrm>
            <a:off x="424872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322"/>
          <p:cNvSpPr/>
          <p:nvPr/>
        </p:nvSpPr>
        <p:spPr>
          <a:xfrm>
            <a:off x="424872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327"/>
          <p:cNvSpPr/>
          <p:nvPr/>
        </p:nvSpPr>
        <p:spPr>
          <a:xfrm>
            <a:off x="365328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29"/>
          <p:cNvSpPr/>
          <p:nvPr/>
        </p:nvSpPr>
        <p:spPr>
          <a:xfrm>
            <a:off x="395100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32"/>
          <p:cNvSpPr/>
          <p:nvPr/>
        </p:nvSpPr>
        <p:spPr>
          <a:xfrm>
            <a:off x="424872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34"/>
          <p:cNvSpPr/>
          <p:nvPr/>
        </p:nvSpPr>
        <p:spPr>
          <a:xfrm>
            <a:off x="365328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35"/>
          <p:cNvSpPr/>
          <p:nvPr/>
        </p:nvSpPr>
        <p:spPr>
          <a:xfrm>
            <a:off x="3951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36"/>
          <p:cNvSpPr/>
          <p:nvPr/>
        </p:nvSpPr>
        <p:spPr>
          <a:xfrm>
            <a:off x="365328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37"/>
          <p:cNvSpPr/>
          <p:nvPr/>
        </p:nvSpPr>
        <p:spPr>
          <a:xfrm>
            <a:off x="395100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38"/>
          <p:cNvSpPr/>
          <p:nvPr/>
        </p:nvSpPr>
        <p:spPr>
          <a:xfrm>
            <a:off x="42487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9"/>
          <p:cNvSpPr/>
          <p:nvPr/>
        </p:nvSpPr>
        <p:spPr>
          <a:xfrm>
            <a:off x="424872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40"/>
          <p:cNvSpPr/>
          <p:nvPr/>
        </p:nvSpPr>
        <p:spPr>
          <a:xfrm>
            <a:off x="4543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41"/>
          <p:cNvSpPr/>
          <p:nvPr/>
        </p:nvSpPr>
        <p:spPr>
          <a:xfrm>
            <a:off x="4841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42"/>
          <p:cNvSpPr/>
          <p:nvPr/>
        </p:nvSpPr>
        <p:spPr>
          <a:xfrm>
            <a:off x="4543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43"/>
          <p:cNvSpPr/>
          <p:nvPr/>
        </p:nvSpPr>
        <p:spPr>
          <a:xfrm>
            <a:off x="4841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44"/>
          <p:cNvSpPr/>
          <p:nvPr/>
        </p:nvSpPr>
        <p:spPr>
          <a:xfrm>
            <a:off x="5139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45"/>
          <p:cNvSpPr/>
          <p:nvPr/>
        </p:nvSpPr>
        <p:spPr>
          <a:xfrm>
            <a:off x="5139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6"/>
          <p:cNvSpPr/>
          <p:nvPr/>
        </p:nvSpPr>
        <p:spPr>
          <a:xfrm>
            <a:off x="4543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7"/>
          <p:cNvSpPr/>
          <p:nvPr/>
        </p:nvSpPr>
        <p:spPr>
          <a:xfrm>
            <a:off x="4841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8"/>
          <p:cNvSpPr/>
          <p:nvPr/>
        </p:nvSpPr>
        <p:spPr>
          <a:xfrm>
            <a:off x="4543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9"/>
          <p:cNvSpPr/>
          <p:nvPr/>
        </p:nvSpPr>
        <p:spPr>
          <a:xfrm>
            <a:off x="4841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50"/>
          <p:cNvSpPr/>
          <p:nvPr/>
        </p:nvSpPr>
        <p:spPr>
          <a:xfrm>
            <a:off x="5139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51"/>
          <p:cNvSpPr/>
          <p:nvPr/>
        </p:nvSpPr>
        <p:spPr>
          <a:xfrm>
            <a:off x="5139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52"/>
          <p:cNvSpPr/>
          <p:nvPr/>
        </p:nvSpPr>
        <p:spPr>
          <a:xfrm>
            <a:off x="4543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53"/>
          <p:cNvSpPr/>
          <p:nvPr/>
        </p:nvSpPr>
        <p:spPr>
          <a:xfrm>
            <a:off x="4841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54"/>
          <p:cNvSpPr/>
          <p:nvPr/>
        </p:nvSpPr>
        <p:spPr>
          <a:xfrm>
            <a:off x="4543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55"/>
          <p:cNvSpPr/>
          <p:nvPr/>
        </p:nvSpPr>
        <p:spPr>
          <a:xfrm>
            <a:off x="4841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6"/>
          <p:cNvSpPr/>
          <p:nvPr/>
        </p:nvSpPr>
        <p:spPr>
          <a:xfrm>
            <a:off x="5139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61"/>
          <p:cNvSpPr/>
          <p:nvPr/>
        </p:nvSpPr>
        <p:spPr>
          <a:xfrm>
            <a:off x="5139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62"/>
          <p:cNvSpPr/>
          <p:nvPr/>
        </p:nvSpPr>
        <p:spPr>
          <a:xfrm>
            <a:off x="54342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63"/>
          <p:cNvSpPr/>
          <p:nvPr/>
        </p:nvSpPr>
        <p:spPr>
          <a:xfrm>
            <a:off x="5731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64"/>
          <p:cNvSpPr/>
          <p:nvPr/>
        </p:nvSpPr>
        <p:spPr>
          <a:xfrm>
            <a:off x="54342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65"/>
          <p:cNvSpPr/>
          <p:nvPr/>
        </p:nvSpPr>
        <p:spPr>
          <a:xfrm>
            <a:off x="5731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66"/>
          <p:cNvSpPr/>
          <p:nvPr/>
        </p:nvSpPr>
        <p:spPr>
          <a:xfrm>
            <a:off x="6029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7"/>
          <p:cNvSpPr/>
          <p:nvPr/>
        </p:nvSpPr>
        <p:spPr>
          <a:xfrm>
            <a:off x="6029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8"/>
          <p:cNvSpPr/>
          <p:nvPr/>
        </p:nvSpPr>
        <p:spPr>
          <a:xfrm>
            <a:off x="54342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9"/>
          <p:cNvSpPr/>
          <p:nvPr/>
        </p:nvSpPr>
        <p:spPr>
          <a:xfrm>
            <a:off x="5731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70"/>
          <p:cNvSpPr/>
          <p:nvPr/>
        </p:nvSpPr>
        <p:spPr>
          <a:xfrm>
            <a:off x="54342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71"/>
          <p:cNvSpPr/>
          <p:nvPr/>
        </p:nvSpPr>
        <p:spPr>
          <a:xfrm>
            <a:off x="5731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72"/>
          <p:cNvSpPr/>
          <p:nvPr/>
        </p:nvSpPr>
        <p:spPr>
          <a:xfrm>
            <a:off x="6029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73"/>
          <p:cNvSpPr/>
          <p:nvPr/>
        </p:nvSpPr>
        <p:spPr>
          <a:xfrm>
            <a:off x="6029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74"/>
          <p:cNvSpPr/>
          <p:nvPr/>
        </p:nvSpPr>
        <p:spPr>
          <a:xfrm>
            <a:off x="54342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75"/>
          <p:cNvSpPr/>
          <p:nvPr/>
        </p:nvSpPr>
        <p:spPr>
          <a:xfrm>
            <a:off x="5731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6"/>
          <p:cNvSpPr/>
          <p:nvPr/>
        </p:nvSpPr>
        <p:spPr>
          <a:xfrm>
            <a:off x="54342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7"/>
          <p:cNvSpPr/>
          <p:nvPr/>
        </p:nvSpPr>
        <p:spPr>
          <a:xfrm>
            <a:off x="5731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8"/>
          <p:cNvSpPr/>
          <p:nvPr/>
        </p:nvSpPr>
        <p:spPr>
          <a:xfrm>
            <a:off x="6029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9"/>
          <p:cNvSpPr/>
          <p:nvPr/>
        </p:nvSpPr>
        <p:spPr>
          <a:xfrm>
            <a:off x="6029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80"/>
          <p:cNvSpPr/>
          <p:nvPr/>
        </p:nvSpPr>
        <p:spPr>
          <a:xfrm>
            <a:off x="4543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81"/>
          <p:cNvSpPr/>
          <p:nvPr/>
        </p:nvSpPr>
        <p:spPr>
          <a:xfrm>
            <a:off x="4841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82"/>
          <p:cNvSpPr/>
          <p:nvPr/>
        </p:nvSpPr>
        <p:spPr>
          <a:xfrm>
            <a:off x="4543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83"/>
          <p:cNvSpPr/>
          <p:nvPr/>
        </p:nvSpPr>
        <p:spPr>
          <a:xfrm>
            <a:off x="4841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84"/>
          <p:cNvSpPr/>
          <p:nvPr/>
        </p:nvSpPr>
        <p:spPr>
          <a:xfrm>
            <a:off x="5139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85"/>
          <p:cNvSpPr/>
          <p:nvPr/>
        </p:nvSpPr>
        <p:spPr>
          <a:xfrm>
            <a:off x="5139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6"/>
          <p:cNvSpPr/>
          <p:nvPr/>
        </p:nvSpPr>
        <p:spPr>
          <a:xfrm>
            <a:off x="4543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7"/>
          <p:cNvSpPr/>
          <p:nvPr/>
        </p:nvSpPr>
        <p:spPr>
          <a:xfrm>
            <a:off x="4841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8"/>
          <p:cNvSpPr/>
          <p:nvPr/>
        </p:nvSpPr>
        <p:spPr>
          <a:xfrm>
            <a:off x="4543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9"/>
          <p:cNvSpPr/>
          <p:nvPr/>
        </p:nvSpPr>
        <p:spPr>
          <a:xfrm>
            <a:off x="4841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90"/>
          <p:cNvSpPr/>
          <p:nvPr/>
        </p:nvSpPr>
        <p:spPr>
          <a:xfrm>
            <a:off x="5139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91"/>
          <p:cNvSpPr/>
          <p:nvPr/>
        </p:nvSpPr>
        <p:spPr>
          <a:xfrm>
            <a:off x="5139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94"/>
          <p:cNvSpPr/>
          <p:nvPr/>
        </p:nvSpPr>
        <p:spPr>
          <a:xfrm>
            <a:off x="4543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95"/>
          <p:cNvSpPr/>
          <p:nvPr/>
        </p:nvSpPr>
        <p:spPr>
          <a:xfrm>
            <a:off x="4841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97"/>
          <p:cNvSpPr/>
          <p:nvPr/>
        </p:nvSpPr>
        <p:spPr>
          <a:xfrm>
            <a:off x="5139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98"/>
          <p:cNvSpPr/>
          <p:nvPr/>
        </p:nvSpPr>
        <p:spPr>
          <a:xfrm>
            <a:off x="54342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9"/>
          <p:cNvSpPr/>
          <p:nvPr/>
        </p:nvSpPr>
        <p:spPr>
          <a:xfrm>
            <a:off x="5731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400"/>
          <p:cNvSpPr/>
          <p:nvPr/>
        </p:nvSpPr>
        <p:spPr>
          <a:xfrm>
            <a:off x="54342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401"/>
          <p:cNvSpPr/>
          <p:nvPr/>
        </p:nvSpPr>
        <p:spPr>
          <a:xfrm>
            <a:off x="5731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402"/>
          <p:cNvSpPr/>
          <p:nvPr/>
        </p:nvSpPr>
        <p:spPr>
          <a:xfrm>
            <a:off x="6029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403"/>
          <p:cNvSpPr/>
          <p:nvPr/>
        </p:nvSpPr>
        <p:spPr>
          <a:xfrm>
            <a:off x="6029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404"/>
          <p:cNvSpPr/>
          <p:nvPr/>
        </p:nvSpPr>
        <p:spPr>
          <a:xfrm>
            <a:off x="54342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405"/>
          <p:cNvSpPr/>
          <p:nvPr/>
        </p:nvSpPr>
        <p:spPr>
          <a:xfrm>
            <a:off x="5731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6"/>
          <p:cNvSpPr/>
          <p:nvPr/>
        </p:nvSpPr>
        <p:spPr>
          <a:xfrm>
            <a:off x="54342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7"/>
          <p:cNvSpPr/>
          <p:nvPr/>
        </p:nvSpPr>
        <p:spPr>
          <a:xfrm>
            <a:off x="5731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8"/>
          <p:cNvSpPr/>
          <p:nvPr/>
        </p:nvSpPr>
        <p:spPr>
          <a:xfrm>
            <a:off x="6029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9"/>
          <p:cNvSpPr/>
          <p:nvPr/>
        </p:nvSpPr>
        <p:spPr>
          <a:xfrm>
            <a:off x="6029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12"/>
          <p:cNvSpPr/>
          <p:nvPr/>
        </p:nvSpPr>
        <p:spPr>
          <a:xfrm>
            <a:off x="54342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13"/>
          <p:cNvSpPr/>
          <p:nvPr/>
        </p:nvSpPr>
        <p:spPr>
          <a:xfrm>
            <a:off x="5731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15"/>
          <p:cNvSpPr/>
          <p:nvPr/>
        </p:nvSpPr>
        <p:spPr>
          <a:xfrm>
            <a:off x="6029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16"/>
          <p:cNvSpPr/>
          <p:nvPr/>
        </p:nvSpPr>
        <p:spPr>
          <a:xfrm>
            <a:off x="454392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17"/>
          <p:cNvSpPr/>
          <p:nvPr/>
        </p:nvSpPr>
        <p:spPr>
          <a:xfrm>
            <a:off x="484164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18"/>
          <p:cNvSpPr/>
          <p:nvPr/>
        </p:nvSpPr>
        <p:spPr>
          <a:xfrm>
            <a:off x="454392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9"/>
          <p:cNvSpPr/>
          <p:nvPr/>
        </p:nvSpPr>
        <p:spPr>
          <a:xfrm>
            <a:off x="484164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20"/>
          <p:cNvSpPr/>
          <p:nvPr/>
        </p:nvSpPr>
        <p:spPr>
          <a:xfrm>
            <a:off x="51390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21"/>
          <p:cNvSpPr/>
          <p:nvPr/>
        </p:nvSpPr>
        <p:spPr>
          <a:xfrm>
            <a:off x="51390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22"/>
          <p:cNvSpPr/>
          <p:nvPr/>
        </p:nvSpPr>
        <p:spPr>
          <a:xfrm>
            <a:off x="454392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23"/>
          <p:cNvSpPr/>
          <p:nvPr/>
        </p:nvSpPr>
        <p:spPr>
          <a:xfrm>
            <a:off x="484164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26"/>
          <p:cNvSpPr/>
          <p:nvPr/>
        </p:nvSpPr>
        <p:spPr>
          <a:xfrm>
            <a:off x="51390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28"/>
          <p:cNvSpPr/>
          <p:nvPr/>
        </p:nvSpPr>
        <p:spPr>
          <a:xfrm>
            <a:off x="4543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9"/>
          <p:cNvSpPr/>
          <p:nvPr/>
        </p:nvSpPr>
        <p:spPr>
          <a:xfrm>
            <a:off x="4841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30"/>
          <p:cNvSpPr/>
          <p:nvPr/>
        </p:nvSpPr>
        <p:spPr>
          <a:xfrm>
            <a:off x="454392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31"/>
          <p:cNvSpPr/>
          <p:nvPr/>
        </p:nvSpPr>
        <p:spPr>
          <a:xfrm>
            <a:off x="484164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32"/>
          <p:cNvSpPr/>
          <p:nvPr/>
        </p:nvSpPr>
        <p:spPr>
          <a:xfrm>
            <a:off x="5139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33"/>
          <p:cNvSpPr/>
          <p:nvPr/>
        </p:nvSpPr>
        <p:spPr>
          <a:xfrm>
            <a:off x="51390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34"/>
          <p:cNvSpPr/>
          <p:nvPr/>
        </p:nvSpPr>
        <p:spPr>
          <a:xfrm>
            <a:off x="54342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35"/>
          <p:cNvSpPr/>
          <p:nvPr/>
        </p:nvSpPr>
        <p:spPr>
          <a:xfrm>
            <a:off x="573192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6"/>
          <p:cNvSpPr/>
          <p:nvPr/>
        </p:nvSpPr>
        <p:spPr>
          <a:xfrm>
            <a:off x="54342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7"/>
          <p:cNvSpPr/>
          <p:nvPr/>
        </p:nvSpPr>
        <p:spPr>
          <a:xfrm>
            <a:off x="573192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8"/>
          <p:cNvSpPr/>
          <p:nvPr/>
        </p:nvSpPr>
        <p:spPr>
          <a:xfrm>
            <a:off x="6029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9"/>
          <p:cNvSpPr/>
          <p:nvPr/>
        </p:nvSpPr>
        <p:spPr>
          <a:xfrm>
            <a:off x="6029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40"/>
          <p:cNvSpPr/>
          <p:nvPr/>
        </p:nvSpPr>
        <p:spPr>
          <a:xfrm>
            <a:off x="54342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41"/>
          <p:cNvSpPr/>
          <p:nvPr/>
        </p:nvSpPr>
        <p:spPr>
          <a:xfrm>
            <a:off x="573192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44"/>
          <p:cNvSpPr/>
          <p:nvPr/>
        </p:nvSpPr>
        <p:spPr>
          <a:xfrm>
            <a:off x="6029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46"/>
          <p:cNvSpPr/>
          <p:nvPr/>
        </p:nvSpPr>
        <p:spPr>
          <a:xfrm>
            <a:off x="54342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47"/>
          <p:cNvSpPr/>
          <p:nvPr/>
        </p:nvSpPr>
        <p:spPr>
          <a:xfrm>
            <a:off x="5731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48"/>
          <p:cNvSpPr/>
          <p:nvPr/>
        </p:nvSpPr>
        <p:spPr>
          <a:xfrm>
            <a:off x="54342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9"/>
          <p:cNvSpPr/>
          <p:nvPr/>
        </p:nvSpPr>
        <p:spPr>
          <a:xfrm>
            <a:off x="573192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50"/>
          <p:cNvSpPr/>
          <p:nvPr/>
        </p:nvSpPr>
        <p:spPr>
          <a:xfrm>
            <a:off x="6029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51"/>
          <p:cNvSpPr/>
          <p:nvPr/>
        </p:nvSpPr>
        <p:spPr>
          <a:xfrm>
            <a:off x="6029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560"/>
          <p:cNvSpPr/>
          <p:nvPr/>
        </p:nvSpPr>
        <p:spPr>
          <a:xfrm>
            <a:off x="6326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561"/>
          <p:cNvSpPr/>
          <p:nvPr/>
        </p:nvSpPr>
        <p:spPr>
          <a:xfrm>
            <a:off x="6624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562"/>
          <p:cNvSpPr/>
          <p:nvPr/>
        </p:nvSpPr>
        <p:spPr>
          <a:xfrm>
            <a:off x="6326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563"/>
          <p:cNvSpPr/>
          <p:nvPr/>
        </p:nvSpPr>
        <p:spPr>
          <a:xfrm>
            <a:off x="6624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564"/>
          <p:cNvSpPr/>
          <p:nvPr/>
        </p:nvSpPr>
        <p:spPr>
          <a:xfrm>
            <a:off x="6922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565"/>
          <p:cNvSpPr/>
          <p:nvPr/>
        </p:nvSpPr>
        <p:spPr>
          <a:xfrm>
            <a:off x="6922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6"/>
          <p:cNvSpPr/>
          <p:nvPr/>
        </p:nvSpPr>
        <p:spPr>
          <a:xfrm>
            <a:off x="6326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7"/>
          <p:cNvSpPr/>
          <p:nvPr/>
        </p:nvSpPr>
        <p:spPr>
          <a:xfrm>
            <a:off x="662436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8"/>
          <p:cNvSpPr/>
          <p:nvPr/>
        </p:nvSpPr>
        <p:spPr>
          <a:xfrm>
            <a:off x="6326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9"/>
          <p:cNvSpPr/>
          <p:nvPr/>
        </p:nvSpPr>
        <p:spPr>
          <a:xfrm>
            <a:off x="662436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70"/>
          <p:cNvSpPr/>
          <p:nvPr/>
        </p:nvSpPr>
        <p:spPr>
          <a:xfrm>
            <a:off x="69220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71"/>
          <p:cNvSpPr/>
          <p:nvPr/>
        </p:nvSpPr>
        <p:spPr>
          <a:xfrm>
            <a:off x="69220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72"/>
          <p:cNvSpPr/>
          <p:nvPr/>
        </p:nvSpPr>
        <p:spPr>
          <a:xfrm>
            <a:off x="6326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73"/>
          <p:cNvSpPr/>
          <p:nvPr/>
        </p:nvSpPr>
        <p:spPr>
          <a:xfrm>
            <a:off x="662436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74"/>
          <p:cNvSpPr/>
          <p:nvPr/>
        </p:nvSpPr>
        <p:spPr>
          <a:xfrm>
            <a:off x="6326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75"/>
          <p:cNvSpPr/>
          <p:nvPr/>
        </p:nvSpPr>
        <p:spPr>
          <a:xfrm>
            <a:off x="662436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6"/>
          <p:cNvSpPr/>
          <p:nvPr/>
        </p:nvSpPr>
        <p:spPr>
          <a:xfrm>
            <a:off x="69220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7"/>
          <p:cNvSpPr/>
          <p:nvPr/>
        </p:nvSpPr>
        <p:spPr>
          <a:xfrm>
            <a:off x="69220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8"/>
          <p:cNvSpPr/>
          <p:nvPr/>
        </p:nvSpPr>
        <p:spPr>
          <a:xfrm>
            <a:off x="7217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80"/>
          <p:cNvSpPr/>
          <p:nvPr/>
        </p:nvSpPr>
        <p:spPr>
          <a:xfrm>
            <a:off x="7217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84"/>
          <p:cNvSpPr/>
          <p:nvPr/>
        </p:nvSpPr>
        <p:spPr>
          <a:xfrm>
            <a:off x="7217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86"/>
          <p:cNvSpPr/>
          <p:nvPr/>
        </p:nvSpPr>
        <p:spPr>
          <a:xfrm>
            <a:off x="7217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90"/>
          <p:cNvSpPr/>
          <p:nvPr/>
        </p:nvSpPr>
        <p:spPr>
          <a:xfrm>
            <a:off x="7217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92"/>
          <p:cNvSpPr/>
          <p:nvPr/>
        </p:nvSpPr>
        <p:spPr>
          <a:xfrm>
            <a:off x="7217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96"/>
          <p:cNvSpPr/>
          <p:nvPr/>
        </p:nvSpPr>
        <p:spPr>
          <a:xfrm>
            <a:off x="6326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97"/>
          <p:cNvSpPr/>
          <p:nvPr/>
        </p:nvSpPr>
        <p:spPr>
          <a:xfrm>
            <a:off x="662436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98"/>
          <p:cNvSpPr/>
          <p:nvPr/>
        </p:nvSpPr>
        <p:spPr>
          <a:xfrm>
            <a:off x="6326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99"/>
          <p:cNvSpPr/>
          <p:nvPr/>
        </p:nvSpPr>
        <p:spPr>
          <a:xfrm>
            <a:off x="662436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600"/>
          <p:cNvSpPr/>
          <p:nvPr/>
        </p:nvSpPr>
        <p:spPr>
          <a:xfrm>
            <a:off x="69220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601"/>
          <p:cNvSpPr/>
          <p:nvPr/>
        </p:nvSpPr>
        <p:spPr>
          <a:xfrm>
            <a:off x="69220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602"/>
          <p:cNvSpPr/>
          <p:nvPr/>
        </p:nvSpPr>
        <p:spPr>
          <a:xfrm>
            <a:off x="6326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603"/>
          <p:cNvSpPr/>
          <p:nvPr/>
        </p:nvSpPr>
        <p:spPr>
          <a:xfrm>
            <a:off x="662436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604"/>
          <p:cNvSpPr/>
          <p:nvPr/>
        </p:nvSpPr>
        <p:spPr>
          <a:xfrm>
            <a:off x="6326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605"/>
          <p:cNvSpPr/>
          <p:nvPr/>
        </p:nvSpPr>
        <p:spPr>
          <a:xfrm>
            <a:off x="662436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6"/>
          <p:cNvSpPr/>
          <p:nvPr/>
        </p:nvSpPr>
        <p:spPr>
          <a:xfrm>
            <a:off x="69220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7"/>
          <p:cNvSpPr/>
          <p:nvPr/>
        </p:nvSpPr>
        <p:spPr>
          <a:xfrm>
            <a:off x="69220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10"/>
          <p:cNvSpPr/>
          <p:nvPr/>
        </p:nvSpPr>
        <p:spPr>
          <a:xfrm>
            <a:off x="6326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11"/>
          <p:cNvSpPr/>
          <p:nvPr/>
        </p:nvSpPr>
        <p:spPr>
          <a:xfrm>
            <a:off x="662436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13"/>
          <p:cNvSpPr/>
          <p:nvPr/>
        </p:nvSpPr>
        <p:spPr>
          <a:xfrm>
            <a:off x="69220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14"/>
          <p:cNvSpPr/>
          <p:nvPr/>
        </p:nvSpPr>
        <p:spPr>
          <a:xfrm>
            <a:off x="7217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16"/>
          <p:cNvSpPr/>
          <p:nvPr/>
        </p:nvSpPr>
        <p:spPr>
          <a:xfrm>
            <a:off x="7217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20"/>
          <p:cNvSpPr/>
          <p:nvPr/>
        </p:nvSpPr>
        <p:spPr>
          <a:xfrm>
            <a:off x="7217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22"/>
          <p:cNvSpPr/>
          <p:nvPr/>
        </p:nvSpPr>
        <p:spPr>
          <a:xfrm>
            <a:off x="7217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28"/>
          <p:cNvSpPr/>
          <p:nvPr/>
        </p:nvSpPr>
        <p:spPr>
          <a:xfrm>
            <a:off x="7217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32"/>
          <p:cNvSpPr/>
          <p:nvPr/>
        </p:nvSpPr>
        <p:spPr>
          <a:xfrm>
            <a:off x="6326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33"/>
          <p:cNvSpPr/>
          <p:nvPr/>
        </p:nvSpPr>
        <p:spPr>
          <a:xfrm>
            <a:off x="662436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34"/>
          <p:cNvSpPr/>
          <p:nvPr/>
        </p:nvSpPr>
        <p:spPr>
          <a:xfrm>
            <a:off x="6326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35"/>
          <p:cNvSpPr/>
          <p:nvPr/>
        </p:nvSpPr>
        <p:spPr>
          <a:xfrm>
            <a:off x="662436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36"/>
          <p:cNvSpPr/>
          <p:nvPr/>
        </p:nvSpPr>
        <p:spPr>
          <a:xfrm>
            <a:off x="69220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37"/>
          <p:cNvSpPr/>
          <p:nvPr/>
        </p:nvSpPr>
        <p:spPr>
          <a:xfrm>
            <a:off x="69220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8"/>
          <p:cNvSpPr/>
          <p:nvPr/>
        </p:nvSpPr>
        <p:spPr>
          <a:xfrm>
            <a:off x="6326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9"/>
          <p:cNvSpPr/>
          <p:nvPr/>
        </p:nvSpPr>
        <p:spPr>
          <a:xfrm>
            <a:off x="662436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42"/>
          <p:cNvSpPr/>
          <p:nvPr/>
        </p:nvSpPr>
        <p:spPr>
          <a:xfrm>
            <a:off x="69220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44"/>
          <p:cNvSpPr/>
          <p:nvPr/>
        </p:nvSpPr>
        <p:spPr>
          <a:xfrm>
            <a:off x="6326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45"/>
          <p:cNvSpPr/>
          <p:nvPr/>
        </p:nvSpPr>
        <p:spPr>
          <a:xfrm>
            <a:off x="662436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46"/>
          <p:cNvSpPr/>
          <p:nvPr/>
        </p:nvSpPr>
        <p:spPr>
          <a:xfrm>
            <a:off x="6326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47"/>
          <p:cNvSpPr/>
          <p:nvPr/>
        </p:nvSpPr>
        <p:spPr>
          <a:xfrm>
            <a:off x="662436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48"/>
          <p:cNvSpPr/>
          <p:nvPr/>
        </p:nvSpPr>
        <p:spPr>
          <a:xfrm>
            <a:off x="69220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9"/>
          <p:cNvSpPr/>
          <p:nvPr/>
        </p:nvSpPr>
        <p:spPr>
          <a:xfrm>
            <a:off x="69220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50"/>
          <p:cNvSpPr/>
          <p:nvPr/>
        </p:nvSpPr>
        <p:spPr>
          <a:xfrm>
            <a:off x="72172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52"/>
          <p:cNvSpPr/>
          <p:nvPr/>
        </p:nvSpPr>
        <p:spPr>
          <a:xfrm>
            <a:off x="72172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56"/>
          <p:cNvSpPr/>
          <p:nvPr/>
        </p:nvSpPr>
        <p:spPr>
          <a:xfrm>
            <a:off x="72172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62"/>
          <p:cNvSpPr/>
          <p:nvPr/>
        </p:nvSpPr>
        <p:spPr>
          <a:xfrm>
            <a:off x="72172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64"/>
          <p:cNvSpPr/>
          <p:nvPr/>
        </p:nvSpPr>
        <p:spPr>
          <a:xfrm>
            <a:off x="72172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68"/>
          <p:cNvSpPr/>
          <p:nvPr/>
        </p:nvSpPr>
        <p:spPr>
          <a:xfrm>
            <a:off x="15699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69"/>
          <p:cNvSpPr/>
          <p:nvPr/>
        </p:nvSpPr>
        <p:spPr>
          <a:xfrm>
            <a:off x="15699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70"/>
          <p:cNvSpPr/>
          <p:nvPr/>
        </p:nvSpPr>
        <p:spPr>
          <a:xfrm rot="5400000">
            <a:off x="1324800" y="3617640"/>
            <a:ext cx="592560" cy="79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선 화살표 연결선 671"/>
          <p:cNvSpPr/>
          <p:nvPr/>
        </p:nvSpPr>
        <p:spPr>
          <a:xfrm rot="5400000" flipV="1">
            <a:off x="124848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7" name="그룹 672"/>
          <p:cNvGrpSpPr/>
          <p:nvPr/>
        </p:nvGrpSpPr>
        <p:grpSpPr>
          <a:xfrm>
            <a:off x="1398960" y="3127320"/>
            <a:ext cx="317880" cy="252360"/>
            <a:chOff x="1398960" y="3127320"/>
            <a:chExt cx="317880" cy="252360"/>
          </a:xfrm>
        </p:grpSpPr>
        <p:sp>
          <p:nvSpPr>
            <p:cNvPr id="568" name="타원 673"/>
            <p:cNvSpPr/>
            <p:nvPr/>
          </p:nvSpPr>
          <p:spPr>
            <a:xfrm>
              <a:off x="1420920" y="3127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TextBox 674"/>
            <p:cNvSpPr/>
            <p:nvPr/>
          </p:nvSpPr>
          <p:spPr>
            <a:xfrm>
              <a:off x="1398960" y="312984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70" name="직사각형 675"/>
          <p:cNvSpPr/>
          <p:nvPr/>
        </p:nvSpPr>
        <p:spPr>
          <a:xfrm>
            <a:off x="4838760" y="4566600"/>
            <a:ext cx="297000" cy="8892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6"/>
          <p:cNvSpPr/>
          <p:nvPr/>
        </p:nvSpPr>
        <p:spPr>
          <a:xfrm rot="18255600">
            <a:off x="6168600" y="4610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682"/>
          <p:cNvSpPr/>
          <p:nvPr/>
        </p:nvSpPr>
        <p:spPr>
          <a:xfrm rot="16968000">
            <a:off x="6383160" y="4277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684"/>
          <p:cNvSpPr/>
          <p:nvPr/>
        </p:nvSpPr>
        <p:spPr>
          <a:xfrm rot="20068800">
            <a:off x="6277320" y="49867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685"/>
          <p:cNvSpPr/>
          <p:nvPr/>
        </p:nvSpPr>
        <p:spPr>
          <a:xfrm>
            <a:off x="6651720" y="4632840"/>
            <a:ext cx="594720" cy="5947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80"/>
          <p:cNvSpPr/>
          <p:nvPr/>
        </p:nvSpPr>
        <p:spPr>
          <a:xfrm rot="19366800">
            <a:off x="6605640" y="4681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683"/>
          <p:cNvSpPr/>
          <p:nvPr/>
        </p:nvSpPr>
        <p:spPr>
          <a:xfrm rot="19366800">
            <a:off x="6971040" y="4573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686"/>
          <p:cNvSpPr/>
          <p:nvPr/>
        </p:nvSpPr>
        <p:spPr>
          <a:xfrm rot="1365000">
            <a:off x="5738760" y="492156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705"/>
          <p:cNvSpPr/>
          <p:nvPr/>
        </p:nvSpPr>
        <p:spPr>
          <a:xfrm rot="5400000">
            <a:off x="7269120" y="3617640"/>
            <a:ext cx="592560" cy="7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선 화살표 연결선 706"/>
          <p:cNvSpPr/>
          <p:nvPr/>
        </p:nvSpPr>
        <p:spPr>
          <a:xfrm rot="5400000" flipV="1">
            <a:off x="800604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타원 710"/>
          <p:cNvSpPr/>
          <p:nvPr/>
        </p:nvSpPr>
        <p:spPr>
          <a:xfrm>
            <a:off x="7347240" y="3188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583" name="그룹 712"/>
          <p:cNvGrpSpPr/>
          <p:nvPr/>
        </p:nvGrpSpPr>
        <p:grpSpPr>
          <a:xfrm>
            <a:off x="2532960" y="4433400"/>
            <a:ext cx="326880" cy="249840"/>
            <a:chOff x="2532960" y="4433400"/>
            <a:chExt cx="326880" cy="249840"/>
          </a:xfrm>
        </p:grpSpPr>
        <p:sp>
          <p:nvSpPr>
            <p:cNvPr id="584" name="타원 713"/>
            <p:cNvSpPr/>
            <p:nvPr/>
          </p:nvSpPr>
          <p:spPr>
            <a:xfrm>
              <a:off x="2586600" y="44539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TextBox 714"/>
            <p:cNvSpPr/>
            <p:nvPr/>
          </p:nvSpPr>
          <p:spPr>
            <a:xfrm>
              <a:off x="2532960" y="44334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86" name="그룹 721"/>
          <p:cNvGrpSpPr/>
          <p:nvPr/>
        </p:nvGrpSpPr>
        <p:grpSpPr>
          <a:xfrm>
            <a:off x="6170760" y="4066560"/>
            <a:ext cx="326880" cy="249840"/>
            <a:chOff x="6170760" y="4066560"/>
            <a:chExt cx="326880" cy="249840"/>
          </a:xfrm>
        </p:grpSpPr>
        <p:sp>
          <p:nvSpPr>
            <p:cNvPr id="587" name="타원 722"/>
            <p:cNvSpPr/>
            <p:nvPr/>
          </p:nvSpPr>
          <p:spPr>
            <a:xfrm>
              <a:off x="6224400" y="4087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TextBox 723"/>
            <p:cNvSpPr/>
            <p:nvPr/>
          </p:nvSpPr>
          <p:spPr>
            <a:xfrm>
              <a:off x="6170760" y="4066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89" name="직사각형 726"/>
          <p:cNvSpPr/>
          <p:nvPr/>
        </p:nvSpPr>
        <p:spPr>
          <a:xfrm>
            <a:off x="7710120" y="3875760"/>
            <a:ext cx="3454200" cy="220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90" name="직사각형 316"/>
          <p:cNvSpPr/>
          <p:nvPr/>
        </p:nvSpPr>
        <p:spPr>
          <a:xfrm>
            <a:off x="4099320" y="4851360"/>
            <a:ext cx="297000" cy="297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1" name="그룹 317"/>
          <p:cNvGrpSpPr/>
          <p:nvPr/>
        </p:nvGrpSpPr>
        <p:grpSpPr>
          <a:xfrm>
            <a:off x="3936960" y="4665960"/>
            <a:ext cx="326880" cy="249840"/>
            <a:chOff x="3936960" y="4665960"/>
            <a:chExt cx="326880" cy="249840"/>
          </a:xfrm>
        </p:grpSpPr>
        <p:sp>
          <p:nvSpPr>
            <p:cNvPr id="592" name="타원 318"/>
            <p:cNvSpPr/>
            <p:nvPr/>
          </p:nvSpPr>
          <p:spPr>
            <a:xfrm>
              <a:off x="3990240" y="4686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TextBox 319"/>
            <p:cNvSpPr/>
            <p:nvPr/>
          </p:nvSpPr>
          <p:spPr>
            <a:xfrm>
              <a:off x="3936960" y="4665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9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320"/>
          <p:cNvSpPr/>
          <p:nvPr/>
        </p:nvSpPr>
        <p:spPr>
          <a:xfrm>
            <a:off x="8007480" y="4546080"/>
            <a:ext cx="101520" cy="1015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321"/>
          <p:cNvSpPr/>
          <p:nvPr/>
        </p:nvSpPr>
        <p:spPr>
          <a:xfrm>
            <a:off x="4987440" y="1557360"/>
            <a:ext cx="297000" cy="29700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23"/>
          <p:cNvGrpSpPr/>
          <p:nvPr/>
        </p:nvGrpSpPr>
        <p:grpSpPr>
          <a:xfrm>
            <a:off x="4825080" y="1371960"/>
            <a:ext cx="326880" cy="249840"/>
            <a:chOff x="4825080" y="1371960"/>
            <a:chExt cx="326880" cy="249840"/>
          </a:xfrm>
        </p:grpSpPr>
        <p:sp>
          <p:nvSpPr>
            <p:cNvPr id="598" name="타원 324"/>
            <p:cNvSpPr/>
            <p:nvPr/>
          </p:nvSpPr>
          <p:spPr>
            <a:xfrm>
              <a:off x="4878720" y="1392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25"/>
            <p:cNvSpPr/>
            <p:nvPr/>
          </p:nvSpPr>
          <p:spPr>
            <a:xfrm>
              <a:off x="4825080" y="1371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600" name="직사각형 326"/>
          <p:cNvSpPr/>
          <p:nvPr/>
        </p:nvSpPr>
        <p:spPr>
          <a:xfrm>
            <a:off x="8007480" y="4835160"/>
            <a:ext cx="101520" cy="1015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23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직사각형 24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5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6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7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8" name="TextBox 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6g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0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10" name="직사각형 69"/>
          <p:cNvSpPr/>
          <p:nvPr/>
        </p:nvSpPr>
        <p:spPr>
          <a:xfrm>
            <a:off x="3392640" y="1837440"/>
            <a:ext cx="3352680" cy="33782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32"/>
          <p:cNvSpPr/>
          <p:nvPr/>
        </p:nvSpPr>
        <p:spPr>
          <a:xfrm>
            <a:off x="34837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직사각형 33"/>
          <p:cNvSpPr/>
          <p:nvPr/>
        </p:nvSpPr>
        <p:spPr>
          <a:xfrm>
            <a:off x="401616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직사각형 34"/>
          <p:cNvSpPr/>
          <p:nvPr/>
        </p:nvSpPr>
        <p:spPr>
          <a:xfrm>
            <a:off x="45370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직사각형 35"/>
          <p:cNvSpPr/>
          <p:nvPr/>
        </p:nvSpPr>
        <p:spPr>
          <a:xfrm>
            <a:off x="50695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직사각형 36"/>
          <p:cNvSpPr/>
          <p:nvPr/>
        </p:nvSpPr>
        <p:spPr>
          <a:xfrm>
            <a:off x="34837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직사각형 37"/>
          <p:cNvSpPr/>
          <p:nvPr/>
        </p:nvSpPr>
        <p:spPr>
          <a:xfrm>
            <a:off x="401616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직사각형 38"/>
          <p:cNvSpPr/>
          <p:nvPr/>
        </p:nvSpPr>
        <p:spPr>
          <a:xfrm>
            <a:off x="45370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직사각형 39"/>
          <p:cNvSpPr/>
          <p:nvPr/>
        </p:nvSpPr>
        <p:spPr>
          <a:xfrm>
            <a:off x="50695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40"/>
          <p:cNvSpPr/>
          <p:nvPr/>
        </p:nvSpPr>
        <p:spPr>
          <a:xfrm>
            <a:off x="34837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41"/>
          <p:cNvSpPr/>
          <p:nvPr/>
        </p:nvSpPr>
        <p:spPr>
          <a:xfrm>
            <a:off x="401616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42"/>
          <p:cNvSpPr/>
          <p:nvPr/>
        </p:nvSpPr>
        <p:spPr>
          <a:xfrm>
            <a:off x="45370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43"/>
          <p:cNvSpPr/>
          <p:nvPr/>
        </p:nvSpPr>
        <p:spPr>
          <a:xfrm>
            <a:off x="50695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44"/>
          <p:cNvSpPr/>
          <p:nvPr/>
        </p:nvSpPr>
        <p:spPr>
          <a:xfrm>
            <a:off x="34837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45"/>
          <p:cNvSpPr/>
          <p:nvPr/>
        </p:nvSpPr>
        <p:spPr>
          <a:xfrm>
            <a:off x="401616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46"/>
          <p:cNvSpPr/>
          <p:nvPr/>
        </p:nvSpPr>
        <p:spPr>
          <a:xfrm>
            <a:off x="45370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47"/>
          <p:cNvSpPr/>
          <p:nvPr/>
        </p:nvSpPr>
        <p:spPr>
          <a:xfrm>
            <a:off x="50695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48"/>
          <p:cNvSpPr/>
          <p:nvPr/>
        </p:nvSpPr>
        <p:spPr>
          <a:xfrm>
            <a:off x="34837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49"/>
          <p:cNvSpPr/>
          <p:nvPr/>
        </p:nvSpPr>
        <p:spPr>
          <a:xfrm>
            <a:off x="401616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0"/>
          <p:cNvSpPr/>
          <p:nvPr/>
        </p:nvSpPr>
        <p:spPr>
          <a:xfrm>
            <a:off x="45370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1"/>
          <p:cNvSpPr/>
          <p:nvPr/>
        </p:nvSpPr>
        <p:spPr>
          <a:xfrm>
            <a:off x="50695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2"/>
          <p:cNvSpPr/>
          <p:nvPr/>
        </p:nvSpPr>
        <p:spPr>
          <a:xfrm>
            <a:off x="34837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3"/>
          <p:cNvSpPr/>
          <p:nvPr/>
        </p:nvSpPr>
        <p:spPr>
          <a:xfrm>
            <a:off x="401616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4"/>
          <p:cNvSpPr/>
          <p:nvPr/>
        </p:nvSpPr>
        <p:spPr>
          <a:xfrm>
            <a:off x="45370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5"/>
          <p:cNvSpPr/>
          <p:nvPr/>
        </p:nvSpPr>
        <p:spPr>
          <a:xfrm>
            <a:off x="50695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직사각형 56"/>
          <p:cNvSpPr/>
          <p:nvPr/>
        </p:nvSpPr>
        <p:spPr>
          <a:xfrm>
            <a:off x="559044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직사각형 57"/>
          <p:cNvSpPr/>
          <p:nvPr/>
        </p:nvSpPr>
        <p:spPr>
          <a:xfrm>
            <a:off x="61228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직사각형 58"/>
          <p:cNvSpPr/>
          <p:nvPr/>
        </p:nvSpPr>
        <p:spPr>
          <a:xfrm>
            <a:off x="559044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직사각형 59"/>
          <p:cNvSpPr/>
          <p:nvPr/>
        </p:nvSpPr>
        <p:spPr>
          <a:xfrm>
            <a:off x="61228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직사각형 60"/>
          <p:cNvSpPr/>
          <p:nvPr/>
        </p:nvSpPr>
        <p:spPr>
          <a:xfrm>
            <a:off x="559044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직사각형 61"/>
          <p:cNvSpPr/>
          <p:nvPr/>
        </p:nvSpPr>
        <p:spPr>
          <a:xfrm>
            <a:off x="61228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직사각형 62"/>
          <p:cNvSpPr/>
          <p:nvPr/>
        </p:nvSpPr>
        <p:spPr>
          <a:xfrm>
            <a:off x="559044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직사각형 63"/>
          <p:cNvSpPr/>
          <p:nvPr/>
        </p:nvSpPr>
        <p:spPr>
          <a:xfrm>
            <a:off x="61228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직사각형 64"/>
          <p:cNvSpPr/>
          <p:nvPr/>
        </p:nvSpPr>
        <p:spPr>
          <a:xfrm>
            <a:off x="559044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직사각형 65"/>
          <p:cNvSpPr/>
          <p:nvPr/>
        </p:nvSpPr>
        <p:spPr>
          <a:xfrm>
            <a:off x="61228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직사각형 66"/>
          <p:cNvSpPr/>
          <p:nvPr/>
        </p:nvSpPr>
        <p:spPr>
          <a:xfrm>
            <a:off x="559044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직사각형 67"/>
          <p:cNvSpPr/>
          <p:nvPr/>
        </p:nvSpPr>
        <p:spPr>
          <a:xfrm>
            <a:off x="61228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직사각형 71"/>
          <p:cNvSpPr/>
          <p:nvPr/>
        </p:nvSpPr>
        <p:spPr>
          <a:xfrm>
            <a:off x="4537080" y="1847520"/>
            <a:ext cx="1052640" cy="9108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타원 72"/>
          <p:cNvSpPr/>
          <p:nvPr/>
        </p:nvSpPr>
        <p:spPr>
          <a:xfrm>
            <a:off x="4424400" y="1613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49" name="직사각형 73"/>
          <p:cNvSpPr/>
          <p:nvPr/>
        </p:nvSpPr>
        <p:spPr>
          <a:xfrm>
            <a:off x="4537080" y="5130720"/>
            <a:ext cx="1052640" cy="9108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타원 74"/>
          <p:cNvSpPr/>
          <p:nvPr/>
        </p:nvSpPr>
        <p:spPr>
          <a:xfrm>
            <a:off x="4424400" y="4896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51" name="직선 화살표 연결선 76"/>
          <p:cNvSpPr/>
          <p:nvPr/>
        </p:nvSpPr>
        <p:spPr>
          <a:xfrm flipV="1">
            <a:off x="5069520" y="53740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선 화살표 연결선 77"/>
          <p:cNvSpPr/>
          <p:nvPr/>
        </p:nvSpPr>
        <p:spPr>
          <a:xfrm flipV="1">
            <a:off x="5069520" y="11718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142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143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8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9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0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10g x 12g  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FF5176-EAC7-A296-E164-E3E6CA2351C2}"/>
              </a:ext>
            </a:extLst>
          </p:cNvPr>
          <p:cNvGrpSpPr/>
          <p:nvPr/>
        </p:nvGrpSpPr>
        <p:grpSpPr>
          <a:xfrm>
            <a:off x="4227036" y="526860"/>
            <a:ext cx="2652145" cy="6038403"/>
            <a:chOff x="4271446" y="585926"/>
            <a:chExt cx="2652145" cy="603840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DD4F13D-0518-DD75-1EC7-4A0D23C4AD14}"/>
                </a:ext>
              </a:extLst>
            </p:cNvPr>
            <p:cNvGrpSpPr/>
            <p:nvPr/>
          </p:nvGrpSpPr>
          <p:grpSpPr>
            <a:xfrm>
              <a:off x="4271446" y="585926"/>
              <a:ext cx="2652145" cy="6038403"/>
              <a:chOff x="3984557" y="318600"/>
              <a:chExt cx="2234314" cy="5087086"/>
            </a:xfrm>
          </p:grpSpPr>
          <p:sp>
            <p:nvSpPr>
              <p:cNvPr id="662" name="직사각형 140"/>
              <p:cNvSpPr/>
              <p:nvPr/>
            </p:nvSpPr>
            <p:spPr>
              <a:xfrm>
                <a:off x="3984557" y="703594"/>
                <a:ext cx="2234314" cy="43566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3" name="직사각형 68"/>
              <p:cNvSpPr/>
              <p:nvPr/>
            </p:nvSpPr>
            <p:spPr>
              <a:xfrm>
                <a:off x="4045075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4" name="직사각형 69"/>
              <p:cNvSpPr/>
              <p:nvPr/>
            </p:nvSpPr>
            <p:spPr>
              <a:xfrm>
                <a:off x="4400081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5" name="직사각형 70"/>
              <p:cNvSpPr/>
              <p:nvPr/>
            </p:nvSpPr>
            <p:spPr>
              <a:xfrm>
                <a:off x="4746980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6" name="직사각형 71"/>
              <p:cNvSpPr/>
              <p:nvPr/>
            </p:nvSpPr>
            <p:spPr>
              <a:xfrm>
                <a:off x="5101984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7" name="직사각형 72"/>
              <p:cNvSpPr/>
              <p:nvPr/>
            </p:nvSpPr>
            <p:spPr>
              <a:xfrm>
                <a:off x="4045076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8" name="직사각형 73"/>
              <p:cNvSpPr/>
              <p:nvPr/>
            </p:nvSpPr>
            <p:spPr>
              <a:xfrm>
                <a:off x="4400082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9" name="직사각형 74"/>
              <p:cNvSpPr/>
              <p:nvPr/>
            </p:nvSpPr>
            <p:spPr>
              <a:xfrm>
                <a:off x="4746981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0" name="직사각형 75"/>
              <p:cNvSpPr/>
              <p:nvPr/>
            </p:nvSpPr>
            <p:spPr>
              <a:xfrm>
                <a:off x="5101985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1" name="직사각형 76"/>
              <p:cNvSpPr/>
              <p:nvPr/>
            </p:nvSpPr>
            <p:spPr>
              <a:xfrm>
                <a:off x="5449155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2" name="직사각형 77"/>
              <p:cNvSpPr/>
              <p:nvPr/>
            </p:nvSpPr>
            <p:spPr>
              <a:xfrm>
                <a:off x="5803889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3" name="직사각형 78"/>
              <p:cNvSpPr/>
              <p:nvPr/>
            </p:nvSpPr>
            <p:spPr>
              <a:xfrm>
                <a:off x="5449155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4" name="직사각형 79"/>
              <p:cNvSpPr/>
              <p:nvPr/>
            </p:nvSpPr>
            <p:spPr>
              <a:xfrm>
                <a:off x="5803889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5" name="직사각형 92"/>
              <p:cNvSpPr/>
              <p:nvPr/>
            </p:nvSpPr>
            <p:spPr>
              <a:xfrm>
                <a:off x="4045077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6" name="직사각형 93"/>
              <p:cNvSpPr/>
              <p:nvPr/>
            </p:nvSpPr>
            <p:spPr>
              <a:xfrm>
                <a:off x="4400083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7" name="직사각형 94"/>
              <p:cNvSpPr/>
              <p:nvPr/>
            </p:nvSpPr>
            <p:spPr>
              <a:xfrm>
                <a:off x="4746982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8" name="직사각형 95"/>
              <p:cNvSpPr/>
              <p:nvPr/>
            </p:nvSpPr>
            <p:spPr>
              <a:xfrm>
                <a:off x="5101986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9" name="직사각형 96"/>
              <p:cNvSpPr/>
              <p:nvPr/>
            </p:nvSpPr>
            <p:spPr>
              <a:xfrm>
                <a:off x="4045078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0" name="직사각형 97"/>
              <p:cNvSpPr/>
              <p:nvPr/>
            </p:nvSpPr>
            <p:spPr>
              <a:xfrm>
                <a:off x="4400084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1" name="직사각형 98"/>
              <p:cNvSpPr/>
              <p:nvPr/>
            </p:nvSpPr>
            <p:spPr>
              <a:xfrm>
                <a:off x="4746983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2" name="직사각형 99"/>
              <p:cNvSpPr/>
              <p:nvPr/>
            </p:nvSpPr>
            <p:spPr>
              <a:xfrm>
                <a:off x="5101987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3" name="직사각형 100"/>
              <p:cNvSpPr/>
              <p:nvPr/>
            </p:nvSpPr>
            <p:spPr>
              <a:xfrm>
                <a:off x="5449157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4" name="직사각형 101"/>
              <p:cNvSpPr/>
              <p:nvPr/>
            </p:nvSpPr>
            <p:spPr>
              <a:xfrm>
                <a:off x="5803891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5" name="직사각형 102"/>
              <p:cNvSpPr/>
              <p:nvPr/>
            </p:nvSpPr>
            <p:spPr>
              <a:xfrm>
                <a:off x="5449157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6" name="직사각형 103"/>
              <p:cNvSpPr/>
              <p:nvPr/>
            </p:nvSpPr>
            <p:spPr>
              <a:xfrm>
                <a:off x="5803891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7" name="직사각형 104"/>
              <p:cNvSpPr/>
              <p:nvPr/>
            </p:nvSpPr>
            <p:spPr>
              <a:xfrm>
                <a:off x="4045078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사각형 105"/>
              <p:cNvSpPr/>
              <p:nvPr/>
            </p:nvSpPr>
            <p:spPr>
              <a:xfrm>
                <a:off x="4400084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9" name="직사각형 106"/>
              <p:cNvSpPr/>
              <p:nvPr/>
            </p:nvSpPr>
            <p:spPr>
              <a:xfrm>
                <a:off x="4746983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0" name="직사각형 107"/>
              <p:cNvSpPr/>
              <p:nvPr/>
            </p:nvSpPr>
            <p:spPr>
              <a:xfrm>
                <a:off x="5101988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1" name="직사각형 108"/>
              <p:cNvSpPr/>
              <p:nvPr/>
            </p:nvSpPr>
            <p:spPr>
              <a:xfrm>
                <a:off x="5449158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2" name="직사각형 109"/>
              <p:cNvSpPr/>
              <p:nvPr/>
            </p:nvSpPr>
            <p:spPr>
              <a:xfrm>
                <a:off x="5803892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직사각형 110"/>
              <p:cNvSpPr/>
              <p:nvPr/>
            </p:nvSpPr>
            <p:spPr>
              <a:xfrm>
                <a:off x="4045079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4" name="직사각형 111"/>
              <p:cNvSpPr/>
              <p:nvPr/>
            </p:nvSpPr>
            <p:spPr>
              <a:xfrm>
                <a:off x="4400085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5" name="직사각형 112"/>
              <p:cNvSpPr/>
              <p:nvPr/>
            </p:nvSpPr>
            <p:spPr>
              <a:xfrm>
                <a:off x="4746984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6" name="직사각형 113"/>
              <p:cNvSpPr/>
              <p:nvPr/>
            </p:nvSpPr>
            <p:spPr>
              <a:xfrm>
                <a:off x="5101989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7" name="직사각형 114"/>
              <p:cNvSpPr/>
              <p:nvPr/>
            </p:nvSpPr>
            <p:spPr>
              <a:xfrm>
                <a:off x="4045080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8" name="직사각형 115"/>
              <p:cNvSpPr/>
              <p:nvPr/>
            </p:nvSpPr>
            <p:spPr>
              <a:xfrm>
                <a:off x="4400086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9" name="직사각형 116"/>
              <p:cNvSpPr/>
              <p:nvPr/>
            </p:nvSpPr>
            <p:spPr>
              <a:xfrm>
                <a:off x="4746985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0" name="직사각형 117"/>
              <p:cNvSpPr/>
              <p:nvPr/>
            </p:nvSpPr>
            <p:spPr>
              <a:xfrm>
                <a:off x="5101989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1" name="직사각형 118"/>
              <p:cNvSpPr/>
              <p:nvPr/>
            </p:nvSpPr>
            <p:spPr>
              <a:xfrm>
                <a:off x="5449160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2" name="직사각형 119"/>
              <p:cNvSpPr/>
              <p:nvPr/>
            </p:nvSpPr>
            <p:spPr>
              <a:xfrm>
                <a:off x="5803894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3" name="직사각형 120"/>
              <p:cNvSpPr/>
              <p:nvPr/>
            </p:nvSpPr>
            <p:spPr>
              <a:xfrm>
                <a:off x="5449160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4" name="직사각형 121"/>
              <p:cNvSpPr/>
              <p:nvPr/>
            </p:nvSpPr>
            <p:spPr>
              <a:xfrm>
                <a:off x="5803894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5" name="직사각형 122"/>
              <p:cNvSpPr/>
              <p:nvPr/>
            </p:nvSpPr>
            <p:spPr>
              <a:xfrm>
                <a:off x="4045081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6" name="직사각형 123"/>
              <p:cNvSpPr/>
              <p:nvPr/>
            </p:nvSpPr>
            <p:spPr>
              <a:xfrm>
                <a:off x="4400087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7" name="직사각형 124"/>
              <p:cNvSpPr/>
              <p:nvPr/>
            </p:nvSpPr>
            <p:spPr>
              <a:xfrm>
                <a:off x="4746986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8" name="직사각형 125"/>
              <p:cNvSpPr/>
              <p:nvPr/>
            </p:nvSpPr>
            <p:spPr>
              <a:xfrm>
                <a:off x="5101990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9" name="직사각형 126"/>
              <p:cNvSpPr/>
              <p:nvPr/>
            </p:nvSpPr>
            <p:spPr>
              <a:xfrm>
                <a:off x="4045081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0" name="직사각형 127"/>
              <p:cNvSpPr/>
              <p:nvPr/>
            </p:nvSpPr>
            <p:spPr>
              <a:xfrm>
                <a:off x="4400087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1" name="직사각형 128"/>
              <p:cNvSpPr/>
              <p:nvPr/>
            </p:nvSpPr>
            <p:spPr>
              <a:xfrm>
                <a:off x="4746986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2" name="직사각형 129"/>
              <p:cNvSpPr/>
              <p:nvPr/>
            </p:nvSpPr>
            <p:spPr>
              <a:xfrm>
                <a:off x="5101992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3" name="직사각형 130"/>
              <p:cNvSpPr/>
              <p:nvPr/>
            </p:nvSpPr>
            <p:spPr>
              <a:xfrm>
                <a:off x="5449161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4" name="직사각형 131"/>
              <p:cNvSpPr/>
              <p:nvPr/>
            </p:nvSpPr>
            <p:spPr>
              <a:xfrm>
                <a:off x="5803896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5" name="직사각형 132"/>
              <p:cNvSpPr/>
              <p:nvPr/>
            </p:nvSpPr>
            <p:spPr>
              <a:xfrm>
                <a:off x="5449161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6" name="직사각형 133"/>
              <p:cNvSpPr/>
              <p:nvPr/>
            </p:nvSpPr>
            <p:spPr>
              <a:xfrm>
                <a:off x="5803896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7" name="직사각형 134"/>
              <p:cNvSpPr/>
              <p:nvPr/>
            </p:nvSpPr>
            <p:spPr>
              <a:xfrm>
                <a:off x="4045082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직사각형 135"/>
              <p:cNvSpPr/>
              <p:nvPr/>
            </p:nvSpPr>
            <p:spPr>
              <a:xfrm>
                <a:off x="4400088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9" name="직사각형 136"/>
              <p:cNvSpPr/>
              <p:nvPr/>
            </p:nvSpPr>
            <p:spPr>
              <a:xfrm>
                <a:off x="4746988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0" name="직사각형 137"/>
              <p:cNvSpPr/>
              <p:nvPr/>
            </p:nvSpPr>
            <p:spPr>
              <a:xfrm>
                <a:off x="5101992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1" name="직사각형 138"/>
              <p:cNvSpPr/>
              <p:nvPr/>
            </p:nvSpPr>
            <p:spPr>
              <a:xfrm>
                <a:off x="5449162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2" name="직사각형 139"/>
              <p:cNvSpPr/>
              <p:nvPr/>
            </p:nvSpPr>
            <p:spPr>
              <a:xfrm>
                <a:off x="5803897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3" name="직사각형 149"/>
              <p:cNvSpPr/>
              <p:nvPr/>
            </p:nvSpPr>
            <p:spPr>
              <a:xfrm>
                <a:off x="4746989" y="4991784"/>
                <a:ext cx="701364" cy="605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5" name="직선 화살표 연결선 151"/>
              <p:cNvSpPr/>
              <p:nvPr/>
            </p:nvSpPr>
            <p:spPr>
              <a:xfrm flipV="1">
                <a:off x="5101993" y="5108228"/>
                <a:ext cx="269" cy="29745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6" name="직사각형 152"/>
              <p:cNvSpPr/>
              <p:nvPr/>
            </p:nvSpPr>
            <p:spPr>
              <a:xfrm>
                <a:off x="4746988" y="703594"/>
                <a:ext cx="701364" cy="60518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8" name="직선 화살표 연결선 154"/>
              <p:cNvSpPr/>
              <p:nvPr/>
            </p:nvSpPr>
            <p:spPr>
              <a:xfrm flipV="1">
                <a:off x="5105734" y="318600"/>
                <a:ext cx="269" cy="29745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" name="직사각형 68">
                <a:extLst>
                  <a:ext uri="{FF2B5EF4-FFF2-40B4-BE49-F238E27FC236}">
                    <a16:creationId xmlns:a16="http://schemas.microsoft.com/office/drawing/2014/main" id="{75C6122C-2894-61A6-346A-1D88BBFD7611}"/>
                  </a:ext>
                </a:extLst>
              </p:cNvPr>
              <p:cNvSpPr/>
              <p:nvPr/>
            </p:nvSpPr>
            <p:spPr>
              <a:xfrm>
                <a:off x="4045075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" name="직사각형 69">
                <a:extLst>
                  <a:ext uri="{FF2B5EF4-FFF2-40B4-BE49-F238E27FC236}">
                    <a16:creationId xmlns:a16="http://schemas.microsoft.com/office/drawing/2014/main" id="{14CCCEF6-CE01-2E42-7F84-A353BE0276BF}"/>
                  </a:ext>
                </a:extLst>
              </p:cNvPr>
              <p:cNvSpPr/>
              <p:nvPr/>
            </p:nvSpPr>
            <p:spPr>
              <a:xfrm>
                <a:off x="4400081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직사각형 70">
                <a:extLst>
                  <a:ext uri="{FF2B5EF4-FFF2-40B4-BE49-F238E27FC236}">
                    <a16:creationId xmlns:a16="http://schemas.microsoft.com/office/drawing/2014/main" id="{F0BECE21-7CA7-A989-40B6-EA16FB7BD3D5}"/>
                  </a:ext>
                </a:extLst>
              </p:cNvPr>
              <p:cNvSpPr/>
              <p:nvPr/>
            </p:nvSpPr>
            <p:spPr>
              <a:xfrm>
                <a:off x="4746980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직사각형 71">
                <a:extLst>
                  <a:ext uri="{FF2B5EF4-FFF2-40B4-BE49-F238E27FC236}">
                    <a16:creationId xmlns:a16="http://schemas.microsoft.com/office/drawing/2014/main" id="{8E41FC44-44B5-4B91-AF6F-C75A89AE3D6C}"/>
                  </a:ext>
                </a:extLst>
              </p:cNvPr>
              <p:cNvSpPr/>
              <p:nvPr/>
            </p:nvSpPr>
            <p:spPr>
              <a:xfrm>
                <a:off x="5101984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직사각형 76">
                <a:extLst>
                  <a:ext uri="{FF2B5EF4-FFF2-40B4-BE49-F238E27FC236}">
                    <a16:creationId xmlns:a16="http://schemas.microsoft.com/office/drawing/2014/main" id="{F02C6195-EA80-EF1A-E7DE-50E42522FA6C}"/>
                  </a:ext>
                </a:extLst>
              </p:cNvPr>
              <p:cNvSpPr/>
              <p:nvPr/>
            </p:nvSpPr>
            <p:spPr>
              <a:xfrm>
                <a:off x="5449155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직사각형 77">
                <a:extLst>
                  <a:ext uri="{FF2B5EF4-FFF2-40B4-BE49-F238E27FC236}">
                    <a16:creationId xmlns:a16="http://schemas.microsoft.com/office/drawing/2014/main" id="{865DE0D2-E54E-5B41-9738-A93153A1C1F6}"/>
                  </a:ext>
                </a:extLst>
              </p:cNvPr>
              <p:cNvSpPr/>
              <p:nvPr/>
            </p:nvSpPr>
            <p:spPr>
              <a:xfrm>
                <a:off x="5803889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직사각형 134">
                <a:extLst>
                  <a:ext uri="{FF2B5EF4-FFF2-40B4-BE49-F238E27FC236}">
                    <a16:creationId xmlns:a16="http://schemas.microsoft.com/office/drawing/2014/main" id="{CB40C610-FBE3-227D-5717-C53821571805}"/>
                  </a:ext>
                </a:extLst>
              </p:cNvPr>
              <p:cNvSpPr/>
              <p:nvPr/>
            </p:nvSpPr>
            <p:spPr>
              <a:xfrm>
                <a:off x="4045082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" name="직사각형 135">
                <a:extLst>
                  <a:ext uri="{FF2B5EF4-FFF2-40B4-BE49-F238E27FC236}">
                    <a16:creationId xmlns:a16="http://schemas.microsoft.com/office/drawing/2014/main" id="{BD7967C1-02B3-8391-DF80-E6CE02FB6A85}"/>
                  </a:ext>
                </a:extLst>
              </p:cNvPr>
              <p:cNvSpPr/>
              <p:nvPr/>
            </p:nvSpPr>
            <p:spPr>
              <a:xfrm>
                <a:off x="4400088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직사각형 136">
                <a:extLst>
                  <a:ext uri="{FF2B5EF4-FFF2-40B4-BE49-F238E27FC236}">
                    <a16:creationId xmlns:a16="http://schemas.microsoft.com/office/drawing/2014/main" id="{8752675C-0DE9-C8CD-488D-0A4BBE2A1A1A}"/>
                  </a:ext>
                </a:extLst>
              </p:cNvPr>
              <p:cNvSpPr/>
              <p:nvPr/>
            </p:nvSpPr>
            <p:spPr>
              <a:xfrm>
                <a:off x="4746988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직사각형 137">
                <a:extLst>
                  <a:ext uri="{FF2B5EF4-FFF2-40B4-BE49-F238E27FC236}">
                    <a16:creationId xmlns:a16="http://schemas.microsoft.com/office/drawing/2014/main" id="{78F899AF-94EC-74D5-F824-9DEBC40E0151}"/>
                  </a:ext>
                </a:extLst>
              </p:cNvPr>
              <p:cNvSpPr/>
              <p:nvPr/>
            </p:nvSpPr>
            <p:spPr>
              <a:xfrm>
                <a:off x="5101992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직사각형 138">
                <a:extLst>
                  <a:ext uri="{FF2B5EF4-FFF2-40B4-BE49-F238E27FC236}">
                    <a16:creationId xmlns:a16="http://schemas.microsoft.com/office/drawing/2014/main" id="{0A337CE8-4182-F07A-5BF5-D5894BC6B235}"/>
                  </a:ext>
                </a:extLst>
              </p:cNvPr>
              <p:cNvSpPr/>
              <p:nvPr/>
            </p:nvSpPr>
            <p:spPr>
              <a:xfrm>
                <a:off x="5449162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직사각형 139">
                <a:extLst>
                  <a:ext uri="{FF2B5EF4-FFF2-40B4-BE49-F238E27FC236}">
                    <a16:creationId xmlns:a16="http://schemas.microsoft.com/office/drawing/2014/main" id="{335A7763-4A54-CABB-12C7-F7CF4B523F98}"/>
                  </a:ext>
                </a:extLst>
              </p:cNvPr>
              <p:cNvSpPr/>
              <p:nvPr/>
            </p:nvSpPr>
            <p:spPr>
              <a:xfrm>
                <a:off x="5803897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24" name="타원 150"/>
            <p:cNvSpPr/>
            <p:nvPr/>
          </p:nvSpPr>
          <p:spPr>
            <a:xfrm>
              <a:off x="5066193" y="5938441"/>
              <a:ext cx="219959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727" name="타원 153"/>
            <p:cNvSpPr/>
            <p:nvPr/>
          </p:nvSpPr>
          <p:spPr>
            <a:xfrm>
              <a:off x="5075127" y="874067"/>
              <a:ext cx="219959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직사각형 85"/>
          <p:cNvSpPr/>
          <p:nvPr/>
        </p:nvSpPr>
        <p:spPr>
          <a:xfrm>
            <a:off x="4541400" y="1991520"/>
            <a:ext cx="1208160" cy="1149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직사각형 84"/>
          <p:cNvSpPr/>
          <p:nvPr/>
        </p:nvSpPr>
        <p:spPr>
          <a:xfrm>
            <a:off x="3474000" y="3058200"/>
            <a:ext cx="3352680" cy="2285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222876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직사각형 24"/>
          <p:cNvSpPr/>
          <p:nvPr/>
        </p:nvSpPr>
        <p:spPr>
          <a:xfrm>
            <a:off x="10569600" y="128484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22287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5" name="TextBox 7"/>
          <p:cNvSpPr/>
          <p:nvPr/>
        </p:nvSpPr>
        <p:spPr>
          <a:xfrm>
            <a:off x="11066040" y="1288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22287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7" name="TextBox 13"/>
          <p:cNvSpPr/>
          <p:nvPr/>
        </p:nvSpPr>
        <p:spPr>
          <a:xfrm>
            <a:off x="9679320" y="1288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6g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40" name="직사각형 32"/>
          <p:cNvSpPr/>
          <p:nvPr/>
        </p:nvSpPr>
        <p:spPr>
          <a:xfrm>
            <a:off x="3555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직사각형 33"/>
          <p:cNvSpPr/>
          <p:nvPr/>
        </p:nvSpPr>
        <p:spPr>
          <a:xfrm>
            <a:off x="4087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직사각형 34"/>
          <p:cNvSpPr/>
          <p:nvPr/>
        </p:nvSpPr>
        <p:spPr>
          <a:xfrm>
            <a:off x="4608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직사각형 35"/>
          <p:cNvSpPr/>
          <p:nvPr/>
        </p:nvSpPr>
        <p:spPr>
          <a:xfrm>
            <a:off x="5140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직사각형 36"/>
          <p:cNvSpPr/>
          <p:nvPr/>
        </p:nvSpPr>
        <p:spPr>
          <a:xfrm>
            <a:off x="3555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직사각형 37"/>
          <p:cNvSpPr/>
          <p:nvPr/>
        </p:nvSpPr>
        <p:spPr>
          <a:xfrm>
            <a:off x="4087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직사각형 38"/>
          <p:cNvSpPr/>
          <p:nvPr/>
        </p:nvSpPr>
        <p:spPr>
          <a:xfrm>
            <a:off x="4608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직사각형 39"/>
          <p:cNvSpPr/>
          <p:nvPr/>
        </p:nvSpPr>
        <p:spPr>
          <a:xfrm>
            <a:off x="5140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직사각형 56"/>
          <p:cNvSpPr/>
          <p:nvPr/>
        </p:nvSpPr>
        <p:spPr>
          <a:xfrm>
            <a:off x="567288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직사각형 57"/>
          <p:cNvSpPr/>
          <p:nvPr/>
        </p:nvSpPr>
        <p:spPr>
          <a:xfrm>
            <a:off x="620532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직사각형 58"/>
          <p:cNvSpPr/>
          <p:nvPr/>
        </p:nvSpPr>
        <p:spPr>
          <a:xfrm>
            <a:off x="567288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직사각형 59"/>
          <p:cNvSpPr/>
          <p:nvPr/>
        </p:nvSpPr>
        <p:spPr>
          <a:xfrm>
            <a:off x="620532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직사각형 68"/>
          <p:cNvSpPr/>
          <p:nvPr/>
        </p:nvSpPr>
        <p:spPr>
          <a:xfrm>
            <a:off x="3555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직사각형 69"/>
          <p:cNvSpPr/>
          <p:nvPr/>
        </p:nvSpPr>
        <p:spPr>
          <a:xfrm>
            <a:off x="4087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직사각형 70"/>
          <p:cNvSpPr/>
          <p:nvPr/>
        </p:nvSpPr>
        <p:spPr>
          <a:xfrm>
            <a:off x="4608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직사각형 71"/>
          <p:cNvSpPr/>
          <p:nvPr/>
        </p:nvSpPr>
        <p:spPr>
          <a:xfrm>
            <a:off x="5140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직사각형 72"/>
          <p:cNvSpPr/>
          <p:nvPr/>
        </p:nvSpPr>
        <p:spPr>
          <a:xfrm>
            <a:off x="3555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직사각형 73"/>
          <p:cNvSpPr/>
          <p:nvPr/>
        </p:nvSpPr>
        <p:spPr>
          <a:xfrm>
            <a:off x="4087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직사각형 74"/>
          <p:cNvSpPr/>
          <p:nvPr/>
        </p:nvSpPr>
        <p:spPr>
          <a:xfrm>
            <a:off x="4608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직사각형 75"/>
          <p:cNvSpPr/>
          <p:nvPr/>
        </p:nvSpPr>
        <p:spPr>
          <a:xfrm>
            <a:off x="5140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직사각형 76"/>
          <p:cNvSpPr/>
          <p:nvPr/>
        </p:nvSpPr>
        <p:spPr>
          <a:xfrm>
            <a:off x="567288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직사각형 77"/>
          <p:cNvSpPr/>
          <p:nvPr/>
        </p:nvSpPr>
        <p:spPr>
          <a:xfrm>
            <a:off x="620532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직사각형 78"/>
          <p:cNvSpPr/>
          <p:nvPr/>
        </p:nvSpPr>
        <p:spPr>
          <a:xfrm>
            <a:off x="567288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직사각형 79"/>
          <p:cNvSpPr/>
          <p:nvPr/>
        </p:nvSpPr>
        <p:spPr>
          <a:xfrm>
            <a:off x="620532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직사각형 80"/>
          <p:cNvSpPr/>
          <p:nvPr/>
        </p:nvSpPr>
        <p:spPr>
          <a:xfrm>
            <a:off x="460800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직사각형 81"/>
          <p:cNvSpPr/>
          <p:nvPr/>
        </p:nvSpPr>
        <p:spPr>
          <a:xfrm>
            <a:off x="514044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직사각형 82"/>
          <p:cNvSpPr/>
          <p:nvPr/>
        </p:nvSpPr>
        <p:spPr>
          <a:xfrm>
            <a:off x="460800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83"/>
          <p:cNvSpPr/>
          <p:nvPr/>
        </p:nvSpPr>
        <p:spPr>
          <a:xfrm>
            <a:off x="514044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92"/>
          <p:cNvSpPr/>
          <p:nvPr/>
        </p:nvSpPr>
        <p:spPr>
          <a:xfrm>
            <a:off x="4618440" y="197964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타원 93"/>
          <p:cNvSpPr/>
          <p:nvPr/>
        </p:nvSpPr>
        <p:spPr>
          <a:xfrm>
            <a:off x="4505400" y="174528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0" name="직사각형 94"/>
          <p:cNvSpPr/>
          <p:nvPr/>
        </p:nvSpPr>
        <p:spPr>
          <a:xfrm>
            <a:off x="4628520" y="525240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타원 95"/>
          <p:cNvSpPr/>
          <p:nvPr/>
        </p:nvSpPr>
        <p:spPr>
          <a:xfrm>
            <a:off x="4515840" y="5018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2" name="직선 화살표 연결선 96"/>
          <p:cNvSpPr/>
          <p:nvPr/>
        </p:nvSpPr>
        <p:spPr>
          <a:xfrm flipV="1">
            <a:off x="5160960" y="54957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직선 화살표 연결선 97"/>
          <p:cNvSpPr/>
          <p:nvPr/>
        </p:nvSpPr>
        <p:spPr>
          <a:xfrm flipV="1">
            <a:off x="5150880" y="130392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59072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569600" y="49633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569600" y="401976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569600" y="3075840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27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28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5907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066040" y="4966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066040" y="40266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066040" y="3086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5" name="TextBox 10"/>
          <p:cNvSpPr/>
          <p:nvPr/>
        </p:nvSpPr>
        <p:spPr>
          <a:xfrm>
            <a:off x="11066040" y="2145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6" name="TextBox 11"/>
          <p:cNvSpPr/>
          <p:nvPr/>
        </p:nvSpPr>
        <p:spPr>
          <a:xfrm>
            <a:off x="11066040" y="12060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5907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679320" y="4966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679320" y="40266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679320" y="3086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1" name="TextBox 16"/>
          <p:cNvSpPr/>
          <p:nvPr/>
        </p:nvSpPr>
        <p:spPr>
          <a:xfrm>
            <a:off x="9679320" y="2145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2" name="TextBox 17"/>
          <p:cNvSpPr/>
          <p:nvPr/>
        </p:nvSpPr>
        <p:spPr>
          <a:xfrm>
            <a:off x="9679320" y="12060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14g x 13g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5" name="직사각형 122"/>
          <p:cNvSpPr/>
          <p:nvPr/>
        </p:nvSpPr>
        <p:spPr>
          <a:xfrm>
            <a:off x="632772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직사각형 32"/>
          <p:cNvSpPr/>
          <p:nvPr/>
        </p:nvSpPr>
        <p:spPr>
          <a:xfrm>
            <a:off x="64191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직사각형 33"/>
          <p:cNvSpPr/>
          <p:nvPr/>
        </p:nvSpPr>
        <p:spPr>
          <a:xfrm>
            <a:off x="67759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직사각형 34"/>
          <p:cNvSpPr/>
          <p:nvPr/>
        </p:nvSpPr>
        <p:spPr>
          <a:xfrm>
            <a:off x="71247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직사각형 35"/>
          <p:cNvSpPr/>
          <p:nvPr/>
        </p:nvSpPr>
        <p:spPr>
          <a:xfrm>
            <a:off x="74815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직사각형 36"/>
          <p:cNvSpPr/>
          <p:nvPr/>
        </p:nvSpPr>
        <p:spPr>
          <a:xfrm>
            <a:off x="64191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직사각형 37"/>
          <p:cNvSpPr/>
          <p:nvPr/>
        </p:nvSpPr>
        <p:spPr>
          <a:xfrm>
            <a:off x="67759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직사각형 38"/>
          <p:cNvSpPr/>
          <p:nvPr/>
        </p:nvSpPr>
        <p:spPr>
          <a:xfrm>
            <a:off x="71247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직사각형 39"/>
          <p:cNvSpPr/>
          <p:nvPr/>
        </p:nvSpPr>
        <p:spPr>
          <a:xfrm>
            <a:off x="74815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직사각형 56"/>
          <p:cNvSpPr/>
          <p:nvPr/>
        </p:nvSpPr>
        <p:spPr>
          <a:xfrm>
            <a:off x="78303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직사각형 57"/>
          <p:cNvSpPr/>
          <p:nvPr/>
        </p:nvSpPr>
        <p:spPr>
          <a:xfrm>
            <a:off x="81871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직사각형 58"/>
          <p:cNvSpPr/>
          <p:nvPr/>
        </p:nvSpPr>
        <p:spPr>
          <a:xfrm>
            <a:off x="78303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직사각형 59"/>
          <p:cNvSpPr/>
          <p:nvPr/>
        </p:nvSpPr>
        <p:spPr>
          <a:xfrm>
            <a:off x="81871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직사각형 40"/>
          <p:cNvSpPr/>
          <p:nvPr/>
        </p:nvSpPr>
        <p:spPr>
          <a:xfrm>
            <a:off x="64191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직사각형 41"/>
          <p:cNvSpPr/>
          <p:nvPr/>
        </p:nvSpPr>
        <p:spPr>
          <a:xfrm>
            <a:off x="67759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직사각형 42"/>
          <p:cNvSpPr/>
          <p:nvPr/>
        </p:nvSpPr>
        <p:spPr>
          <a:xfrm>
            <a:off x="71247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직사각형 43"/>
          <p:cNvSpPr/>
          <p:nvPr/>
        </p:nvSpPr>
        <p:spPr>
          <a:xfrm>
            <a:off x="74815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직사각형 44"/>
          <p:cNvSpPr/>
          <p:nvPr/>
        </p:nvSpPr>
        <p:spPr>
          <a:xfrm>
            <a:off x="641916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직사각형 48"/>
          <p:cNvSpPr/>
          <p:nvPr/>
        </p:nvSpPr>
        <p:spPr>
          <a:xfrm>
            <a:off x="78303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직사각형 49"/>
          <p:cNvSpPr/>
          <p:nvPr/>
        </p:nvSpPr>
        <p:spPr>
          <a:xfrm>
            <a:off x="81871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직사각형 104"/>
          <p:cNvSpPr/>
          <p:nvPr/>
        </p:nvSpPr>
        <p:spPr>
          <a:xfrm>
            <a:off x="64191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직사각형 105"/>
          <p:cNvSpPr/>
          <p:nvPr/>
        </p:nvSpPr>
        <p:spPr>
          <a:xfrm>
            <a:off x="67759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직사각형 106"/>
          <p:cNvSpPr/>
          <p:nvPr/>
        </p:nvSpPr>
        <p:spPr>
          <a:xfrm>
            <a:off x="71247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직사각형 107"/>
          <p:cNvSpPr/>
          <p:nvPr/>
        </p:nvSpPr>
        <p:spPr>
          <a:xfrm>
            <a:off x="74815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직사각형 108"/>
          <p:cNvSpPr/>
          <p:nvPr/>
        </p:nvSpPr>
        <p:spPr>
          <a:xfrm>
            <a:off x="78303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직사각형 109"/>
          <p:cNvSpPr/>
          <p:nvPr/>
        </p:nvSpPr>
        <p:spPr>
          <a:xfrm>
            <a:off x="81871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직사각형 110"/>
          <p:cNvSpPr/>
          <p:nvPr/>
        </p:nvSpPr>
        <p:spPr>
          <a:xfrm>
            <a:off x="64191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직사각형 111"/>
          <p:cNvSpPr/>
          <p:nvPr/>
        </p:nvSpPr>
        <p:spPr>
          <a:xfrm>
            <a:off x="67759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직사각형 112"/>
          <p:cNvSpPr/>
          <p:nvPr/>
        </p:nvSpPr>
        <p:spPr>
          <a:xfrm>
            <a:off x="71247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직사각형 113"/>
          <p:cNvSpPr/>
          <p:nvPr/>
        </p:nvSpPr>
        <p:spPr>
          <a:xfrm>
            <a:off x="74815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직사각형 114"/>
          <p:cNvSpPr/>
          <p:nvPr/>
        </p:nvSpPr>
        <p:spPr>
          <a:xfrm>
            <a:off x="64191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직사각형 115"/>
          <p:cNvSpPr/>
          <p:nvPr/>
        </p:nvSpPr>
        <p:spPr>
          <a:xfrm>
            <a:off x="67759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직사각형 116"/>
          <p:cNvSpPr/>
          <p:nvPr/>
        </p:nvSpPr>
        <p:spPr>
          <a:xfrm>
            <a:off x="71247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직사각형 117"/>
          <p:cNvSpPr/>
          <p:nvPr/>
        </p:nvSpPr>
        <p:spPr>
          <a:xfrm>
            <a:off x="74815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직사각형 118"/>
          <p:cNvSpPr/>
          <p:nvPr/>
        </p:nvSpPr>
        <p:spPr>
          <a:xfrm>
            <a:off x="78303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직사각형 119"/>
          <p:cNvSpPr/>
          <p:nvPr/>
        </p:nvSpPr>
        <p:spPr>
          <a:xfrm>
            <a:off x="81871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직사각형 120"/>
          <p:cNvSpPr/>
          <p:nvPr/>
        </p:nvSpPr>
        <p:spPr>
          <a:xfrm>
            <a:off x="78303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직사각형 121"/>
          <p:cNvSpPr/>
          <p:nvPr/>
        </p:nvSpPr>
        <p:spPr>
          <a:xfrm>
            <a:off x="81871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직사각형 143"/>
          <p:cNvSpPr/>
          <p:nvPr/>
        </p:nvSpPr>
        <p:spPr>
          <a:xfrm>
            <a:off x="711036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타원 144"/>
          <p:cNvSpPr/>
          <p:nvPr/>
        </p:nvSpPr>
        <p:spPr>
          <a:xfrm>
            <a:off x="698976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5" name="직선 화살표 연결선 145"/>
          <p:cNvSpPr/>
          <p:nvPr/>
        </p:nvSpPr>
        <p:spPr>
          <a:xfrm flipV="1">
            <a:off x="748152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직선 화살표 연결선 146"/>
          <p:cNvSpPr/>
          <p:nvPr/>
        </p:nvSpPr>
        <p:spPr>
          <a:xfrm flipV="1">
            <a:off x="7474320" y="414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직사각형 147"/>
          <p:cNvSpPr/>
          <p:nvPr/>
        </p:nvSpPr>
        <p:spPr>
          <a:xfrm>
            <a:off x="711036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타원 142"/>
          <p:cNvSpPr/>
          <p:nvPr/>
        </p:nvSpPr>
        <p:spPr>
          <a:xfrm>
            <a:off x="695412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9" name="직사각형 240"/>
          <p:cNvSpPr/>
          <p:nvPr/>
        </p:nvSpPr>
        <p:spPr>
          <a:xfrm>
            <a:off x="71323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직사각형 242"/>
          <p:cNvSpPr/>
          <p:nvPr/>
        </p:nvSpPr>
        <p:spPr>
          <a:xfrm>
            <a:off x="78379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직사각형 243"/>
          <p:cNvSpPr/>
          <p:nvPr/>
        </p:nvSpPr>
        <p:spPr>
          <a:xfrm>
            <a:off x="641916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직사각형 244"/>
          <p:cNvSpPr/>
          <p:nvPr/>
        </p:nvSpPr>
        <p:spPr>
          <a:xfrm>
            <a:off x="71323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직사각형 245"/>
          <p:cNvSpPr/>
          <p:nvPr/>
        </p:nvSpPr>
        <p:spPr>
          <a:xfrm>
            <a:off x="78379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직사각형 249"/>
          <p:cNvSpPr/>
          <p:nvPr/>
        </p:nvSpPr>
        <p:spPr>
          <a:xfrm>
            <a:off x="641916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직사각형 250"/>
          <p:cNvSpPr/>
          <p:nvPr/>
        </p:nvSpPr>
        <p:spPr>
          <a:xfrm>
            <a:off x="71323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직사각형 251"/>
          <p:cNvSpPr/>
          <p:nvPr/>
        </p:nvSpPr>
        <p:spPr>
          <a:xfrm>
            <a:off x="78379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직사각형 255"/>
          <p:cNvSpPr/>
          <p:nvPr/>
        </p:nvSpPr>
        <p:spPr>
          <a:xfrm>
            <a:off x="641916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직사각형 256"/>
          <p:cNvSpPr/>
          <p:nvPr/>
        </p:nvSpPr>
        <p:spPr>
          <a:xfrm>
            <a:off x="71323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직사각형 257"/>
          <p:cNvSpPr/>
          <p:nvPr/>
        </p:nvSpPr>
        <p:spPr>
          <a:xfrm>
            <a:off x="78379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직사각형 258"/>
          <p:cNvSpPr/>
          <p:nvPr/>
        </p:nvSpPr>
        <p:spPr>
          <a:xfrm>
            <a:off x="131760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직사각형 259"/>
          <p:cNvSpPr/>
          <p:nvPr/>
        </p:nvSpPr>
        <p:spPr>
          <a:xfrm>
            <a:off x="14090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직사각형 260"/>
          <p:cNvSpPr/>
          <p:nvPr/>
        </p:nvSpPr>
        <p:spPr>
          <a:xfrm>
            <a:off x="17658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직사각형 261"/>
          <p:cNvSpPr/>
          <p:nvPr/>
        </p:nvSpPr>
        <p:spPr>
          <a:xfrm>
            <a:off x="21146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직사각형 262"/>
          <p:cNvSpPr/>
          <p:nvPr/>
        </p:nvSpPr>
        <p:spPr>
          <a:xfrm>
            <a:off x="24714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직사각형 263"/>
          <p:cNvSpPr/>
          <p:nvPr/>
        </p:nvSpPr>
        <p:spPr>
          <a:xfrm>
            <a:off x="14090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직사각형 264"/>
          <p:cNvSpPr/>
          <p:nvPr/>
        </p:nvSpPr>
        <p:spPr>
          <a:xfrm>
            <a:off x="17658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직사각형 265"/>
          <p:cNvSpPr/>
          <p:nvPr/>
        </p:nvSpPr>
        <p:spPr>
          <a:xfrm>
            <a:off x="21146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직사각형 266"/>
          <p:cNvSpPr/>
          <p:nvPr/>
        </p:nvSpPr>
        <p:spPr>
          <a:xfrm>
            <a:off x="24714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직사각형 267"/>
          <p:cNvSpPr/>
          <p:nvPr/>
        </p:nvSpPr>
        <p:spPr>
          <a:xfrm>
            <a:off x="28202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68"/>
          <p:cNvSpPr/>
          <p:nvPr/>
        </p:nvSpPr>
        <p:spPr>
          <a:xfrm>
            <a:off x="31770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직사각형 269"/>
          <p:cNvSpPr/>
          <p:nvPr/>
        </p:nvSpPr>
        <p:spPr>
          <a:xfrm>
            <a:off x="28202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직사각형 270"/>
          <p:cNvSpPr/>
          <p:nvPr/>
        </p:nvSpPr>
        <p:spPr>
          <a:xfrm>
            <a:off x="31770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직사각형 271"/>
          <p:cNvSpPr/>
          <p:nvPr/>
        </p:nvSpPr>
        <p:spPr>
          <a:xfrm>
            <a:off x="14090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직사각형 272"/>
          <p:cNvSpPr/>
          <p:nvPr/>
        </p:nvSpPr>
        <p:spPr>
          <a:xfrm>
            <a:off x="17658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직사각형 273"/>
          <p:cNvSpPr/>
          <p:nvPr/>
        </p:nvSpPr>
        <p:spPr>
          <a:xfrm>
            <a:off x="21146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직사각형 274"/>
          <p:cNvSpPr/>
          <p:nvPr/>
        </p:nvSpPr>
        <p:spPr>
          <a:xfrm>
            <a:off x="24714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직사각형 275"/>
          <p:cNvSpPr/>
          <p:nvPr/>
        </p:nvSpPr>
        <p:spPr>
          <a:xfrm>
            <a:off x="140904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직사각형 276"/>
          <p:cNvSpPr/>
          <p:nvPr/>
        </p:nvSpPr>
        <p:spPr>
          <a:xfrm>
            <a:off x="28202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직사각형 277"/>
          <p:cNvSpPr/>
          <p:nvPr/>
        </p:nvSpPr>
        <p:spPr>
          <a:xfrm>
            <a:off x="31770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직사각형 278"/>
          <p:cNvSpPr/>
          <p:nvPr/>
        </p:nvSpPr>
        <p:spPr>
          <a:xfrm>
            <a:off x="14090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직사각형 279"/>
          <p:cNvSpPr/>
          <p:nvPr/>
        </p:nvSpPr>
        <p:spPr>
          <a:xfrm>
            <a:off x="17658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직사각형 280"/>
          <p:cNvSpPr/>
          <p:nvPr/>
        </p:nvSpPr>
        <p:spPr>
          <a:xfrm>
            <a:off x="21146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직사각형 281"/>
          <p:cNvSpPr/>
          <p:nvPr/>
        </p:nvSpPr>
        <p:spPr>
          <a:xfrm>
            <a:off x="24714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직사각형 282"/>
          <p:cNvSpPr/>
          <p:nvPr/>
        </p:nvSpPr>
        <p:spPr>
          <a:xfrm>
            <a:off x="28202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직사각형 283"/>
          <p:cNvSpPr/>
          <p:nvPr/>
        </p:nvSpPr>
        <p:spPr>
          <a:xfrm>
            <a:off x="31770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직사각형 284"/>
          <p:cNvSpPr/>
          <p:nvPr/>
        </p:nvSpPr>
        <p:spPr>
          <a:xfrm>
            <a:off x="14090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직사각형 285"/>
          <p:cNvSpPr/>
          <p:nvPr/>
        </p:nvSpPr>
        <p:spPr>
          <a:xfrm>
            <a:off x="17658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직사각형 286"/>
          <p:cNvSpPr/>
          <p:nvPr/>
        </p:nvSpPr>
        <p:spPr>
          <a:xfrm>
            <a:off x="21146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직사각형 287"/>
          <p:cNvSpPr/>
          <p:nvPr/>
        </p:nvSpPr>
        <p:spPr>
          <a:xfrm>
            <a:off x="24714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직사각형 288"/>
          <p:cNvSpPr/>
          <p:nvPr/>
        </p:nvSpPr>
        <p:spPr>
          <a:xfrm>
            <a:off x="14090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직사각형 289"/>
          <p:cNvSpPr/>
          <p:nvPr/>
        </p:nvSpPr>
        <p:spPr>
          <a:xfrm>
            <a:off x="17658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직사각형 290"/>
          <p:cNvSpPr/>
          <p:nvPr/>
        </p:nvSpPr>
        <p:spPr>
          <a:xfrm>
            <a:off x="21146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직사각형 291"/>
          <p:cNvSpPr/>
          <p:nvPr/>
        </p:nvSpPr>
        <p:spPr>
          <a:xfrm>
            <a:off x="24714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92"/>
          <p:cNvSpPr/>
          <p:nvPr/>
        </p:nvSpPr>
        <p:spPr>
          <a:xfrm>
            <a:off x="28202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직사각형 293"/>
          <p:cNvSpPr/>
          <p:nvPr/>
        </p:nvSpPr>
        <p:spPr>
          <a:xfrm>
            <a:off x="31770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직사각형 294"/>
          <p:cNvSpPr/>
          <p:nvPr/>
        </p:nvSpPr>
        <p:spPr>
          <a:xfrm>
            <a:off x="28202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직사각형 295"/>
          <p:cNvSpPr/>
          <p:nvPr/>
        </p:nvSpPr>
        <p:spPr>
          <a:xfrm>
            <a:off x="31770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직사각형 296"/>
          <p:cNvSpPr/>
          <p:nvPr/>
        </p:nvSpPr>
        <p:spPr>
          <a:xfrm>
            <a:off x="210024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타원 297"/>
          <p:cNvSpPr/>
          <p:nvPr/>
        </p:nvSpPr>
        <p:spPr>
          <a:xfrm>
            <a:off x="197964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0" name="직선 화살표 연결선 298"/>
          <p:cNvSpPr/>
          <p:nvPr/>
        </p:nvSpPr>
        <p:spPr>
          <a:xfrm flipV="1">
            <a:off x="247140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직사각형 300"/>
          <p:cNvSpPr/>
          <p:nvPr/>
        </p:nvSpPr>
        <p:spPr>
          <a:xfrm>
            <a:off x="210024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타원 301"/>
          <p:cNvSpPr/>
          <p:nvPr/>
        </p:nvSpPr>
        <p:spPr>
          <a:xfrm>
            <a:off x="194400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3" name="직사각형 302"/>
          <p:cNvSpPr/>
          <p:nvPr/>
        </p:nvSpPr>
        <p:spPr>
          <a:xfrm>
            <a:off x="21222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03"/>
          <p:cNvSpPr/>
          <p:nvPr/>
        </p:nvSpPr>
        <p:spPr>
          <a:xfrm>
            <a:off x="28278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04"/>
          <p:cNvSpPr/>
          <p:nvPr/>
        </p:nvSpPr>
        <p:spPr>
          <a:xfrm>
            <a:off x="140904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05"/>
          <p:cNvSpPr/>
          <p:nvPr/>
        </p:nvSpPr>
        <p:spPr>
          <a:xfrm>
            <a:off x="21222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06"/>
          <p:cNvSpPr/>
          <p:nvPr/>
        </p:nvSpPr>
        <p:spPr>
          <a:xfrm>
            <a:off x="28278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07"/>
          <p:cNvSpPr/>
          <p:nvPr/>
        </p:nvSpPr>
        <p:spPr>
          <a:xfrm>
            <a:off x="140904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08"/>
          <p:cNvSpPr/>
          <p:nvPr/>
        </p:nvSpPr>
        <p:spPr>
          <a:xfrm>
            <a:off x="21222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09"/>
          <p:cNvSpPr/>
          <p:nvPr/>
        </p:nvSpPr>
        <p:spPr>
          <a:xfrm>
            <a:off x="28278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310"/>
          <p:cNvSpPr/>
          <p:nvPr/>
        </p:nvSpPr>
        <p:spPr>
          <a:xfrm>
            <a:off x="140904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311"/>
          <p:cNvSpPr/>
          <p:nvPr/>
        </p:nvSpPr>
        <p:spPr>
          <a:xfrm>
            <a:off x="21222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312"/>
          <p:cNvSpPr/>
          <p:nvPr/>
        </p:nvSpPr>
        <p:spPr>
          <a:xfrm>
            <a:off x="28278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4" name="그룹 6"/>
          <p:cNvGrpSpPr/>
          <p:nvPr/>
        </p:nvGrpSpPr>
        <p:grpSpPr>
          <a:xfrm>
            <a:off x="6256440" y="2012760"/>
            <a:ext cx="326880" cy="252000"/>
            <a:chOff x="6256440" y="2012760"/>
            <a:chExt cx="326880" cy="252000"/>
          </a:xfrm>
        </p:grpSpPr>
        <p:sp>
          <p:nvSpPr>
            <p:cNvPr id="905" name="타원 313"/>
            <p:cNvSpPr/>
            <p:nvPr/>
          </p:nvSpPr>
          <p:spPr>
            <a:xfrm>
              <a:off x="6283080" y="2012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TextBox 4"/>
            <p:cNvSpPr/>
            <p:nvPr/>
          </p:nvSpPr>
          <p:spPr>
            <a:xfrm>
              <a:off x="6256440" y="20149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07" name="그룹 314"/>
          <p:cNvGrpSpPr/>
          <p:nvPr/>
        </p:nvGrpSpPr>
        <p:grpSpPr>
          <a:xfrm>
            <a:off x="6256440" y="2651760"/>
            <a:ext cx="326880" cy="252360"/>
            <a:chOff x="6256440" y="2651760"/>
            <a:chExt cx="326880" cy="252360"/>
          </a:xfrm>
        </p:grpSpPr>
        <p:sp>
          <p:nvSpPr>
            <p:cNvPr id="908" name="타원 315"/>
            <p:cNvSpPr/>
            <p:nvPr/>
          </p:nvSpPr>
          <p:spPr>
            <a:xfrm>
              <a:off x="6283080" y="2651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TextBox 316"/>
            <p:cNvSpPr/>
            <p:nvPr/>
          </p:nvSpPr>
          <p:spPr>
            <a:xfrm>
              <a:off x="6256440" y="26542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0" name="그룹 317"/>
          <p:cNvGrpSpPr/>
          <p:nvPr/>
        </p:nvGrpSpPr>
        <p:grpSpPr>
          <a:xfrm>
            <a:off x="6256440" y="3415320"/>
            <a:ext cx="326880" cy="252360"/>
            <a:chOff x="6256440" y="3415320"/>
            <a:chExt cx="326880" cy="252360"/>
          </a:xfrm>
        </p:grpSpPr>
        <p:sp>
          <p:nvSpPr>
            <p:cNvPr id="911" name="타원 318"/>
            <p:cNvSpPr/>
            <p:nvPr/>
          </p:nvSpPr>
          <p:spPr>
            <a:xfrm>
              <a:off x="6283080" y="3415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TextBox 319"/>
            <p:cNvSpPr/>
            <p:nvPr/>
          </p:nvSpPr>
          <p:spPr>
            <a:xfrm>
              <a:off x="6256440" y="34178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3" name="그룹 320"/>
          <p:cNvGrpSpPr/>
          <p:nvPr/>
        </p:nvGrpSpPr>
        <p:grpSpPr>
          <a:xfrm>
            <a:off x="6256440" y="4115880"/>
            <a:ext cx="326880" cy="252000"/>
            <a:chOff x="6256440" y="4115880"/>
            <a:chExt cx="326880" cy="252000"/>
          </a:xfrm>
        </p:grpSpPr>
        <p:sp>
          <p:nvSpPr>
            <p:cNvPr id="914" name="타원 321"/>
            <p:cNvSpPr/>
            <p:nvPr/>
          </p:nvSpPr>
          <p:spPr>
            <a:xfrm>
              <a:off x="628308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TextBox 322"/>
            <p:cNvSpPr/>
            <p:nvPr/>
          </p:nvSpPr>
          <p:spPr>
            <a:xfrm>
              <a:off x="625644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6" name="그룹 323"/>
          <p:cNvGrpSpPr/>
          <p:nvPr/>
        </p:nvGrpSpPr>
        <p:grpSpPr>
          <a:xfrm>
            <a:off x="1215360" y="4115880"/>
            <a:ext cx="326880" cy="252000"/>
            <a:chOff x="1215360" y="4115880"/>
            <a:chExt cx="326880" cy="252000"/>
          </a:xfrm>
        </p:grpSpPr>
        <p:sp>
          <p:nvSpPr>
            <p:cNvPr id="917" name="타원 324"/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TextBox 325"/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9" name="그룹 326"/>
          <p:cNvGrpSpPr/>
          <p:nvPr/>
        </p:nvGrpSpPr>
        <p:grpSpPr>
          <a:xfrm>
            <a:off x="1215360" y="3384000"/>
            <a:ext cx="326880" cy="252360"/>
            <a:chOff x="1215360" y="3384000"/>
            <a:chExt cx="326880" cy="252360"/>
          </a:xfrm>
        </p:grpSpPr>
        <p:sp>
          <p:nvSpPr>
            <p:cNvPr id="920" name="타원 327"/>
            <p:cNvSpPr/>
            <p:nvPr/>
          </p:nvSpPr>
          <p:spPr>
            <a:xfrm>
              <a:off x="1242000" y="3384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TextBox 328"/>
            <p:cNvSpPr/>
            <p:nvPr/>
          </p:nvSpPr>
          <p:spPr>
            <a:xfrm>
              <a:off x="1215360" y="33865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2" name="그룹 330"/>
          <p:cNvGrpSpPr/>
          <p:nvPr/>
        </p:nvGrpSpPr>
        <p:grpSpPr>
          <a:xfrm>
            <a:off x="1215360" y="2631960"/>
            <a:ext cx="326880" cy="252360"/>
            <a:chOff x="1215360" y="2631960"/>
            <a:chExt cx="326880" cy="252360"/>
          </a:xfrm>
        </p:grpSpPr>
        <p:sp>
          <p:nvSpPr>
            <p:cNvPr id="923" name="타원 331"/>
            <p:cNvSpPr/>
            <p:nvPr/>
          </p:nvSpPr>
          <p:spPr>
            <a:xfrm>
              <a:off x="1242000" y="2631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TextBox 332"/>
            <p:cNvSpPr/>
            <p:nvPr/>
          </p:nvSpPr>
          <p:spPr>
            <a:xfrm>
              <a:off x="1215360" y="2634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5" name="그룹 334"/>
          <p:cNvGrpSpPr/>
          <p:nvPr/>
        </p:nvGrpSpPr>
        <p:grpSpPr>
          <a:xfrm>
            <a:off x="1215360" y="1942200"/>
            <a:ext cx="326880" cy="252000"/>
            <a:chOff x="1215360" y="1942200"/>
            <a:chExt cx="326880" cy="252000"/>
          </a:xfrm>
        </p:grpSpPr>
        <p:sp>
          <p:nvSpPr>
            <p:cNvPr id="926" name="타원 335"/>
            <p:cNvSpPr/>
            <p:nvPr/>
          </p:nvSpPr>
          <p:spPr>
            <a:xfrm>
              <a:off x="12420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TextBox 336"/>
            <p:cNvSpPr/>
            <p:nvPr/>
          </p:nvSpPr>
          <p:spPr>
            <a:xfrm>
              <a:off x="121536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928" name="직사각형 337"/>
          <p:cNvSpPr/>
          <p:nvPr/>
        </p:nvSpPr>
        <p:spPr>
          <a:xfrm>
            <a:off x="228816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38"/>
          <p:cNvSpPr/>
          <p:nvPr/>
        </p:nvSpPr>
        <p:spPr>
          <a:xfrm>
            <a:off x="731844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0" name="그룹 339"/>
          <p:cNvGrpSpPr/>
          <p:nvPr/>
        </p:nvGrpSpPr>
        <p:grpSpPr>
          <a:xfrm>
            <a:off x="2128680" y="1942200"/>
            <a:ext cx="326880" cy="252000"/>
            <a:chOff x="2128680" y="1942200"/>
            <a:chExt cx="326880" cy="252000"/>
          </a:xfrm>
        </p:grpSpPr>
        <p:sp>
          <p:nvSpPr>
            <p:cNvPr id="931" name="타원 340"/>
            <p:cNvSpPr/>
            <p:nvPr/>
          </p:nvSpPr>
          <p:spPr>
            <a:xfrm>
              <a:off x="215532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TextBox 341"/>
            <p:cNvSpPr/>
            <p:nvPr/>
          </p:nvSpPr>
          <p:spPr>
            <a:xfrm>
              <a:off x="212868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3" name="그룹 342"/>
          <p:cNvGrpSpPr/>
          <p:nvPr/>
        </p:nvGrpSpPr>
        <p:grpSpPr>
          <a:xfrm>
            <a:off x="7126920" y="1942200"/>
            <a:ext cx="326880" cy="252000"/>
            <a:chOff x="7126920" y="1942200"/>
            <a:chExt cx="326880" cy="252000"/>
          </a:xfrm>
        </p:grpSpPr>
        <p:sp>
          <p:nvSpPr>
            <p:cNvPr id="934" name="타원 343"/>
            <p:cNvSpPr/>
            <p:nvPr/>
          </p:nvSpPr>
          <p:spPr>
            <a:xfrm>
              <a:off x="71532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TextBox 344"/>
            <p:cNvSpPr/>
            <p:nvPr/>
          </p:nvSpPr>
          <p:spPr>
            <a:xfrm>
              <a:off x="712692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6" name="그룹 346"/>
          <p:cNvGrpSpPr/>
          <p:nvPr/>
        </p:nvGrpSpPr>
        <p:grpSpPr>
          <a:xfrm>
            <a:off x="3858480" y="3121200"/>
            <a:ext cx="2217960" cy="409680"/>
            <a:chOff x="3858480" y="3121200"/>
            <a:chExt cx="2217960" cy="409680"/>
          </a:xfrm>
        </p:grpSpPr>
        <p:sp>
          <p:nvSpPr>
            <p:cNvPr id="937" name="직선 화살표 연결선 299"/>
            <p:cNvSpPr/>
            <p:nvPr/>
          </p:nvSpPr>
          <p:spPr>
            <a:xfrm>
              <a:off x="3858480" y="3530520"/>
              <a:ext cx="2198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80808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8" name="TextBox 345"/>
            <p:cNvSpPr/>
            <p:nvPr/>
          </p:nvSpPr>
          <p:spPr>
            <a:xfrm>
              <a:off x="3875040" y="3121200"/>
              <a:ext cx="22014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버튼</a:t>
              </a:r>
              <a:r>
                <a:rPr lang="ko-KR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이 눌려지는 동안</a:t>
              </a:r>
              <a:endParaRPr lang="en-US" sz="18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124073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1240738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1240738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12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18g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Grand_S4_2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243D7A-FEA2-45DB-BD72-D3C7A198C1E0}"/>
              </a:ext>
            </a:extLst>
          </p:cNvPr>
          <p:cNvCxnSpPr/>
          <p:nvPr/>
        </p:nvCxnSpPr>
        <p:spPr>
          <a:xfrm>
            <a:off x="5011838" y="3963369"/>
            <a:ext cx="520861" cy="0"/>
          </a:xfrm>
          <a:prstGeom prst="straightConnector1">
            <a:avLst/>
          </a:prstGeom>
          <a:ln w="38100">
            <a:solidFill>
              <a:srgbClr val="33CC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345">
            <a:extLst>
              <a:ext uri="{FF2B5EF4-FFF2-40B4-BE49-F238E27FC236}">
                <a16:creationId xmlns:a16="http://schemas.microsoft.com/office/drawing/2014/main" id="{6F66DE1B-7BFF-4045-B5AB-BB4AB179FE43}"/>
              </a:ext>
            </a:extLst>
          </p:cNvPr>
          <p:cNvSpPr/>
          <p:nvPr/>
        </p:nvSpPr>
        <p:spPr>
          <a:xfrm>
            <a:off x="5555426" y="3810207"/>
            <a:ext cx="156373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유리 벽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높이 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6m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442" name="직선 화살표 연결선 441">
            <a:extLst>
              <a:ext uri="{FF2B5EF4-FFF2-40B4-BE49-F238E27FC236}">
                <a16:creationId xmlns:a16="http://schemas.microsoft.com/office/drawing/2014/main" id="{24C3ADF8-D7A6-4865-87C7-18399DEDAA55}"/>
              </a:ext>
            </a:extLst>
          </p:cNvPr>
          <p:cNvCxnSpPr/>
          <p:nvPr/>
        </p:nvCxnSpPr>
        <p:spPr>
          <a:xfrm>
            <a:off x="5011838" y="5861233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345">
            <a:extLst>
              <a:ext uri="{FF2B5EF4-FFF2-40B4-BE49-F238E27FC236}">
                <a16:creationId xmlns:a16="http://schemas.microsoft.com/office/drawing/2014/main" id="{FCE21200-DC68-4818-A902-5A07A14F0FE3}"/>
              </a:ext>
            </a:extLst>
          </p:cNvPr>
          <p:cNvSpPr/>
          <p:nvPr/>
        </p:nvSpPr>
        <p:spPr>
          <a:xfrm>
            <a:off x="5555426" y="5717932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8" name="TextBox 345">
            <a:extLst>
              <a:ext uri="{FF2B5EF4-FFF2-40B4-BE49-F238E27FC236}">
                <a16:creationId xmlns:a16="http://schemas.microsoft.com/office/drawing/2014/main" id="{3DF88969-D42F-43F7-BDD4-00F78B59CADA}"/>
              </a:ext>
            </a:extLst>
          </p:cNvPr>
          <p:cNvSpPr/>
          <p:nvPr/>
        </p:nvSpPr>
        <p:spPr>
          <a:xfrm>
            <a:off x="1504080" y="453321"/>
            <a:ext cx="3847826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chemeClr val="bg1">
                    <a:lumMod val="65000"/>
                  </a:schemeClr>
                </a:solidFill>
                <a:latin typeface="맑은 고딕"/>
              </a:rPr>
              <a:t>플레이 해보고 천장 높이 변경하게 될 수 있음</a:t>
            </a:r>
            <a:endParaRPr lang="en-US" sz="1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A4EFB8-7751-4F62-B8DA-52C493E21FE0}"/>
              </a:ext>
            </a:extLst>
          </p:cNvPr>
          <p:cNvGrpSpPr/>
          <p:nvPr/>
        </p:nvGrpSpPr>
        <p:grpSpPr>
          <a:xfrm>
            <a:off x="1019946" y="913885"/>
            <a:ext cx="3779826" cy="5944115"/>
            <a:chOff x="1019946" y="913885"/>
            <a:chExt cx="3779826" cy="59441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3CD3D19-7FFE-48AA-A48B-E1CCED55B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021" y="913885"/>
              <a:ext cx="3773751" cy="594411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863B7D-6A7B-4089-BD44-DB65897AA00D}"/>
                </a:ext>
              </a:extLst>
            </p:cNvPr>
            <p:cNvSpPr/>
            <p:nvPr/>
          </p:nvSpPr>
          <p:spPr>
            <a:xfrm>
              <a:off x="1019946" y="3940510"/>
              <a:ext cx="3779826" cy="457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95"/>
            <p:cNvSpPr/>
            <p:nvPr/>
          </p:nvSpPr>
          <p:spPr>
            <a:xfrm>
              <a:off x="2417955" y="6232234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434" name="직사각형 37">
              <a:extLst>
                <a:ext uri="{FF2B5EF4-FFF2-40B4-BE49-F238E27FC236}">
                  <a16:creationId xmlns:a16="http://schemas.microsoft.com/office/drawing/2014/main" id="{C3886FC6-FE4C-4553-8C0A-F8525664047E}"/>
                </a:ext>
              </a:extLst>
            </p:cNvPr>
            <p:cNvSpPr/>
            <p:nvPr/>
          </p:nvSpPr>
          <p:spPr>
            <a:xfrm>
              <a:off x="2753584" y="5711705"/>
              <a:ext cx="312550" cy="312550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직사각형 190">
              <a:extLst>
                <a:ext uri="{FF2B5EF4-FFF2-40B4-BE49-F238E27FC236}">
                  <a16:creationId xmlns:a16="http://schemas.microsoft.com/office/drawing/2014/main" id="{105ED0BD-71AD-42B0-9718-015C6652DA75}"/>
                </a:ext>
              </a:extLst>
            </p:cNvPr>
            <p:cNvSpPr/>
            <p:nvPr/>
          </p:nvSpPr>
          <p:spPr>
            <a:xfrm>
              <a:off x="2581155" y="1417852"/>
              <a:ext cx="643590" cy="83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50" name="직선 화살표 연결선 449">
              <a:extLst>
                <a:ext uri="{FF2B5EF4-FFF2-40B4-BE49-F238E27FC236}">
                  <a16:creationId xmlns:a16="http://schemas.microsoft.com/office/drawing/2014/main" id="{24293D76-7733-419F-9B1E-9D23531E1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979" y="1069602"/>
              <a:ext cx="0" cy="252885"/>
            </a:xfrm>
            <a:prstGeom prst="straightConnector1">
              <a:avLst/>
            </a:prstGeom>
            <a:noFill/>
            <a:ln w="28575">
              <a:solidFill>
                <a:srgbClr val="99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445" name="그룹 323">
              <a:extLst>
                <a:ext uri="{FF2B5EF4-FFF2-40B4-BE49-F238E27FC236}">
                  <a16:creationId xmlns:a16="http://schemas.microsoft.com/office/drawing/2014/main" id="{FA358045-64D5-49B6-B64A-8D8063FD4B71}"/>
                </a:ext>
              </a:extLst>
            </p:cNvPr>
            <p:cNvGrpSpPr/>
            <p:nvPr/>
          </p:nvGrpSpPr>
          <p:grpSpPr>
            <a:xfrm>
              <a:off x="2417955" y="1203120"/>
              <a:ext cx="317880" cy="252000"/>
              <a:chOff x="7066800" y="3603960"/>
              <a:chExt cx="317880" cy="252000"/>
            </a:xfrm>
          </p:grpSpPr>
          <p:sp>
            <p:nvSpPr>
              <p:cNvPr id="446" name="타원 324">
                <a:extLst>
                  <a:ext uri="{FF2B5EF4-FFF2-40B4-BE49-F238E27FC236}">
                    <a16:creationId xmlns:a16="http://schemas.microsoft.com/office/drawing/2014/main" id="{67617137-C4BA-42BD-AE79-82EF1B73A1D1}"/>
                  </a:ext>
                </a:extLst>
              </p:cNvPr>
              <p:cNvSpPr/>
              <p:nvPr/>
            </p:nvSpPr>
            <p:spPr>
              <a:xfrm>
                <a:off x="7088400" y="360396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TextBox 325">
                <a:extLst>
                  <a:ext uri="{FF2B5EF4-FFF2-40B4-BE49-F238E27FC236}">
                    <a16:creationId xmlns:a16="http://schemas.microsoft.com/office/drawing/2014/main" id="{F4F07D5D-88E8-4104-A534-77838F35B7E7}"/>
                  </a:ext>
                </a:extLst>
              </p:cNvPr>
              <p:cNvSpPr/>
              <p:nvPr/>
            </p:nvSpPr>
            <p:spPr>
              <a:xfrm>
                <a:off x="7066800" y="3606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77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8g x 18g x 18g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5" name="직사각형 92"/>
          <p:cNvSpPr/>
          <p:nvPr/>
        </p:nvSpPr>
        <p:spPr>
          <a:xfrm>
            <a:off x="2573180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287010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3160255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3457182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2573180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287010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3160255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3457182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3747556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404425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3747556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404425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2573180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287010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3160255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3457182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3747556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404425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2573180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287010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3160255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3457182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2573180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287010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3160255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3457182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3747556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404425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3747556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404425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92">
            <a:extLst>
              <a:ext uri="{FF2B5EF4-FFF2-40B4-BE49-F238E27FC236}">
                <a16:creationId xmlns:a16="http://schemas.microsoft.com/office/drawing/2014/main" id="{881480D3-6BC7-4B2D-A84C-9322B1822F0F}"/>
              </a:ext>
            </a:extLst>
          </p:cNvPr>
          <p:cNvSpPr/>
          <p:nvPr/>
        </p:nvSpPr>
        <p:spPr>
          <a:xfrm>
            <a:off x="2573180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93">
            <a:extLst>
              <a:ext uri="{FF2B5EF4-FFF2-40B4-BE49-F238E27FC236}">
                <a16:creationId xmlns:a16="http://schemas.microsoft.com/office/drawing/2014/main" id="{86C30CFC-0023-445F-A76F-C19C875ADDCB}"/>
              </a:ext>
            </a:extLst>
          </p:cNvPr>
          <p:cNvSpPr/>
          <p:nvPr/>
        </p:nvSpPr>
        <p:spPr>
          <a:xfrm>
            <a:off x="287010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94">
            <a:extLst>
              <a:ext uri="{FF2B5EF4-FFF2-40B4-BE49-F238E27FC236}">
                <a16:creationId xmlns:a16="http://schemas.microsoft.com/office/drawing/2014/main" id="{0D062718-6250-47A7-8A89-1B3D27FA8949}"/>
              </a:ext>
            </a:extLst>
          </p:cNvPr>
          <p:cNvSpPr/>
          <p:nvPr/>
        </p:nvSpPr>
        <p:spPr>
          <a:xfrm>
            <a:off x="3160255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95">
            <a:extLst>
              <a:ext uri="{FF2B5EF4-FFF2-40B4-BE49-F238E27FC236}">
                <a16:creationId xmlns:a16="http://schemas.microsoft.com/office/drawing/2014/main" id="{FF59A6E2-6B27-4077-A332-0F86CA6EE1C3}"/>
              </a:ext>
            </a:extLst>
          </p:cNvPr>
          <p:cNvSpPr/>
          <p:nvPr/>
        </p:nvSpPr>
        <p:spPr>
          <a:xfrm>
            <a:off x="3457182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96">
            <a:extLst>
              <a:ext uri="{FF2B5EF4-FFF2-40B4-BE49-F238E27FC236}">
                <a16:creationId xmlns:a16="http://schemas.microsoft.com/office/drawing/2014/main" id="{35849399-265B-4E27-96B6-F2E5DD417C8B}"/>
              </a:ext>
            </a:extLst>
          </p:cNvPr>
          <p:cNvSpPr/>
          <p:nvPr/>
        </p:nvSpPr>
        <p:spPr>
          <a:xfrm>
            <a:off x="2573180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97">
            <a:extLst>
              <a:ext uri="{FF2B5EF4-FFF2-40B4-BE49-F238E27FC236}">
                <a16:creationId xmlns:a16="http://schemas.microsoft.com/office/drawing/2014/main" id="{30C5CE82-397D-43C0-944D-66708F59742D}"/>
              </a:ext>
            </a:extLst>
          </p:cNvPr>
          <p:cNvSpPr/>
          <p:nvPr/>
        </p:nvSpPr>
        <p:spPr>
          <a:xfrm>
            <a:off x="287010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98">
            <a:extLst>
              <a:ext uri="{FF2B5EF4-FFF2-40B4-BE49-F238E27FC236}">
                <a16:creationId xmlns:a16="http://schemas.microsoft.com/office/drawing/2014/main" id="{02FA2E30-8E4D-4F83-9318-28F6DCB6FA69}"/>
              </a:ext>
            </a:extLst>
          </p:cNvPr>
          <p:cNvSpPr/>
          <p:nvPr/>
        </p:nvSpPr>
        <p:spPr>
          <a:xfrm>
            <a:off x="3160255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99">
            <a:extLst>
              <a:ext uri="{FF2B5EF4-FFF2-40B4-BE49-F238E27FC236}">
                <a16:creationId xmlns:a16="http://schemas.microsoft.com/office/drawing/2014/main" id="{089C7056-F70E-47B5-9A6B-4E4DE29AF500}"/>
              </a:ext>
            </a:extLst>
          </p:cNvPr>
          <p:cNvSpPr/>
          <p:nvPr/>
        </p:nvSpPr>
        <p:spPr>
          <a:xfrm>
            <a:off x="3457182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100">
            <a:extLst>
              <a:ext uri="{FF2B5EF4-FFF2-40B4-BE49-F238E27FC236}">
                <a16:creationId xmlns:a16="http://schemas.microsoft.com/office/drawing/2014/main" id="{7A82711C-8F0A-4DA2-B066-B65EDD5FFC89}"/>
              </a:ext>
            </a:extLst>
          </p:cNvPr>
          <p:cNvSpPr/>
          <p:nvPr/>
        </p:nvSpPr>
        <p:spPr>
          <a:xfrm>
            <a:off x="3747556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101">
            <a:extLst>
              <a:ext uri="{FF2B5EF4-FFF2-40B4-BE49-F238E27FC236}">
                <a16:creationId xmlns:a16="http://schemas.microsoft.com/office/drawing/2014/main" id="{F5450FC9-7A2F-4730-B155-150529BBA2CB}"/>
              </a:ext>
            </a:extLst>
          </p:cNvPr>
          <p:cNvSpPr/>
          <p:nvPr/>
        </p:nvSpPr>
        <p:spPr>
          <a:xfrm>
            <a:off x="404425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102">
            <a:extLst>
              <a:ext uri="{FF2B5EF4-FFF2-40B4-BE49-F238E27FC236}">
                <a16:creationId xmlns:a16="http://schemas.microsoft.com/office/drawing/2014/main" id="{C3F60110-BC83-4616-BDF3-EEF9B28FA453}"/>
              </a:ext>
            </a:extLst>
          </p:cNvPr>
          <p:cNvSpPr/>
          <p:nvPr/>
        </p:nvSpPr>
        <p:spPr>
          <a:xfrm>
            <a:off x="3747556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103">
            <a:extLst>
              <a:ext uri="{FF2B5EF4-FFF2-40B4-BE49-F238E27FC236}">
                <a16:creationId xmlns:a16="http://schemas.microsoft.com/office/drawing/2014/main" id="{AB8A24E2-72D3-4740-B0E0-5E953CA6140B}"/>
              </a:ext>
            </a:extLst>
          </p:cNvPr>
          <p:cNvSpPr/>
          <p:nvPr/>
        </p:nvSpPr>
        <p:spPr>
          <a:xfrm>
            <a:off x="404425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104">
            <a:extLst>
              <a:ext uri="{FF2B5EF4-FFF2-40B4-BE49-F238E27FC236}">
                <a16:creationId xmlns:a16="http://schemas.microsoft.com/office/drawing/2014/main" id="{B31491F9-7D6B-47BB-86DC-BE9135C33654}"/>
              </a:ext>
            </a:extLst>
          </p:cNvPr>
          <p:cNvSpPr/>
          <p:nvPr/>
        </p:nvSpPr>
        <p:spPr>
          <a:xfrm>
            <a:off x="2573180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105">
            <a:extLst>
              <a:ext uri="{FF2B5EF4-FFF2-40B4-BE49-F238E27FC236}">
                <a16:creationId xmlns:a16="http://schemas.microsoft.com/office/drawing/2014/main" id="{3FABCB8A-3004-4EA5-8D61-E0A85BBEFD63}"/>
              </a:ext>
            </a:extLst>
          </p:cNvPr>
          <p:cNvSpPr/>
          <p:nvPr/>
        </p:nvSpPr>
        <p:spPr>
          <a:xfrm>
            <a:off x="287010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106">
            <a:extLst>
              <a:ext uri="{FF2B5EF4-FFF2-40B4-BE49-F238E27FC236}">
                <a16:creationId xmlns:a16="http://schemas.microsoft.com/office/drawing/2014/main" id="{386E7FF8-4D40-43A5-8AE0-3342BF3980DE}"/>
              </a:ext>
            </a:extLst>
          </p:cNvPr>
          <p:cNvSpPr/>
          <p:nvPr/>
        </p:nvSpPr>
        <p:spPr>
          <a:xfrm>
            <a:off x="3160255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107">
            <a:extLst>
              <a:ext uri="{FF2B5EF4-FFF2-40B4-BE49-F238E27FC236}">
                <a16:creationId xmlns:a16="http://schemas.microsoft.com/office/drawing/2014/main" id="{D061A15A-6493-42AF-89B6-D814D0CFFDB9}"/>
              </a:ext>
            </a:extLst>
          </p:cNvPr>
          <p:cNvSpPr/>
          <p:nvPr/>
        </p:nvSpPr>
        <p:spPr>
          <a:xfrm>
            <a:off x="3457182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108">
            <a:extLst>
              <a:ext uri="{FF2B5EF4-FFF2-40B4-BE49-F238E27FC236}">
                <a16:creationId xmlns:a16="http://schemas.microsoft.com/office/drawing/2014/main" id="{0A199C62-AEA9-4DAF-A99D-ABD15B45A556}"/>
              </a:ext>
            </a:extLst>
          </p:cNvPr>
          <p:cNvSpPr/>
          <p:nvPr/>
        </p:nvSpPr>
        <p:spPr>
          <a:xfrm>
            <a:off x="3747556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109">
            <a:extLst>
              <a:ext uri="{FF2B5EF4-FFF2-40B4-BE49-F238E27FC236}">
                <a16:creationId xmlns:a16="http://schemas.microsoft.com/office/drawing/2014/main" id="{449BADE8-65CC-4EC8-8FA3-6877DF6FC703}"/>
              </a:ext>
            </a:extLst>
          </p:cNvPr>
          <p:cNvSpPr/>
          <p:nvPr/>
        </p:nvSpPr>
        <p:spPr>
          <a:xfrm>
            <a:off x="404425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110">
            <a:extLst>
              <a:ext uri="{FF2B5EF4-FFF2-40B4-BE49-F238E27FC236}">
                <a16:creationId xmlns:a16="http://schemas.microsoft.com/office/drawing/2014/main" id="{9523872E-B0F7-4CB6-AC81-C2E2F9D2398B}"/>
              </a:ext>
            </a:extLst>
          </p:cNvPr>
          <p:cNvSpPr/>
          <p:nvPr/>
        </p:nvSpPr>
        <p:spPr>
          <a:xfrm>
            <a:off x="2573180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111">
            <a:extLst>
              <a:ext uri="{FF2B5EF4-FFF2-40B4-BE49-F238E27FC236}">
                <a16:creationId xmlns:a16="http://schemas.microsoft.com/office/drawing/2014/main" id="{8A47F6C8-CF1F-4EA8-A1CE-6D8B35DEA67A}"/>
              </a:ext>
            </a:extLst>
          </p:cNvPr>
          <p:cNvSpPr/>
          <p:nvPr/>
        </p:nvSpPr>
        <p:spPr>
          <a:xfrm>
            <a:off x="287010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112">
            <a:extLst>
              <a:ext uri="{FF2B5EF4-FFF2-40B4-BE49-F238E27FC236}">
                <a16:creationId xmlns:a16="http://schemas.microsoft.com/office/drawing/2014/main" id="{695D8EAB-E4DB-425F-8C1D-CF5DD520E5DF}"/>
              </a:ext>
            </a:extLst>
          </p:cNvPr>
          <p:cNvSpPr/>
          <p:nvPr/>
        </p:nvSpPr>
        <p:spPr>
          <a:xfrm>
            <a:off x="3160255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113">
            <a:extLst>
              <a:ext uri="{FF2B5EF4-FFF2-40B4-BE49-F238E27FC236}">
                <a16:creationId xmlns:a16="http://schemas.microsoft.com/office/drawing/2014/main" id="{9EB44267-76A9-448C-917F-1ED5743DA20C}"/>
              </a:ext>
            </a:extLst>
          </p:cNvPr>
          <p:cNvSpPr/>
          <p:nvPr/>
        </p:nvSpPr>
        <p:spPr>
          <a:xfrm>
            <a:off x="3457182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114">
            <a:extLst>
              <a:ext uri="{FF2B5EF4-FFF2-40B4-BE49-F238E27FC236}">
                <a16:creationId xmlns:a16="http://schemas.microsoft.com/office/drawing/2014/main" id="{D8E3F6F8-18B2-4113-BA1B-6CC35B73C62A}"/>
              </a:ext>
            </a:extLst>
          </p:cNvPr>
          <p:cNvSpPr/>
          <p:nvPr/>
        </p:nvSpPr>
        <p:spPr>
          <a:xfrm>
            <a:off x="2573180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115">
            <a:extLst>
              <a:ext uri="{FF2B5EF4-FFF2-40B4-BE49-F238E27FC236}">
                <a16:creationId xmlns:a16="http://schemas.microsoft.com/office/drawing/2014/main" id="{4C039415-4145-4B90-BFA6-C245A9F9D556}"/>
              </a:ext>
            </a:extLst>
          </p:cNvPr>
          <p:cNvSpPr/>
          <p:nvPr/>
        </p:nvSpPr>
        <p:spPr>
          <a:xfrm>
            <a:off x="287010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116">
            <a:extLst>
              <a:ext uri="{FF2B5EF4-FFF2-40B4-BE49-F238E27FC236}">
                <a16:creationId xmlns:a16="http://schemas.microsoft.com/office/drawing/2014/main" id="{0CEB92AC-2F5F-4AEA-B79A-F7E0DFE59B12}"/>
              </a:ext>
            </a:extLst>
          </p:cNvPr>
          <p:cNvSpPr/>
          <p:nvPr/>
        </p:nvSpPr>
        <p:spPr>
          <a:xfrm>
            <a:off x="3160255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117">
            <a:extLst>
              <a:ext uri="{FF2B5EF4-FFF2-40B4-BE49-F238E27FC236}">
                <a16:creationId xmlns:a16="http://schemas.microsoft.com/office/drawing/2014/main" id="{4D6AE57C-AB7D-4E0C-A148-6DB558BC3C94}"/>
              </a:ext>
            </a:extLst>
          </p:cNvPr>
          <p:cNvSpPr/>
          <p:nvPr/>
        </p:nvSpPr>
        <p:spPr>
          <a:xfrm>
            <a:off x="3457182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118">
            <a:extLst>
              <a:ext uri="{FF2B5EF4-FFF2-40B4-BE49-F238E27FC236}">
                <a16:creationId xmlns:a16="http://schemas.microsoft.com/office/drawing/2014/main" id="{0DE90244-EC19-4E04-981D-C6E9150DDCD3}"/>
              </a:ext>
            </a:extLst>
          </p:cNvPr>
          <p:cNvSpPr/>
          <p:nvPr/>
        </p:nvSpPr>
        <p:spPr>
          <a:xfrm>
            <a:off x="3747556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119">
            <a:extLst>
              <a:ext uri="{FF2B5EF4-FFF2-40B4-BE49-F238E27FC236}">
                <a16:creationId xmlns:a16="http://schemas.microsoft.com/office/drawing/2014/main" id="{E2571936-785C-4754-A9BD-186A1C29619D}"/>
              </a:ext>
            </a:extLst>
          </p:cNvPr>
          <p:cNvSpPr/>
          <p:nvPr/>
        </p:nvSpPr>
        <p:spPr>
          <a:xfrm>
            <a:off x="404425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120">
            <a:extLst>
              <a:ext uri="{FF2B5EF4-FFF2-40B4-BE49-F238E27FC236}">
                <a16:creationId xmlns:a16="http://schemas.microsoft.com/office/drawing/2014/main" id="{8271AE9B-8FC6-4A80-9F3A-A45AB94A81A4}"/>
              </a:ext>
            </a:extLst>
          </p:cNvPr>
          <p:cNvSpPr/>
          <p:nvPr/>
        </p:nvSpPr>
        <p:spPr>
          <a:xfrm>
            <a:off x="3747556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121">
            <a:extLst>
              <a:ext uri="{FF2B5EF4-FFF2-40B4-BE49-F238E27FC236}">
                <a16:creationId xmlns:a16="http://schemas.microsoft.com/office/drawing/2014/main" id="{B824BF17-1896-4619-8D83-6B33F6EF7FF4}"/>
              </a:ext>
            </a:extLst>
          </p:cNvPr>
          <p:cNvSpPr/>
          <p:nvPr/>
        </p:nvSpPr>
        <p:spPr>
          <a:xfrm>
            <a:off x="404425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92">
            <a:extLst>
              <a:ext uri="{FF2B5EF4-FFF2-40B4-BE49-F238E27FC236}">
                <a16:creationId xmlns:a16="http://schemas.microsoft.com/office/drawing/2014/main" id="{F84A4E63-09E7-490B-94F6-61E4958F5D6E}"/>
              </a:ext>
            </a:extLst>
          </p:cNvPr>
          <p:cNvSpPr/>
          <p:nvPr/>
        </p:nvSpPr>
        <p:spPr>
          <a:xfrm>
            <a:off x="4328674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93">
            <a:extLst>
              <a:ext uri="{FF2B5EF4-FFF2-40B4-BE49-F238E27FC236}">
                <a16:creationId xmlns:a16="http://schemas.microsoft.com/office/drawing/2014/main" id="{DEDD5C36-0A96-468E-872D-1227239DDF21}"/>
              </a:ext>
            </a:extLst>
          </p:cNvPr>
          <p:cNvSpPr/>
          <p:nvPr/>
        </p:nvSpPr>
        <p:spPr>
          <a:xfrm>
            <a:off x="4625601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96">
            <a:extLst>
              <a:ext uri="{FF2B5EF4-FFF2-40B4-BE49-F238E27FC236}">
                <a16:creationId xmlns:a16="http://schemas.microsoft.com/office/drawing/2014/main" id="{BB70DA70-4E66-433E-A8B4-995BE64D82BC}"/>
              </a:ext>
            </a:extLst>
          </p:cNvPr>
          <p:cNvSpPr/>
          <p:nvPr/>
        </p:nvSpPr>
        <p:spPr>
          <a:xfrm>
            <a:off x="4328674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97">
            <a:extLst>
              <a:ext uri="{FF2B5EF4-FFF2-40B4-BE49-F238E27FC236}">
                <a16:creationId xmlns:a16="http://schemas.microsoft.com/office/drawing/2014/main" id="{460C77E2-B73D-4E2F-A167-198C70E48D3A}"/>
              </a:ext>
            </a:extLst>
          </p:cNvPr>
          <p:cNvSpPr/>
          <p:nvPr/>
        </p:nvSpPr>
        <p:spPr>
          <a:xfrm>
            <a:off x="4625601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04">
            <a:extLst>
              <a:ext uri="{FF2B5EF4-FFF2-40B4-BE49-F238E27FC236}">
                <a16:creationId xmlns:a16="http://schemas.microsoft.com/office/drawing/2014/main" id="{B49ADC19-1044-4DF7-96E8-25A7DBB3D7AD}"/>
              </a:ext>
            </a:extLst>
          </p:cNvPr>
          <p:cNvSpPr/>
          <p:nvPr/>
        </p:nvSpPr>
        <p:spPr>
          <a:xfrm>
            <a:off x="4328674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105">
            <a:extLst>
              <a:ext uri="{FF2B5EF4-FFF2-40B4-BE49-F238E27FC236}">
                <a16:creationId xmlns:a16="http://schemas.microsoft.com/office/drawing/2014/main" id="{018FC005-0FAC-43EE-8C2F-4DAE1A8C36E5}"/>
              </a:ext>
            </a:extLst>
          </p:cNvPr>
          <p:cNvSpPr/>
          <p:nvPr/>
        </p:nvSpPr>
        <p:spPr>
          <a:xfrm>
            <a:off x="4625601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110">
            <a:extLst>
              <a:ext uri="{FF2B5EF4-FFF2-40B4-BE49-F238E27FC236}">
                <a16:creationId xmlns:a16="http://schemas.microsoft.com/office/drawing/2014/main" id="{86EDF5AE-4FAB-41C0-A307-0EFA96EA247A}"/>
              </a:ext>
            </a:extLst>
          </p:cNvPr>
          <p:cNvSpPr/>
          <p:nvPr/>
        </p:nvSpPr>
        <p:spPr>
          <a:xfrm>
            <a:off x="4328674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111">
            <a:extLst>
              <a:ext uri="{FF2B5EF4-FFF2-40B4-BE49-F238E27FC236}">
                <a16:creationId xmlns:a16="http://schemas.microsoft.com/office/drawing/2014/main" id="{1E241E3F-2BA2-4A8E-A83C-025B08042F7E}"/>
              </a:ext>
            </a:extLst>
          </p:cNvPr>
          <p:cNvSpPr/>
          <p:nvPr/>
        </p:nvSpPr>
        <p:spPr>
          <a:xfrm>
            <a:off x="4625601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114">
            <a:extLst>
              <a:ext uri="{FF2B5EF4-FFF2-40B4-BE49-F238E27FC236}">
                <a16:creationId xmlns:a16="http://schemas.microsoft.com/office/drawing/2014/main" id="{BA030C74-14EC-4F8A-90D3-0D1ED76B09B3}"/>
              </a:ext>
            </a:extLst>
          </p:cNvPr>
          <p:cNvSpPr/>
          <p:nvPr/>
        </p:nvSpPr>
        <p:spPr>
          <a:xfrm>
            <a:off x="4328674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115">
            <a:extLst>
              <a:ext uri="{FF2B5EF4-FFF2-40B4-BE49-F238E27FC236}">
                <a16:creationId xmlns:a16="http://schemas.microsoft.com/office/drawing/2014/main" id="{9EE4C250-94C5-4CE9-B2D3-5E47C0315F4E}"/>
              </a:ext>
            </a:extLst>
          </p:cNvPr>
          <p:cNvSpPr/>
          <p:nvPr/>
        </p:nvSpPr>
        <p:spPr>
          <a:xfrm>
            <a:off x="4625601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직사각형 92">
            <a:extLst>
              <a:ext uri="{FF2B5EF4-FFF2-40B4-BE49-F238E27FC236}">
                <a16:creationId xmlns:a16="http://schemas.microsoft.com/office/drawing/2014/main" id="{2ABAE19D-C898-4BC5-9601-BEF5901048C8}"/>
              </a:ext>
            </a:extLst>
          </p:cNvPr>
          <p:cNvSpPr/>
          <p:nvPr/>
        </p:nvSpPr>
        <p:spPr>
          <a:xfrm>
            <a:off x="4328674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직사각형 93">
            <a:extLst>
              <a:ext uri="{FF2B5EF4-FFF2-40B4-BE49-F238E27FC236}">
                <a16:creationId xmlns:a16="http://schemas.microsoft.com/office/drawing/2014/main" id="{81B456F7-21D6-4683-8DFD-AF3C18F354CA}"/>
              </a:ext>
            </a:extLst>
          </p:cNvPr>
          <p:cNvSpPr/>
          <p:nvPr/>
        </p:nvSpPr>
        <p:spPr>
          <a:xfrm>
            <a:off x="4625601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96">
            <a:extLst>
              <a:ext uri="{FF2B5EF4-FFF2-40B4-BE49-F238E27FC236}">
                <a16:creationId xmlns:a16="http://schemas.microsoft.com/office/drawing/2014/main" id="{30FAF6A2-9A09-4D99-A4ED-950C2E02CBC3}"/>
              </a:ext>
            </a:extLst>
          </p:cNvPr>
          <p:cNvSpPr/>
          <p:nvPr/>
        </p:nvSpPr>
        <p:spPr>
          <a:xfrm>
            <a:off x="4328674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97">
            <a:extLst>
              <a:ext uri="{FF2B5EF4-FFF2-40B4-BE49-F238E27FC236}">
                <a16:creationId xmlns:a16="http://schemas.microsoft.com/office/drawing/2014/main" id="{B3819895-9D27-4C8F-9785-4F634F488568}"/>
              </a:ext>
            </a:extLst>
          </p:cNvPr>
          <p:cNvSpPr/>
          <p:nvPr/>
        </p:nvSpPr>
        <p:spPr>
          <a:xfrm>
            <a:off x="4625601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104">
            <a:extLst>
              <a:ext uri="{FF2B5EF4-FFF2-40B4-BE49-F238E27FC236}">
                <a16:creationId xmlns:a16="http://schemas.microsoft.com/office/drawing/2014/main" id="{E0E067FB-D711-4FF2-934F-9CCBA6156C07}"/>
              </a:ext>
            </a:extLst>
          </p:cNvPr>
          <p:cNvSpPr/>
          <p:nvPr/>
        </p:nvSpPr>
        <p:spPr>
          <a:xfrm>
            <a:off x="4328674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105">
            <a:extLst>
              <a:ext uri="{FF2B5EF4-FFF2-40B4-BE49-F238E27FC236}">
                <a16:creationId xmlns:a16="http://schemas.microsoft.com/office/drawing/2014/main" id="{9D46BE7D-2B6F-4197-9EE2-8D8DE18E123F}"/>
              </a:ext>
            </a:extLst>
          </p:cNvPr>
          <p:cNvSpPr/>
          <p:nvPr/>
        </p:nvSpPr>
        <p:spPr>
          <a:xfrm>
            <a:off x="4625601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110">
            <a:extLst>
              <a:ext uri="{FF2B5EF4-FFF2-40B4-BE49-F238E27FC236}">
                <a16:creationId xmlns:a16="http://schemas.microsoft.com/office/drawing/2014/main" id="{5F38376A-C595-4F00-B337-08672EC25BE3}"/>
              </a:ext>
            </a:extLst>
          </p:cNvPr>
          <p:cNvSpPr/>
          <p:nvPr/>
        </p:nvSpPr>
        <p:spPr>
          <a:xfrm>
            <a:off x="4328674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사각형 111">
            <a:extLst>
              <a:ext uri="{FF2B5EF4-FFF2-40B4-BE49-F238E27FC236}">
                <a16:creationId xmlns:a16="http://schemas.microsoft.com/office/drawing/2014/main" id="{FFD413DD-930A-4B8C-B217-CD4F2E731AD3}"/>
              </a:ext>
            </a:extLst>
          </p:cNvPr>
          <p:cNvSpPr/>
          <p:nvPr/>
        </p:nvSpPr>
        <p:spPr>
          <a:xfrm>
            <a:off x="4625601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114">
            <a:extLst>
              <a:ext uri="{FF2B5EF4-FFF2-40B4-BE49-F238E27FC236}">
                <a16:creationId xmlns:a16="http://schemas.microsoft.com/office/drawing/2014/main" id="{820F240D-666D-4E0C-B7D4-65766C5E648A}"/>
              </a:ext>
            </a:extLst>
          </p:cNvPr>
          <p:cNvSpPr/>
          <p:nvPr/>
        </p:nvSpPr>
        <p:spPr>
          <a:xfrm>
            <a:off x="4328674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115">
            <a:extLst>
              <a:ext uri="{FF2B5EF4-FFF2-40B4-BE49-F238E27FC236}">
                <a16:creationId xmlns:a16="http://schemas.microsoft.com/office/drawing/2014/main" id="{81469367-9C77-4B8A-97E5-3EFC1A4DDCC8}"/>
              </a:ext>
            </a:extLst>
          </p:cNvPr>
          <p:cNvSpPr/>
          <p:nvPr/>
        </p:nvSpPr>
        <p:spPr>
          <a:xfrm>
            <a:off x="4625601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직사각형 93">
            <a:extLst>
              <a:ext uri="{FF2B5EF4-FFF2-40B4-BE49-F238E27FC236}">
                <a16:creationId xmlns:a16="http://schemas.microsoft.com/office/drawing/2014/main" id="{F9A532F7-AB66-46ED-8159-C7CCA9E6D802}"/>
              </a:ext>
            </a:extLst>
          </p:cNvPr>
          <p:cNvSpPr/>
          <p:nvPr/>
        </p:nvSpPr>
        <p:spPr>
          <a:xfrm>
            <a:off x="3605573" y="4105187"/>
            <a:ext cx="296249" cy="296249"/>
          </a:xfrm>
          <a:prstGeom prst="rect">
            <a:avLst/>
          </a:prstGeom>
          <a:solidFill>
            <a:srgbClr val="99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92">
            <a:extLst>
              <a:ext uri="{FF2B5EF4-FFF2-40B4-BE49-F238E27FC236}">
                <a16:creationId xmlns:a16="http://schemas.microsoft.com/office/drawing/2014/main" id="{61B230CC-4D69-40BF-B695-BA11C2010027}"/>
              </a:ext>
            </a:extLst>
          </p:cNvPr>
          <p:cNvSpPr/>
          <p:nvPr/>
        </p:nvSpPr>
        <p:spPr>
          <a:xfrm>
            <a:off x="2573180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93">
            <a:extLst>
              <a:ext uri="{FF2B5EF4-FFF2-40B4-BE49-F238E27FC236}">
                <a16:creationId xmlns:a16="http://schemas.microsoft.com/office/drawing/2014/main" id="{598019F1-E532-452F-9FF8-2458381EA5EF}"/>
              </a:ext>
            </a:extLst>
          </p:cNvPr>
          <p:cNvSpPr/>
          <p:nvPr/>
        </p:nvSpPr>
        <p:spPr>
          <a:xfrm>
            <a:off x="287010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94">
            <a:extLst>
              <a:ext uri="{FF2B5EF4-FFF2-40B4-BE49-F238E27FC236}">
                <a16:creationId xmlns:a16="http://schemas.microsoft.com/office/drawing/2014/main" id="{890ACC84-54DB-4645-9614-0E19D6270DB1}"/>
              </a:ext>
            </a:extLst>
          </p:cNvPr>
          <p:cNvSpPr/>
          <p:nvPr/>
        </p:nvSpPr>
        <p:spPr>
          <a:xfrm>
            <a:off x="3160255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직사각형 95">
            <a:extLst>
              <a:ext uri="{FF2B5EF4-FFF2-40B4-BE49-F238E27FC236}">
                <a16:creationId xmlns:a16="http://schemas.microsoft.com/office/drawing/2014/main" id="{1316B46A-0FF1-44AA-A127-D4B9CF62EF73}"/>
              </a:ext>
            </a:extLst>
          </p:cNvPr>
          <p:cNvSpPr/>
          <p:nvPr/>
        </p:nvSpPr>
        <p:spPr>
          <a:xfrm>
            <a:off x="3457182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96">
            <a:extLst>
              <a:ext uri="{FF2B5EF4-FFF2-40B4-BE49-F238E27FC236}">
                <a16:creationId xmlns:a16="http://schemas.microsoft.com/office/drawing/2014/main" id="{591A7908-DC86-455F-ABD1-E71B209BBF23}"/>
              </a:ext>
            </a:extLst>
          </p:cNvPr>
          <p:cNvSpPr/>
          <p:nvPr/>
        </p:nvSpPr>
        <p:spPr>
          <a:xfrm>
            <a:off x="2573180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97">
            <a:extLst>
              <a:ext uri="{FF2B5EF4-FFF2-40B4-BE49-F238E27FC236}">
                <a16:creationId xmlns:a16="http://schemas.microsoft.com/office/drawing/2014/main" id="{44223558-EA4A-417D-8A59-458D1C149EB6}"/>
              </a:ext>
            </a:extLst>
          </p:cNvPr>
          <p:cNvSpPr/>
          <p:nvPr/>
        </p:nvSpPr>
        <p:spPr>
          <a:xfrm>
            <a:off x="287010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98">
            <a:extLst>
              <a:ext uri="{FF2B5EF4-FFF2-40B4-BE49-F238E27FC236}">
                <a16:creationId xmlns:a16="http://schemas.microsoft.com/office/drawing/2014/main" id="{47DEF966-9355-413C-85AC-AA6A0FF0407C}"/>
              </a:ext>
            </a:extLst>
          </p:cNvPr>
          <p:cNvSpPr/>
          <p:nvPr/>
        </p:nvSpPr>
        <p:spPr>
          <a:xfrm>
            <a:off x="3160255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99">
            <a:extLst>
              <a:ext uri="{FF2B5EF4-FFF2-40B4-BE49-F238E27FC236}">
                <a16:creationId xmlns:a16="http://schemas.microsoft.com/office/drawing/2014/main" id="{3E33C8DD-274B-4745-A365-9103AE9FCFC8}"/>
              </a:ext>
            </a:extLst>
          </p:cNvPr>
          <p:cNvSpPr/>
          <p:nvPr/>
        </p:nvSpPr>
        <p:spPr>
          <a:xfrm>
            <a:off x="3457182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00">
            <a:extLst>
              <a:ext uri="{FF2B5EF4-FFF2-40B4-BE49-F238E27FC236}">
                <a16:creationId xmlns:a16="http://schemas.microsoft.com/office/drawing/2014/main" id="{44BE55A8-8628-42C2-B5FC-DAD48A5518B0}"/>
              </a:ext>
            </a:extLst>
          </p:cNvPr>
          <p:cNvSpPr/>
          <p:nvPr/>
        </p:nvSpPr>
        <p:spPr>
          <a:xfrm>
            <a:off x="3747556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01">
            <a:extLst>
              <a:ext uri="{FF2B5EF4-FFF2-40B4-BE49-F238E27FC236}">
                <a16:creationId xmlns:a16="http://schemas.microsoft.com/office/drawing/2014/main" id="{AE114EA0-5639-402A-B1D2-77A505F7B445}"/>
              </a:ext>
            </a:extLst>
          </p:cNvPr>
          <p:cNvSpPr/>
          <p:nvPr/>
        </p:nvSpPr>
        <p:spPr>
          <a:xfrm>
            <a:off x="404425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02">
            <a:extLst>
              <a:ext uri="{FF2B5EF4-FFF2-40B4-BE49-F238E27FC236}">
                <a16:creationId xmlns:a16="http://schemas.microsoft.com/office/drawing/2014/main" id="{61445470-125D-4AB5-B1C2-D0720DB1482D}"/>
              </a:ext>
            </a:extLst>
          </p:cNvPr>
          <p:cNvSpPr/>
          <p:nvPr/>
        </p:nvSpPr>
        <p:spPr>
          <a:xfrm>
            <a:off x="3747556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03">
            <a:extLst>
              <a:ext uri="{FF2B5EF4-FFF2-40B4-BE49-F238E27FC236}">
                <a16:creationId xmlns:a16="http://schemas.microsoft.com/office/drawing/2014/main" id="{587F4452-6201-4FA1-B2E6-61F1D7F30690}"/>
              </a:ext>
            </a:extLst>
          </p:cNvPr>
          <p:cNvSpPr/>
          <p:nvPr/>
        </p:nvSpPr>
        <p:spPr>
          <a:xfrm>
            <a:off x="404425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04">
            <a:extLst>
              <a:ext uri="{FF2B5EF4-FFF2-40B4-BE49-F238E27FC236}">
                <a16:creationId xmlns:a16="http://schemas.microsoft.com/office/drawing/2014/main" id="{52FBD995-3049-4DF3-834D-111C14CAF054}"/>
              </a:ext>
            </a:extLst>
          </p:cNvPr>
          <p:cNvSpPr/>
          <p:nvPr/>
        </p:nvSpPr>
        <p:spPr>
          <a:xfrm>
            <a:off x="2573180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05">
            <a:extLst>
              <a:ext uri="{FF2B5EF4-FFF2-40B4-BE49-F238E27FC236}">
                <a16:creationId xmlns:a16="http://schemas.microsoft.com/office/drawing/2014/main" id="{90DE43BB-C8B9-420B-B3B7-927C9339C32D}"/>
              </a:ext>
            </a:extLst>
          </p:cNvPr>
          <p:cNvSpPr/>
          <p:nvPr/>
        </p:nvSpPr>
        <p:spPr>
          <a:xfrm>
            <a:off x="287010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06">
            <a:extLst>
              <a:ext uri="{FF2B5EF4-FFF2-40B4-BE49-F238E27FC236}">
                <a16:creationId xmlns:a16="http://schemas.microsoft.com/office/drawing/2014/main" id="{DF8355AB-CF6A-4C9D-8875-89446A362435}"/>
              </a:ext>
            </a:extLst>
          </p:cNvPr>
          <p:cNvSpPr/>
          <p:nvPr/>
        </p:nvSpPr>
        <p:spPr>
          <a:xfrm>
            <a:off x="3160255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07">
            <a:extLst>
              <a:ext uri="{FF2B5EF4-FFF2-40B4-BE49-F238E27FC236}">
                <a16:creationId xmlns:a16="http://schemas.microsoft.com/office/drawing/2014/main" id="{13F63827-B419-40F7-BD2E-2C4163B96B06}"/>
              </a:ext>
            </a:extLst>
          </p:cNvPr>
          <p:cNvSpPr/>
          <p:nvPr/>
        </p:nvSpPr>
        <p:spPr>
          <a:xfrm>
            <a:off x="3457182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08">
            <a:extLst>
              <a:ext uri="{FF2B5EF4-FFF2-40B4-BE49-F238E27FC236}">
                <a16:creationId xmlns:a16="http://schemas.microsoft.com/office/drawing/2014/main" id="{4BAFA40E-8207-4BF5-916D-62F42F5DEE23}"/>
              </a:ext>
            </a:extLst>
          </p:cNvPr>
          <p:cNvSpPr/>
          <p:nvPr/>
        </p:nvSpPr>
        <p:spPr>
          <a:xfrm>
            <a:off x="3747556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09">
            <a:extLst>
              <a:ext uri="{FF2B5EF4-FFF2-40B4-BE49-F238E27FC236}">
                <a16:creationId xmlns:a16="http://schemas.microsoft.com/office/drawing/2014/main" id="{9D935D99-BD5F-4F1E-ACB4-F6EFDD0D6DAA}"/>
              </a:ext>
            </a:extLst>
          </p:cNvPr>
          <p:cNvSpPr/>
          <p:nvPr/>
        </p:nvSpPr>
        <p:spPr>
          <a:xfrm>
            <a:off x="404425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10">
            <a:extLst>
              <a:ext uri="{FF2B5EF4-FFF2-40B4-BE49-F238E27FC236}">
                <a16:creationId xmlns:a16="http://schemas.microsoft.com/office/drawing/2014/main" id="{CC4BF1D1-4670-432B-8AB3-28EA8AB665CF}"/>
              </a:ext>
            </a:extLst>
          </p:cNvPr>
          <p:cNvSpPr/>
          <p:nvPr/>
        </p:nvSpPr>
        <p:spPr>
          <a:xfrm>
            <a:off x="2573180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111">
            <a:extLst>
              <a:ext uri="{FF2B5EF4-FFF2-40B4-BE49-F238E27FC236}">
                <a16:creationId xmlns:a16="http://schemas.microsoft.com/office/drawing/2014/main" id="{B72C6DE3-FB63-4652-A72A-B15EC8F22871}"/>
              </a:ext>
            </a:extLst>
          </p:cNvPr>
          <p:cNvSpPr/>
          <p:nvPr/>
        </p:nvSpPr>
        <p:spPr>
          <a:xfrm>
            <a:off x="287010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112">
            <a:extLst>
              <a:ext uri="{FF2B5EF4-FFF2-40B4-BE49-F238E27FC236}">
                <a16:creationId xmlns:a16="http://schemas.microsoft.com/office/drawing/2014/main" id="{F081AF77-2CAF-44A3-96B1-A273A4C80E2A}"/>
              </a:ext>
            </a:extLst>
          </p:cNvPr>
          <p:cNvSpPr/>
          <p:nvPr/>
        </p:nvSpPr>
        <p:spPr>
          <a:xfrm>
            <a:off x="3160255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113">
            <a:extLst>
              <a:ext uri="{FF2B5EF4-FFF2-40B4-BE49-F238E27FC236}">
                <a16:creationId xmlns:a16="http://schemas.microsoft.com/office/drawing/2014/main" id="{9DA04874-593C-471E-82A1-279EC3612B36}"/>
              </a:ext>
            </a:extLst>
          </p:cNvPr>
          <p:cNvSpPr/>
          <p:nvPr/>
        </p:nvSpPr>
        <p:spPr>
          <a:xfrm>
            <a:off x="3457182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118">
            <a:extLst>
              <a:ext uri="{FF2B5EF4-FFF2-40B4-BE49-F238E27FC236}">
                <a16:creationId xmlns:a16="http://schemas.microsoft.com/office/drawing/2014/main" id="{11725BE9-F16E-45B7-97F6-68AEF6DD2E13}"/>
              </a:ext>
            </a:extLst>
          </p:cNvPr>
          <p:cNvSpPr/>
          <p:nvPr/>
        </p:nvSpPr>
        <p:spPr>
          <a:xfrm>
            <a:off x="3747556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19">
            <a:extLst>
              <a:ext uri="{FF2B5EF4-FFF2-40B4-BE49-F238E27FC236}">
                <a16:creationId xmlns:a16="http://schemas.microsoft.com/office/drawing/2014/main" id="{C26AE0C5-049A-476C-B679-911683907248}"/>
              </a:ext>
            </a:extLst>
          </p:cNvPr>
          <p:cNvSpPr/>
          <p:nvPr/>
        </p:nvSpPr>
        <p:spPr>
          <a:xfrm>
            <a:off x="404425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92">
            <a:extLst>
              <a:ext uri="{FF2B5EF4-FFF2-40B4-BE49-F238E27FC236}">
                <a16:creationId xmlns:a16="http://schemas.microsoft.com/office/drawing/2014/main" id="{B81DB4B5-347F-4E72-A95F-C5500419D3F5}"/>
              </a:ext>
            </a:extLst>
          </p:cNvPr>
          <p:cNvSpPr/>
          <p:nvPr/>
        </p:nvSpPr>
        <p:spPr>
          <a:xfrm>
            <a:off x="4328674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93">
            <a:extLst>
              <a:ext uri="{FF2B5EF4-FFF2-40B4-BE49-F238E27FC236}">
                <a16:creationId xmlns:a16="http://schemas.microsoft.com/office/drawing/2014/main" id="{C91D6256-43B9-4E8C-92DF-7C3657C59ACA}"/>
              </a:ext>
            </a:extLst>
          </p:cNvPr>
          <p:cNvSpPr/>
          <p:nvPr/>
        </p:nvSpPr>
        <p:spPr>
          <a:xfrm>
            <a:off x="4625601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96">
            <a:extLst>
              <a:ext uri="{FF2B5EF4-FFF2-40B4-BE49-F238E27FC236}">
                <a16:creationId xmlns:a16="http://schemas.microsoft.com/office/drawing/2014/main" id="{4A5A63B8-8DAB-4FD2-8BA7-1929427B70E3}"/>
              </a:ext>
            </a:extLst>
          </p:cNvPr>
          <p:cNvSpPr/>
          <p:nvPr/>
        </p:nvSpPr>
        <p:spPr>
          <a:xfrm>
            <a:off x="4328674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97">
            <a:extLst>
              <a:ext uri="{FF2B5EF4-FFF2-40B4-BE49-F238E27FC236}">
                <a16:creationId xmlns:a16="http://schemas.microsoft.com/office/drawing/2014/main" id="{E1A0F4CD-AB85-4C8E-8BDE-DBEBDF3F4172}"/>
              </a:ext>
            </a:extLst>
          </p:cNvPr>
          <p:cNvSpPr/>
          <p:nvPr/>
        </p:nvSpPr>
        <p:spPr>
          <a:xfrm>
            <a:off x="4625601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04">
            <a:extLst>
              <a:ext uri="{FF2B5EF4-FFF2-40B4-BE49-F238E27FC236}">
                <a16:creationId xmlns:a16="http://schemas.microsoft.com/office/drawing/2014/main" id="{3EEFE142-ED85-41FA-9912-784043D74DF5}"/>
              </a:ext>
            </a:extLst>
          </p:cNvPr>
          <p:cNvSpPr/>
          <p:nvPr/>
        </p:nvSpPr>
        <p:spPr>
          <a:xfrm>
            <a:off x="4328674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05">
            <a:extLst>
              <a:ext uri="{FF2B5EF4-FFF2-40B4-BE49-F238E27FC236}">
                <a16:creationId xmlns:a16="http://schemas.microsoft.com/office/drawing/2014/main" id="{F74935BF-5C46-4F14-878C-1A676289D849}"/>
              </a:ext>
            </a:extLst>
          </p:cNvPr>
          <p:cNvSpPr/>
          <p:nvPr/>
        </p:nvSpPr>
        <p:spPr>
          <a:xfrm>
            <a:off x="4625601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10">
            <a:extLst>
              <a:ext uri="{FF2B5EF4-FFF2-40B4-BE49-F238E27FC236}">
                <a16:creationId xmlns:a16="http://schemas.microsoft.com/office/drawing/2014/main" id="{2CA5F54A-0DB1-4F25-8054-01E4BCAE1013}"/>
              </a:ext>
            </a:extLst>
          </p:cNvPr>
          <p:cNvSpPr/>
          <p:nvPr/>
        </p:nvSpPr>
        <p:spPr>
          <a:xfrm>
            <a:off x="4328674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11">
            <a:extLst>
              <a:ext uri="{FF2B5EF4-FFF2-40B4-BE49-F238E27FC236}">
                <a16:creationId xmlns:a16="http://schemas.microsoft.com/office/drawing/2014/main" id="{28434D98-0D49-45FB-A0E7-08A6C4AF99E4}"/>
              </a:ext>
            </a:extLst>
          </p:cNvPr>
          <p:cNvSpPr/>
          <p:nvPr/>
        </p:nvSpPr>
        <p:spPr>
          <a:xfrm>
            <a:off x="4625601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92">
            <a:extLst>
              <a:ext uri="{FF2B5EF4-FFF2-40B4-BE49-F238E27FC236}">
                <a16:creationId xmlns:a16="http://schemas.microsoft.com/office/drawing/2014/main" id="{60413979-8EEB-46F9-A0F9-19053441DBE8}"/>
              </a:ext>
            </a:extLst>
          </p:cNvPr>
          <p:cNvSpPr/>
          <p:nvPr/>
        </p:nvSpPr>
        <p:spPr>
          <a:xfrm>
            <a:off x="2573180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93">
            <a:extLst>
              <a:ext uri="{FF2B5EF4-FFF2-40B4-BE49-F238E27FC236}">
                <a16:creationId xmlns:a16="http://schemas.microsoft.com/office/drawing/2014/main" id="{BB63F70A-3728-4E72-A027-A475FDE25414}"/>
              </a:ext>
            </a:extLst>
          </p:cNvPr>
          <p:cNvSpPr/>
          <p:nvPr/>
        </p:nvSpPr>
        <p:spPr>
          <a:xfrm>
            <a:off x="287010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94">
            <a:extLst>
              <a:ext uri="{FF2B5EF4-FFF2-40B4-BE49-F238E27FC236}">
                <a16:creationId xmlns:a16="http://schemas.microsoft.com/office/drawing/2014/main" id="{688E0B51-D951-47E1-BB73-348A82848A0A}"/>
              </a:ext>
            </a:extLst>
          </p:cNvPr>
          <p:cNvSpPr/>
          <p:nvPr/>
        </p:nvSpPr>
        <p:spPr>
          <a:xfrm>
            <a:off x="3160255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95">
            <a:extLst>
              <a:ext uri="{FF2B5EF4-FFF2-40B4-BE49-F238E27FC236}">
                <a16:creationId xmlns:a16="http://schemas.microsoft.com/office/drawing/2014/main" id="{F11023B5-3E24-4F8D-BC19-60A585C92B51}"/>
              </a:ext>
            </a:extLst>
          </p:cNvPr>
          <p:cNvSpPr/>
          <p:nvPr/>
        </p:nvSpPr>
        <p:spPr>
          <a:xfrm>
            <a:off x="3457182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96">
            <a:extLst>
              <a:ext uri="{FF2B5EF4-FFF2-40B4-BE49-F238E27FC236}">
                <a16:creationId xmlns:a16="http://schemas.microsoft.com/office/drawing/2014/main" id="{662DA312-BA8E-43D0-B6F4-712A39634B65}"/>
              </a:ext>
            </a:extLst>
          </p:cNvPr>
          <p:cNvSpPr/>
          <p:nvPr/>
        </p:nvSpPr>
        <p:spPr>
          <a:xfrm>
            <a:off x="2573180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97">
            <a:extLst>
              <a:ext uri="{FF2B5EF4-FFF2-40B4-BE49-F238E27FC236}">
                <a16:creationId xmlns:a16="http://schemas.microsoft.com/office/drawing/2014/main" id="{795916A0-A375-4AE5-82DA-0A28A1938CC6}"/>
              </a:ext>
            </a:extLst>
          </p:cNvPr>
          <p:cNvSpPr/>
          <p:nvPr/>
        </p:nvSpPr>
        <p:spPr>
          <a:xfrm>
            <a:off x="287010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98">
            <a:extLst>
              <a:ext uri="{FF2B5EF4-FFF2-40B4-BE49-F238E27FC236}">
                <a16:creationId xmlns:a16="http://schemas.microsoft.com/office/drawing/2014/main" id="{82C6DAEC-A219-457C-8A40-B6896B728064}"/>
              </a:ext>
            </a:extLst>
          </p:cNvPr>
          <p:cNvSpPr/>
          <p:nvPr/>
        </p:nvSpPr>
        <p:spPr>
          <a:xfrm>
            <a:off x="3160255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99">
            <a:extLst>
              <a:ext uri="{FF2B5EF4-FFF2-40B4-BE49-F238E27FC236}">
                <a16:creationId xmlns:a16="http://schemas.microsoft.com/office/drawing/2014/main" id="{A1F50BC4-F47A-4381-9D74-8651B6DA6274}"/>
              </a:ext>
            </a:extLst>
          </p:cNvPr>
          <p:cNvSpPr/>
          <p:nvPr/>
        </p:nvSpPr>
        <p:spPr>
          <a:xfrm>
            <a:off x="3457182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00">
            <a:extLst>
              <a:ext uri="{FF2B5EF4-FFF2-40B4-BE49-F238E27FC236}">
                <a16:creationId xmlns:a16="http://schemas.microsoft.com/office/drawing/2014/main" id="{51AF7834-719F-478D-A1D0-2BB945A3D921}"/>
              </a:ext>
            </a:extLst>
          </p:cNvPr>
          <p:cNvSpPr/>
          <p:nvPr/>
        </p:nvSpPr>
        <p:spPr>
          <a:xfrm>
            <a:off x="3747556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01">
            <a:extLst>
              <a:ext uri="{FF2B5EF4-FFF2-40B4-BE49-F238E27FC236}">
                <a16:creationId xmlns:a16="http://schemas.microsoft.com/office/drawing/2014/main" id="{4E7F22AC-8BF6-491A-83B2-35D0555CA8FE}"/>
              </a:ext>
            </a:extLst>
          </p:cNvPr>
          <p:cNvSpPr/>
          <p:nvPr/>
        </p:nvSpPr>
        <p:spPr>
          <a:xfrm>
            <a:off x="404425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02">
            <a:extLst>
              <a:ext uri="{FF2B5EF4-FFF2-40B4-BE49-F238E27FC236}">
                <a16:creationId xmlns:a16="http://schemas.microsoft.com/office/drawing/2014/main" id="{A5113CE7-ABE7-468B-8F13-51E9A524BE10}"/>
              </a:ext>
            </a:extLst>
          </p:cNvPr>
          <p:cNvSpPr/>
          <p:nvPr/>
        </p:nvSpPr>
        <p:spPr>
          <a:xfrm>
            <a:off x="3747556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03">
            <a:extLst>
              <a:ext uri="{FF2B5EF4-FFF2-40B4-BE49-F238E27FC236}">
                <a16:creationId xmlns:a16="http://schemas.microsoft.com/office/drawing/2014/main" id="{6AEF5E88-39F5-4E10-866E-83A360E83F1D}"/>
              </a:ext>
            </a:extLst>
          </p:cNvPr>
          <p:cNvSpPr/>
          <p:nvPr/>
        </p:nvSpPr>
        <p:spPr>
          <a:xfrm>
            <a:off x="404425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04">
            <a:extLst>
              <a:ext uri="{FF2B5EF4-FFF2-40B4-BE49-F238E27FC236}">
                <a16:creationId xmlns:a16="http://schemas.microsoft.com/office/drawing/2014/main" id="{E39172C2-5290-4BF1-BEDE-41C824CF2C0D}"/>
              </a:ext>
            </a:extLst>
          </p:cNvPr>
          <p:cNvSpPr/>
          <p:nvPr/>
        </p:nvSpPr>
        <p:spPr>
          <a:xfrm>
            <a:off x="2573180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05">
            <a:extLst>
              <a:ext uri="{FF2B5EF4-FFF2-40B4-BE49-F238E27FC236}">
                <a16:creationId xmlns:a16="http://schemas.microsoft.com/office/drawing/2014/main" id="{4508C5BA-EBA6-4CB4-A57C-322301731602}"/>
              </a:ext>
            </a:extLst>
          </p:cNvPr>
          <p:cNvSpPr/>
          <p:nvPr/>
        </p:nvSpPr>
        <p:spPr>
          <a:xfrm>
            <a:off x="287010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06">
            <a:extLst>
              <a:ext uri="{FF2B5EF4-FFF2-40B4-BE49-F238E27FC236}">
                <a16:creationId xmlns:a16="http://schemas.microsoft.com/office/drawing/2014/main" id="{7C3D2F01-152F-4DFF-AEB7-E8F835893A37}"/>
              </a:ext>
            </a:extLst>
          </p:cNvPr>
          <p:cNvSpPr/>
          <p:nvPr/>
        </p:nvSpPr>
        <p:spPr>
          <a:xfrm>
            <a:off x="3160255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07">
            <a:extLst>
              <a:ext uri="{FF2B5EF4-FFF2-40B4-BE49-F238E27FC236}">
                <a16:creationId xmlns:a16="http://schemas.microsoft.com/office/drawing/2014/main" id="{AB9B66CD-BCF8-4575-AA15-5E4592C8B817}"/>
              </a:ext>
            </a:extLst>
          </p:cNvPr>
          <p:cNvSpPr/>
          <p:nvPr/>
        </p:nvSpPr>
        <p:spPr>
          <a:xfrm>
            <a:off x="3457182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108">
            <a:extLst>
              <a:ext uri="{FF2B5EF4-FFF2-40B4-BE49-F238E27FC236}">
                <a16:creationId xmlns:a16="http://schemas.microsoft.com/office/drawing/2014/main" id="{82556970-1A89-46A5-8B1D-6B5DFD9A8327}"/>
              </a:ext>
            </a:extLst>
          </p:cNvPr>
          <p:cNvSpPr/>
          <p:nvPr/>
        </p:nvSpPr>
        <p:spPr>
          <a:xfrm>
            <a:off x="3747556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109">
            <a:extLst>
              <a:ext uri="{FF2B5EF4-FFF2-40B4-BE49-F238E27FC236}">
                <a16:creationId xmlns:a16="http://schemas.microsoft.com/office/drawing/2014/main" id="{D1012220-45FB-4F83-8B95-91FA1CB97529}"/>
              </a:ext>
            </a:extLst>
          </p:cNvPr>
          <p:cNvSpPr/>
          <p:nvPr/>
        </p:nvSpPr>
        <p:spPr>
          <a:xfrm>
            <a:off x="404425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110">
            <a:extLst>
              <a:ext uri="{FF2B5EF4-FFF2-40B4-BE49-F238E27FC236}">
                <a16:creationId xmlns:a16="http://schemas.microsoft.com/office/drawing/2014/main" id="{1DE762A1-977A-48C8-90CD-EA21BE131452}"/>
              </a:ext>
            </a:extLst>
          </p:cNvPr>
          <p:cNvSpPr/>
          <p:nvPr/>
        </p:nvSpPr>
        <p:spPr>
          <a:xfrm>
            <a:off x="2573180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111">
            <a:extLst>
              <a:ext uri="{FF2B5EF4-FFF2-40B4-BE49-F238E27FC236}">
                <a16:creationId xmlns:a16="http://schemas.microsoft.com/office/drawing/2014/main" id="{AB184AD2-55A6-456D-9F43-A1FC118EBB12}"/>
              </a:ext>
            </a:extLst>
          </p:cNvPr>
          <p:cNvSpPr/>
          <p:nvPr/>
        </p:nvSpPr>
        <p:spPr>
          <a:xfrm>
            <a:off x="287010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112">
            <a:extLst>
              <a:ext uri="{FF2B5EF4-FFF2-40B4-BE49-F238E27FC236}">
                <a16:creationId xmlns:a16="http://schemas.microsoft.com/office/drawing/2014/main" id="{51F6CD9E-0B7D-4E9C-B35B-296839A42779}"/>
              </a:ext>
            </a:extLst>
          </p:cNvPr>
          <p:cNvSpPr/>
          <p:nvPr/>
        </p:nvSpPr>
        <p:spPr>
          <a:xfrm>
            <a:off x="3160255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113">
            <a:extLst>
              <a:ext uri="{FF2B5EF4-FFF2-40B4-BE49-F238E27FC236}">
                <a16:creationId xmlns:a16="http://schemas.microsoft.com/office/drawing/2014/main" id="{32812589-8068-4199-85D8-021D7CE17BB8}"/>
              </a:ext>
            </a:extLst>
          </p:cNvPr>
          <p:cNvSpPr/>
          <p:nvPr/>
        </p:nvSpPr>
        <p:spPr>
          <a:xfrm>
            <a:off x="3457182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118">
            <a:extLst>
              <a:ext uri="{FF2B5EF4-FFF2-40B4-BE49-F238E27FC236}">
                <a16:creationId xmlns:a16="http://schemas.microsoft.com/office/drawing/2014/main" id="{93ADEA9F-0BA4-4E4E-B566-75746530A9C1}"/>
              </a:ext>
            </a:extLst>
          </p:cNvPr>
          <p:cNvSpPr/>
          <p:nvPr/>
        </p:nvSpPr>
        <p:spPr>
          <a:xfrm>
            <a:off x="3747556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119">
            <a:extLst>
              <a:ext uri="{FF2B5EF4-FFF2-40B4-BE49-F238E27FC236}">
                <a16:creationId xmlns:a16="http://schemas.microsoft.com/office/drawing/2014/main" id="{C7F508DB-CFB4-40ED-A25B-57E4AEED4B70}"/>
              </a:ext>
            </a:extLst>
          </p:cNvPr>
          <p:cNvSpPr/>
          <p:nvPr/>
        </p:nvSpPr>
        <p:spPr>
          <a:xfrm>
            <a:off x="404425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92">
            <a:extLst>
              <a:ext uri="{FF2B5EF4-FFF2-40B4-BE49-F238E27FC236}">
                <a16:creationId xmlns:a16="http://schemas.microsoft.com/office/drawing/2014/main" id="{5956FC1A-F601-46E8-87DC-B66AF05C5CFD}"/>
              </a:ext>
            </a:extLst>
          </p:cNvPr>
          <p:cNvSpPr/>
          <p:nvPr/>
        </p:nvSpPr>
        <p:spPr>
          <a:xfrm>
            <a:off x="4328674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93">
            <a:extLst>
              <a:ext uri="{FF2B5EF4-FFF2-40B4-BE49-F238E27FC236}">
                <a16:creationId xmlns:a16="http://schemas.microsoft.com/office/drawing/2014/main" id="{5F4150AB-10F4-4951-BD84-3E2362F00DA0}"/>
              </a:ext>
            </a:extLst>
          </p:cNvPr>
          <p:cNvSpPr/>
          <p:nvPr/>
        </p:nvSpPr>
        <p:spPr>
          <a:xfrm>
            <a:off x="4625601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96">
            <a:extLst>
              <a:ext uri="{FF2B5EF4-FFF2-40B4-BE49-F238E27FC236}">
                <a16:creationId xmlns:a16="http://schemas.microsoft.com/office/drawing/2014/main" id="{19C64F67-C27E-492F-AE55-F565AB0BC35A}"/>
              </a:ext>
            </a:extLst>
          </p:cNvPr>
          <p:cNvSpPr/>
          <p:nvPr/>
        </p:nvSpPr>
        <p:spPr>
          <a:xfrm>
            <a:off x="4328674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97">
            <a:extLst>
              <a:ext uri="{FF2B5EF4-FFF2-40B4-BE49-F238E27FC236}">
                <a16:creationId xmlns:a16="http://schemas.microsoft.com/office/drawing/2014/main" id="{448D3EA4-2383-4624-BADA-C5A8735A6B7B}"/>
              </a:ext>
            </a:extLst>
          </p:cNvPr>
          <p:cNvSpPr/>
          <p:nvPr/>
        </p:nvSpPr>
        <p:spPr>
          <a:xfrm>
            <a:off x="4625601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104">
            <a:extLst>
              <a:ext uri="{FF2B5EF4-FFF2-40B4-BE49-F238E27FC236}">
                <a16:creationId xmlns:a16="http://schemas.microsoft.com/office/drawing/2014/main" id="{3AFC0779-D9F7-49C2-B21E-3524E8F016AB}"/>
              </a:ext>
            </a:extLst>
          </p:cNvPr>
          <p:cNvSpPr/>
          <p:nvPr/>
        </p:nvSpPr>
        <p:spPr>
          <a:xfrm>
            <a:off x="4328674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105">
            <a:extLst>
              <a:ext uri="{FF2B5EF4-FFF2-40B4-BE49-F238E27FC236}">
                <a16:creationId xmlns:a16="http://schemas.microsoft.com/office/drawing/2014/main" id="{6FEBEB6D-F13B-4250-9210-1DCA2A95F7F6}"/>
              </a:ext>
            </a:extLst>
          </p:cNvPr>
          <p:cNvSpPr/>
          <p:nvPr/>
        </p:nvSpPr>
        <p:spPr>
          <a:xfrm>
            <a:off x="4625601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110">
            <a:extLst>
              <a:ext uri="{FF2B5EF4-FFF2-40B4-BE49-F238E27FC236}">
                <a16:creationId xmlns:a16="http://schemas.microsoft.com/office/drawing/2014/main" id="{12F7B687-E153-4365-8F51-EA70691CD67C}"/>
              </a:ext>
            </a:extLst>
          </p:cNvPr>
          <p:cNvSpPr/>
          <p:nvPr/>
        </p:nvSpPr>
        <p:spPr>
          <a:xfrm>
            <a:off x="4328674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111">
            <a:extLst>
              <a:ext uri="{FF2B5EF4-FFF2-40B4-BE49-F238E27FC236}">
                <a16:creationId xmlns:a16="http://schemas.microsoft.com/office/drawing/2014/main" id="{98ED6B1A-3E55-48B9-AD97-95DA84EEF921}"/>
              </a:ext>
            </a:extLst>
          </p:cNvPr>
          <p:cNvSpPr/>
          <p:nvPr/>
        </p:nvSpPr>
        <p:spPr>
          <a:xfrm>
            <a:off x="4625601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3">
            <a:extLst>
              <a:ext uri="{FF2B5EF4-FFF2-40B4-BE49-F238E27FC236}">
                <a16:creationId xmlns:a16="http://schemas.microsoft.com/office/drawing/2014/main" id="{60DD1581-E7EF-437F-BB28-FBA749EEF6C7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4">
            <a:extLst>
              <a:ext uri="{FF2B5EF4-FFF2-40B4-BE49-F238E27FC236}">
                <a16:creationId xmlns:a16="http://schemas.microsoft.com/office/drawing/2014/main" id="{E4F14A06-54EE-438B-A434-6AA1D1A55273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5">
            <a:extLst>
              <a:ext uri="{FF2B5EF4-FFF2-40B4-BE49-F238E27FC236}">
                <a16:creationId xmlns:a16="http://schemas.microsoft.com/office/drawing/2014/main" id="{9585E8BF-EAEE-4A81-BAEF-0F1AE2FA9AE4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TextBox 6">
            <a:extLst>
              <a:ext uri="{FF2B5EF4-FFF2-40B4-BE49-F238E27FC236}">
                <a16:creationId xmlns:a16="http://schemas.microsoft.com/office/drawing/2014/main" id="{6AE9958D-15A1-4FD2-A190-617D4568D6D6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3" name="TextBox 7">
            <a:extLst>
              <a:ext uri="{FF2B5EF4-FFF2-40B4-BE49-F238E27FC236}">
                <a16:creationId xmlns:a16="http://schemas.microsoft.com/office/drawing/2014/main" id="{95D8CEF4-CF92-443A-B8E7-CA67A84B3889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4" name="TextBox 8">
            <a:extLst>
              <a:ext uri="{FF2B5EF4-FFF2-40B4-BE49-F238E27FC236}">
                <a16:creationId xmlns:a16="http://schemas.microsoft.com/office/drawing/2014/main" id="{086ED237-F6BC-4249-84EB-B5F449BD68EB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5" name="TextBox 12">
            <a:extLst>
              <a:ext uri="{FF2B5EF4-FFF2-40B4-BE49-F238E27FC236}">
                <a16:creationId xmlns:a16="http://schemas.microsoft.com/office/drawing/2014/main" id="{EE2F11D6-27A5-4109-AD2E-161314DE97F7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6" name="TextBox 13">
            <a:extLst>
              <a:ext uri="{FF2B5EF4-FFF2-40B4-BE49-F238E27FC236}">
                <a16:creationId xmlns:a16="http://schemas.microsoft.com/office/drawing/2014/main" id="{E02AF464-13F6-449E-A38C-8310F79A5D54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7" name="TextBox 14">
            <a:extLst>
              <a:ext uri="{FF2B5EF4-FFF2-40B4-BE49-F238E27FC236}">
                <a16:creationId xmlns:a16="http://schemas.microsoft.com/office/drawing/2014/main" id="{E64D3696-C9CE-4D38-8E18-CD45AA7ADF82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9" name="직사각형 190">
            <a:extLst>
              <a:ext uri="{FF2B5EF4-FFF2-40B4-BE49-F238E27FC236}">
                <a16:creationId xmlns:a16="http://schemas.microsoft.com/office/drawing/2014/main" id="{12E2B80E-345D-4D25-AAF8-5D2E4F2A1C9A}"/>
              </a:ext>
            </a:extLst>
          </p:cNvPr>
          <p:cNvSpPr/>
          <p:nvPr/>
        </p:nvSpPr>
        <p:spPr>
          <a:xfrm>
            <a:off x="3472997" y="6100056"/>
            <a:ext cx="558750" cy="70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C6C6DC-CAC1-421B-825A-FDEB4D7F6BE9}"/>
              </a:ext>
            </a:extLst>
          </p:cNvPr>
          <p:cNvCxnSpPr>
            <a:cxnSpLocks/>
          </p:cNvCxnSpPr>
          <p:nvPr/>
        </p:nvCxnSpPr>
        <p:spPr>
          <a:xfrm flipV="1">
            <a:off x="3747556" y="6286515"/>
            <a:ext cx="0" cy="252885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54" name="직사각형 190">
            <a:extLst>
              <a:ext uri="{FF2B5EF4-FFF2-40B4-BE49-F238E27FC236}">
                <a16:creationId xmlns:a16="http://schemas.microsoft.com/office/drawing/2014/main" id="{9854B330-FCCF-4364-AD55-DDE8585DE315}"/>
              </a:ext>
            </a:extLst>
          </p:cNvPr>
          <p:cNvSpPr/>
          <p:nvPr/>
        </p:nvSpPr>
        <p:spPr>
          <a:xfrm>
            <a:off x="3472997" y="856570"/>
            <a:ext cx="558750" cy="70576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A184C90E-4C66-4330-8B1D-306804E9B7D8}"/>
              </a:ext>
            </a:extLst>
          </p:cNvPr>
          <p:cNvCxnSpPr>
            <a:cxnSpLocks/>
          </p:cNvCxnSpPr>
          <p:nvPr/>
        </p:nvCxnSpPr>
        <p:spPr>
          <a:xfrm flipV="1">
            <a:off x="3747556" y="508320"/>
            <a:ext cx="0" cy="252885"/>
          </a:xfrm>
          <a:prstGeom prst="straightConnector1">
            <a:avLst/>
          </a:prstGeom>
          <a:noFill/>
          <a:ln w="28575">
            <a:solidFill>
              <a:srgbClr val="99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B9E652F4-4FEE-4ECD-BF14-292665592F73}"/>
              </a:ext>
            </a:extLst>
          </p:cNvPr>
          <p:cNvCxnSpPr/>
          <p:nvPr/>
        </p:nvCxnSpPr>
        <p:spPr>
          <a:xfrm>
            <a:off x="5011838" y="4238414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345">
            <a:extLst>
              <a:ext uri="{FF2B5EF4-FFF2-40B4-BE49-F238E27FC236}">
                <a16:creationId xmlns:a16="http://schemas.microsoft.com/office/drawing/2014/main" id="{BC14468B-66C1-4981-B230-F29D8EDB08D4}"/>
              </a:ext>
            </a:extLst>
          </p:cNvPr>
          <p:cNvSpPr/>
          <p:nvPr/>
        </p:nvSpPr>
        <p:spPr>
          <a:xfrm>
            <a:off x="5555426" y="4095113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36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2369</TotalTime>
  <Words>1326</Words>
  <Application>Microsoft Office PowerPoint</Application>
  <PresentationFormat>와이드스크린</PresentationFormat>
  <Paragraphs>543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StarSymbol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120</cp:revision>
  <dcterms:created xsi:type="dcterms:W3CDTF">2022-04-14T06:34:29Z</dcterms:created>
  <dcterms:modified xsi:type="dcterms:W3CDTF">2022-05-18T16:56:01Z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