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33CCCC"/>
    <a:srgbClr val="0022B0"/>
    <a:srgbClr val="335AFF"/>
    <a:srgbClr val="E6E6E6"/>
    <a:srgbClr val="6986FF"/>
    <a:srgbClr val="CC66FF"/>
    <a:srgbClr val="28A3A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>
        <p:scale>
          <a:sx n="66" d="100"/>
          <a:sy n="66" d="100"/>
        </p:scale>
        <p:origin x="139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819</Words>
  <Application>Microsoft Office PowerPoint</Application>
  <PresentationFormat>와이드스크린</PresentationFormat>
  <Paragraphs>343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101</cp:revision>
  <dcterms:created xsi:type="dcterms:W3CDTF">2022-04-14T06:34:29Z</dcterms:created>
  <dcterms:modified xsi:type="dcterms:W3CDTF">2022-04-28T11:30:21Z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