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5" r:id="rId3"/>
    <p:sldId id="266" r:id="rId4"/>
    <p:sldId id="267" r:id="rId5"/>
    <p:sldId id="264" r:id="rId6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CC"/>
    <a:srgbClr val="9999FF"/>
    <a:srgbClr val="CC99FF"/>
    <a:srgbClr val="9966FF"/>
    <a:srgbClr val="FF7C80"/>
    <a:srgbClr val="33CCFF"/>
    <a:srgbClr val="00FFFF"/>
    <a:srgbClr val="33CCCC"/>
    <a:srgbClr val="002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62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chemeClr val="bg1"/>
                </a:solidFill>
                <a:latin typeface="Arial"/>
              </a:rPr>
              <a:t>Lumo_S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9AAD7F-81BB-382B-346E-1A33272C7B1E}"/>
              </a:ext>
            </a:extLst>
          </p:cNvPr>
          <p:cNvGrpSpPr/>
          <p:nvPr/>
        </p:nvGrpSpPr>
        <p:grpSpPr>
          <a:xfrm>
            <a:off x="9775182" y="1061708"/>
            <a:ext cx="2037600" cy="1489680"/>
            <a:chOff x="9679320" y="1141608"/>
            <a:chExt cx="2037600" cy="1489680"/>
          </a:xfrm>
        </p:grpSpPr>
        <p:sp>
          <p:nvSpPr>
            <p:cNvPr id="775" name="직사각형 23"/>
            <p:cNvSpPr/>
            <p:nvPr/>
          </p:nvSpPr>
          <p:spPr>
            <a:xfrm>
              <a:off x="10569600" y="21722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066040" y="23050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679320" y="22592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569600" y="16569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066040" y="17348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679320" y="17200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569600" y="11416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066040" y="123052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679320" y="12212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19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Lumo_S3</a:t>
            </a: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3799C147-DC59-CAE6-4D2C-690C2FBA4152}"/>
              </a:ext>
            </a:extLst>
          </p:cNvPr>
          <p:cNvGrpSpPr/>
          <p:nvPr/>
        </p:nvGrpSpPr>
        <p:grpSpPr>
          <a:xfrm>
            <a:off x="9750342" y="389405"/>
            <a:ext cx="2079360" cy="2365144"/>
            <a:chOff x="9750342" y="526860"/>
            <a:chExt cx="2079360" cy="2365144"/>
          </a:xfrm>
        </p:grpSpPr>
        <p:sp>
          <p:nvSpPr>
            <p:cNvPr id="774" name="직선 연결선 5"/>
            <p:cNvSpPr/>
            <p:nvPr/>
          </p:nvSpPr>
          <p:spPr>
            <a:xfrm>
              <a:off x="9750342" y="877680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9775182" y="526860"/>
              <a:ext cx="20127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g x g x 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75" name="직사각형 23"/>
            <p:cNvSpPr/>
            <p:nvPr/>
          </p:nvSpPr>
          <p:spPr>
            <a:xfrm>
              <a:off x="10665462" y="243300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50934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50934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74735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82369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81046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0617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156747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1413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29FA0B-D8F1-7C8B-427E-B4CB6C76F259}"/>
              </a:ext>
            </a:extLst>
          </p:cNvPr>
          <p:cNvSpPr/>
          <p:nvPr/>
        </p:nvSpPr>
        <p:spPr>
          <a:xfrm>
            <a:off x="2985703" y="1346021"/>
            <a:ext cx="1460064" cy="1758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660CDA-51D5-6C69-F770-56F9EE956FE7}"/>
              </a:ext>
            </a:extLst>
          </p:cNvPr>
          <p:cNvSpPr/>
          <p:nvPr/>
        </p:nvSpPr>
        <p:spPr>
          <a:xfrm>
            <a:off x="4444977" y="1346021"/>
            <a:ext cx="1287905" cy="1758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8A5AA38-0BBB-98A3-E7FC-4CE070BDFD89}"/>
              </a:ext>
            </a:extLst>
          </p:cNvPr>
          <p:cNvSpPr/>
          <p:nvPr/>
        </p:nvSpPr>
        <p:spPr>
          <a:xfrm>
            <a:off x="5732091" y="1346021"/>
            <a:ext cx="1460064" cy="175820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4C411A-4896-2EC1-93FE-B9D87B6AEFA1}"/>
              </a:ext>
            </a:extLst>
          </p:cNvPr>
          <p:cNvSpPr/>
          <p:nvPr/>
        </p:nvSpPr>
        <p:spPr>
          <a:xfrm>
            <a:off x="6091910" y="2100986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535081-D2AE-302A-EFDB-2041ECDE7A07}"/>
              </a:ext>
            </a:extLst>
          </p:cNvPr>
          <p:cNvSpPr/>
          <p:nvPr/>
        </p:nvSpPr>
        <p:spPr>
          <a:xfrm>
            <a:off x="7192155" y="201519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AF59BF-EE97-10D0-E068-B91073F53E6B}"/>
              </a:ext>
            </a:extLst>
          </p:cNvPr>
          <p:cNvSpPr/>
          <p:nvPr/>
        </p:nvSpPr>
        <p:spPr>
          <a:xfrm>
            <a:off x="2927303" y="2015193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E6B4D7-2E7A-2B92-29C9-824B6E997972}"/>
              </a:ext>
            </a:extLst>
          </p:cNvPr>
          <p:cNvCxnSpPr>
            <a:cxnSpLocks/>
          </p:cNvCxnSpPr>
          <p:nvPr/>
        </p:nvCxnSpPr>
        <p:spPr>
          <a:xfrm>
            <a:off x="7250555" y="2217169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31BC092-5846-E4FA-E751-5CEE834DFD80}"/>
              </a:ext>
            </a:extLst>
          </p:cNvPr>
          <p:cNvCxnSpPr>
            <a:cxnSpLocks/>
          </p:cNvCxnSpPr>
          <p:nvPr/>
        </p:nvCxnSpPr>
        <p:spPr>
          <a:xfrm>
            <a:off x="2605204" y="2217169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29">
            <a:extLst>
              <a:ext uri="{FF2B5EF4-FFF2-40B4-BE49-F238E27FC236}">
                <a16:creationId xmlns:a16="http://schemas.microsoft.com/office/drawing/2014/main" id="{AF4FFB6A-09C4-77B1-38B9-F52DA9E31F5D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8ACC78A6-E07C-EE1E-3C32-81D6FCE11B58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94" name="직사각형 23">
              <a:extLst>
                <a:ext uri="{FF2B5EF4-FFF2-40B4-BE49-F238E27FC236}">
                  <a16:creationId xmlns:a16="http://schemas.microsoft.com/office/drawing/2014/main" id="{F1BFC14F-C0A0-1BE6-5EFD-1E9159A5279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00AF8EC0-40D6-1B24-02BF-BFF91844A715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7" name="직사각형 23">
              <a:extLst>
                <a:ext uri="{FF2B5EF4-FFF2-40B4-BE49-F238E27FC236}">
                  <a16:creationId xmlns:a16="http://schemas.microsoft.com/office/drawing/2014/main" id="{D9CC6EF9-7E07-34F4-8471-C014AB1DE20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EF7BF4EA-15CE-C67C-4AC2-F939F83EBDE8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19ED48E-5F8C-6158-58FF-732D90368C81}"/>
              </a:ext>
            </a:extLst>
          </p:cNvPr>
          <p:cNvSpPr/>
          <p:nvPr/>
        </p:nvSpPr>
        <p:spPr>
          <a:xfrm>
            <a:off x="2985703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9C002F9-BC1B-B6F2-B0A5-4BA4A372BE8B}"/>
              </a:ext>
            </a:extLst>
          </p:cNvPr>
          <p:cNvSpPr/>
          <p:nvPr/>
        </p:nvSpPr>
        <p:spPr>
          <a:xfrm>
            <a:off x="4444977" y="4574893"/>
            <a:ext cx="1287905" cy="175820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4F198B5-F897-B551-0B6E-2C2ECA516DCB}"/>
              </a:ext>
            </a:extLst>
          </p:cNvPr>
          <p:cNvSpPr/>
          <p:nvPr/>
        </p:nvSpPr>
        <p:spPr>
          <a:xfrm>
            <a:off x="5732091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647CCE0-5653-0125-5386-1CB95B373A3D}"/>
              </a:ext>
            </a:extLst>
          </p:cNvPr>
          <p:cNvSpPr/>
          <p:nvPr/>
        </p:nvSpPr>
        <p:spPr>
          <a:xfrm>
            <a:off x="4043678" y="53298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1DABA9-800B-5DC5-5AD5-51800A84B2BA}"/>
              </a:ext>
            </a:extLst>
          </p:cNvPr>
          <p:cNvSpPr/>
          <p:nvPr/>
        </p:nvSpPr>
        <p:spPr>
          <a:xfrm>
            <a:off x="6091910" y="532985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988EA90-D822-E1A2-F230-A71888C17742}"/>
              </a:ext>
            </a:extLst>
          </p:cNvPr>
          <p:cNvSpPr/>
          <p:nvPr/>
        </p:nvSpPr>
        <p:spPr>
          <a:xfrm>
            <a:off x="7192155" y="524406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3BF60D6-AE49-96DA-F7B0-81B61649F1B3}"/>
              </a:ext>
            </a:extLst>
          </p:cNvPr>
          <p:cNvSpPr/>
          <p:nvPr/>
        </p:nvSpPr>
        <p:spPr>
          <a:xfrm>
            <a:off x="2927303" y="5244065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FE0B2F4-0BD0-B9A2-C796-E4BB71967EAA}"/>
              </a:ext>
            </a:extLst>
          </p:cNvPr>
          <p:cNvCxnSpPr>
            <a:cxnSpLocks/>
          </p:cNvCxnSpPr>
          <p:nvPr/>
        </p:nvCxnSpPr>
        <p:spPr>
          <a:xfrm>
            <a:off x="7250555" y="5446041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C6F9C17-EFAE-C6BD-3892-DD70C5D165DA}"/>
              </a:ext>
            </a:extLst>
          </p:cNvPr>
          <p:cNvCxnSpPr>
            <a:cxnSpLocks/>
          </p:cNvCxnSpPr>
          <p:nvPr/>
        </p:nvCxnSpPr>
        <p:spPr>
          <a:xfrm>
            <a:off x="2605204" y="5446041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80BCAD1-96C5-CB89-069B-830DE38CAAB1}"/>
              </a:ext>
            </a:extLst>
          </p:cNvPr>
          <p:cNvSpPr txBox="1"/>
          <p:nvPr/>
        </p:nvSpPr>
        <p:spPr>
          <a:xfrm>
            <a:off x="2537619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2502C2-E46C-4C7C-CF00-3F6928DE326F}"/>
              </a:ext>
            </a:extLst>
          </p:cNvPr>
          <p:cNvCxnSpPr>
            <a:cxnSpLocks/>
          </p:cNvCxnSpPr>
          <p:nvPr/>
        </p:nvCxnSpPr>
        <p:spPr>
          <a:xfrm>
            <a:off x="4444977" y="4501254"/>
            <a:ext cx="128711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C941815-2EA3-55AC-2649-363E6FAC702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EE821F7D-86E9-4690-F6DC-12F4BE3777DE}"/>
              </a:ext>
            </a:extLst>
          </p:cNvPr>
          <p:cNvCxnSpPr/>
          <p:nvPr/>
        </p:nvCxnSpPr>
        <p:spPr>
          <a:xfrm flipV="1">
            <a:off x="2985703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B8AC176-2311-D7B9-95DD-C6AD1D6BDB6C}"/>
              </a:ext>
            </a:extLst>
          </p:cNvPr>
          <p:cNvCxnSpPr/>
          <p:nvPr/>
        </p:nvCxnSpPr>
        <p:spPr>
          <a:xfrm flipV="1">
            <a:off x="4444977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B536564-895C-8C6B-1AA3-FB7FAD8FC2FF}"/>
              </a:ext>
            </a:extLst>
          </p:cNvPr>
          <p:cNvCxnSpPr/>
          <p:nvPr/>
        </p:nvCxnSpPr>
        <p:spPr>
          <a:xfrm flipV="1">
            <a:off x="5732091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5ECC71B-4437-2EFA-697B-93807ABD19DC}"/>
              </a:ext>
            </a:extLst>
          </p:cNvPr>
          <p:cNvCxnSpPr/>
          <p:nvPr/>
        </p:nvCxnSpPr>
        <p:spPr>
          <a:xfrm flipV="1">
            <a:off x="7192726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5D8A3B9-FBBC-0B9E-D8B7-24912A9A3CD3}"/>
              </a:ext>
            </a:extLst>
          </p:cNvPr>
          <p:cNvSpPr txBox="1"/>
          <p:nvPr/>
        </p:nvSpPr>
        <p:spPr>
          <a:xfrm>
            <a:off x="3998253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AF4DFDA-87FB-8591-5570-00E273420C79}"/>
              </a:ext>
            </a:extLst>
          </p:cNvPr>
          <p:cNvSpPr txBox="1"/>
          <p:nvPr/>
        </p:nvSpPr>
        <p:spPr>
          <a:xfrm>
            <a:off x="5285367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ACD7C96-125F-5B77-B996-D232D6A3F78A}"/>
              </a:ext>
            </a:extLst>
          </p:cNvPr>
          <p:cNvSpPr txBox="1"/>
          <p:nvPr/>
        </p:nvSpPr>
        <p:spPr>
          <a:xfrm>
            <a:off x="67454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2BDBA92-68CD-C5D6-8117-9EA9E1884BF9}"/>
              </a:ext>
            </a:extLst>
          </p:cNvPr>
          <p:cNvCxnSpPr>
            <a:cxnSpLocks/>
          </p:cNvCxnSpPr>
          <p:nvPr/>
        </p:nvCxnSpPr>
        <p:spPr>
          <a:xfrm flipV="1">
            <a:off x="4120443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370425C-749B-30CC-D62C-F1B7182930FC}"/>
              </a:ext>
            </a:extLst>
          </p:cNvPr>
          <p:cNvSpPr txBox="1"/>
          <p:nvPr/>
        </p:nvSpPr>
        <p:spPr>
          <a:xfrm>
            <a:off x="647135" y="1160412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60F50A4-2CD7-4AD4-D92F-36FB6841C21F}"/>
              </a:ext>
            </a:extLst>
          </p:cNvPr>
          <p:cNvCxnSpPr>
            <a:cxnSpLocks/>
          </p:cNvCxnSpPr>
          <p:nvPr/>
        </p:nvCxnSpPr>
        <p:spPr>
          <a:xfrm flipH="1">
            <a:off x="2537619" y="1342083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FF3C1F7-4D1C-FCD7-EA7D-1C77647994F7}"/>
              </a:ext>
            </a:extLst>
          </p:cNvPr>
          <p:cNvSpPr txBox="1"/>
          <p:nvPr/>
        </p:nvSpPr>
        <p:spPr>
          <a:xfrm>
            <a:off x="1646838" y="121404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1251BE0-D5E9-D8F1-CF6A-C357DFBC9616}"/>
              </a:ext>
            </a:extLst>
          </p:cNvPr>
          <p:cNvCxnSpPr>
            <a:cxnSpLocks/>
          </p:cNvCxnSpPr>
          <p:nvPr/>
        </p:nvCxnSpPr>
        <p:spPr>
          <a:xfrm flipH="1">
            <a:off x="2605204" y="2217783"/>
            <a:ext cx="45869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A693FD-CD6F-AAFB-4FB1-A0D88C789DF3}"/>
              </a:ext>
            </a:extLst>
          </p:cNvPr>
          <p:cNvSpPr txBox="1"/>
          <p:nvPr/>
        </p:nvSpPr>
        <p:spPr>
          <a:xfrm>
            <a:off x="1646838" y="207042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8DFED06-7A50-ED10-70B7-C73F39C7D18D}"/>
              </a:ext>
            </a:extLst>
          </p:cNvPr>
          <p:cNvCxnSpPr>
            <a:cxnSpLocks/>
          </p:cNvCxnSpPr>
          <p:nvPr/>
        </p:nvCxnSpPr>
        <p:spPr>
          <a:xfrm flipH="1">
            <a:off x="2537619" y="3104229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AE67511-30A8-9DF2-B2BD-2BC01C48DAD7}"/>
              </a:ext>
            </a:extLst>
          </p:cNvPr>
          <p:cNvSpPr txBox="1"/>
          <p:nvPr/>
        </p:nvSpPr>
        <p:spPr>
          <a:xfrm>
            <a:off x="1646838" y="297727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1FFE97-B4E8-E4E8-953F-87DB1A34C76F}"/>
              </a:ext>
            </a:extLst>
          </p:cNvPr>
          <p:cNvSpPr/>
          <p:nvPr/>
        </p:nvSpPr>
        <p:spPr>
          <a:xfrm>
            <a:off x="4043678" y="210098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887F2C8-C7CC-CDBF-F6D9-41B2C1C39FDA}"/>
              </a:ext>
            </a:extLst>
          </p:cNvPr>
          <p:cNvCxnSpPr>
            <a:cxnSpLocks/>
          </p:cNvCxnSpPr>
          <p:nvPr/>
        </p:nvCxnSpPr>
        <p:spPr>
          <a:xfrm flipV="1">
            <a:off x="6178815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ACE9030-7C92-35A2-88A8-AA79FD626B13}"/>
              </a:ext>
            </a:extLst>
          </p:cNvPr>
          <p:cNvSpPr txBox="1"/>
          <p:nvPr/>
        </p:nvSpPr>
        <p:spPr>
          <a:xfrm>
            <a:off x="57569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46B1C21-19F2-583E-8548-E3B9B5C7447F}"/>
              </a:ext>
            </a:extLst>
          </p:cNvPr>
          <p:cNvSpPr/>
          <p:nvPr/>
        </p:nvSpPr>
        <p:spPr>
          <a:xfrm>
            <a:off x="427685" y="119046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B099B6A-25A3-498C-5A4C-C02DC9219841}"/>
              </a:ext>
            </a:extLst>
          </p:cNvPr>
          <p:cNvGrpSpPr/>
          <p:nvPr/>
        </p:nvGrpSpPr>
        <p:grpSpPr>
          <a:xfrm>
            <a:off x="198533" y="982093"/>
            <a:ext cx="341504" cy="261610"/>
            <a:chOff x="6308937" y="4301132"/>
            <a:chExt cx="341504" cy="261610"/>
          </a:xfrm>
        </p:grpSpPr>
        <p:sp>
          <p:nvSpPr>
            <p:cNvPr id="149" name="타원 366">
              <a:extLst>
                <a:ext uri="{FF2B5EF4-FFF2-40B4-BE49-F238E27FC236}">
                  <a16:creationId xmlns:a16="http://schemas.microsoft.com/office/drawing/2014/main" id="{E4345FCD-8262-3C05-86A4-69A189E611F0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84DC456-840F-4095-910A-689E6789BA2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D5F4ECC-FBCB-606A-0BCD-F6FC7837FFD8}"/>
              </a:ext>
            </a:extLst>
          </p:cNvPr>
          <p:cNvSpPr txBox="1"/>
          <p:nvPr/>
        </p:nvSpPr>
        <p:spPr>
          <a:xfrm>
            <a:off x="647135" y="1619447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DEF0035-FA44-CCEA-B433-AD1D5FB9BCAF}"/>
              </a:ext>
            </a:extLst>
          </p:cNvPr>
          <p:cNvSpPr/>
          <p:nvPr/>
        </p:nvSpPr>
        <p:spPr>
          <a:xfrm>
            <a:off x="430592" y="163251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09D0998-C513-0230-7EA2-A7AE4BA1C051}"/>
              </a:ext>
            </a:extLst>
          </p:cNvPr>
          <p:cNvGrpSpPr/>
          <p:nvPr/>
        </p:nvGrpSpPr>
        <p:grpSpPr>
          <a:xfrm>
            <a:off x="201739" y="1441128"/>
            <a:ext cx="335093" cy="253916"/>
            <a:chOff x="6312143" y="4301132"/>
            <a:chExt cx="335093" cy="253916"/>
          </a:xfrm>
        </p:grpSpPr>
        <p:sp>
          <p:nvSpPr>
            <p:cNvPr id="177" name="타원 366">
              <a:extLst>
                <a:ext uri="{FF2B5EF4-FFF2-40B4-BE49-F238E27FC236}">
                  <a16:creationId xmlns:a16="http://schemas.microsoft.com/office/drawing/2014/main" id="{B7C3D82C-BCD7-26E3-D923-EF4FF00F6A1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FCCE62F-6350-E38C-AAC5-DE6E4262D17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95BC9FFB-0CAC-A137-3188-67EAF4667FC2}"/>
              </a:ext>
            </a:extLst>
          </p:cNvPr>
          <p:cNvSpPr txBox="1"/>
          <p:nvPr/>
        </p:nvSpPr>
        <p:spPr>
          <a:xfrm>
            <a:off x="647135" y="2104529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7C838696-ADF8-867E-9498-EC0209CACDAD}"/>
              </a:ext>
            </a:extLst>
          </p:cNvPr>
          <p:cNvGrpSpPr/>
          <p:nvPr/>
        </p:nvGrpSpPr>
        <p:grpSpPr>
          <a:xfrm>
            <a:off x="201739" y="1926210"/>
            <a:ext cx="335093" cy="253916"/>
            <a:chOff x="6312143" y="4301132"/>
            <a:chExt cx="335093" cy="253916"/>
          </a:xfrm>
        </p:grpSpPr>
        <p:sp>
          <p:nvSpPr>
            <p:cNvPr id="188" name="타원 366">
              <a:extLst>
                <a:ext uri="{FF2B5EF4-FFF2-40B4-BE49-F238E27FC236}">
                  <a16:creationId xmlns:a16="http://schemas.microsoft.com/office/drawing/2014/main" id="{1D66D21D-076D-43FA-23B9-CE337CB6104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AF7E105-410B-05BE-4430-6ED0A4EB4587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2D88E21-E8D2-B271-AD57-F209C3E94B7D}"/>
              </a:ext>
            </a:extLst>
          </p:cNvPr>
          <p:cNvSpPr/>
          <p:nvPr/>
        </p:nvSpPr>
        <p:spPr>
          <a:xfrm>
            <a:off x="499451" y="2036038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68A6956-4800-0DF2-E56E-AA0CA7C89244}"/>
              </a:ext>
            </a:extLst>
          </p:cNvPr>
          <p:cNvSpPr txBox="1"/>
          <p:nvPr/>
        </p:nvSpPr>
        <p:spPr>
          <a:xfrm>
            <a:off x="4277443" y="420987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1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Lumo_S3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F9B4C-D126-C384-4BAC-019CDF8776D0}"/>
              </a:ext>
            </a:extLst>
          </p:cNvPr>
          <p:cNvSpPr txBox="1"/>
          <p:nvPr/>
        </p:nvSpPr>
        <p:spPr>
          <a:xfrm>
            <a:off x="483594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9436CE-4FC1-D706-3E9E-7B7A72115779}"/>
              </a:ext>
            </a:extLst>
          </p:cNvPr>
          <p:cNvSpPr txBox="1"/>
          <p:nvPr/>
        </p:nvSpPr>
        <p:spPr>
          <a:xfrm>
            <a:off x="2737808" y="226629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B4D8C0-8D73-03A7-A3CA-BA5CADAC33D1}"/>
              </a:ext>
            </a:extLst>
          </p:cNvPr>
          <p:cNvSpPr txBox="1"/>
          <p:nvPr/>
        </p:nvSpPr>
        <p:spPr>
          <a:xfrm>
            <a:off x="2737808" y="30504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0D55C8-46D1-7D50-39B8-616F25D244E2}"/>
              </a:ext>
            </a:extLst>
          </p:cNvPr>
          <p:cNvSpPr txBox="1"/>
          <p:nvPr/>
        </p:nvSpPr>
        <p:spPr>
          <a:xfrm>
            <a:off x="5705150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06F0D-732D-248F-9546-DAD7701BB943}"/>
              </a:ext>
            </a:extLst>
          </p:cNvPr>
          <p:cNvSpPr txBox="1"/>
          <p:nvPr/>
        </p:nvSpPr>
        <p:spPr>
          <a:xfrm>
            <a:off x="6537467" y="31625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7663027-242B-F8B3-B32D-F93AB4586FCB}"/>
              </a:ext>
            </a:extLst>
          </p:cNvPr>
          <p:cNvSpPr txBox="1"/>
          <p:nvPr/>
        </p:nvSpPr>
        <p:spPr>
          <a:xfrm>
            <a:off x="7095978" y="31860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AF00-C5B7-67F3-3626-16DA89FBE1E8}"/>
              </a:ext>
            </a:extLst>
          </p:cNvPr>
          <p:cNvSpPr txBox="1"/>
          <p:nvPr/>
        </p:nvSpPr>
        <p:spPr>
          <a:xfrm>
            <a:off x="363112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85E54-2B6B-E6C4-AB74-6178C3A3E2BA}"/>
              </a:ext>
            </a:extLst>
          </p:cNvPr>
          <p:cNvSpPr txBox="1"/>
          <p:nvPr/>
        </p:nvSpPr>
        <p:spPr>
          <a:xfrm>
            <a:off x="2737808" y="70711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273000" y="834070"/>
            <a:ext cx="1690855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C94CD1D-FF18-521B-CFAD-7E4C2BEDBED4}"/>
              </a:ext>
            </a:extLst>
          </p:cNvPr>
          <p:cNvSpPr/>
          <p:nvPr/>
        </p:nvSpPr>
        <p:spPr>
          <a:xfrm>
            <a:off x="6114988" y="834070"/>
            <a:ext cx="848867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77539A4-D8C7-EB99-BAE0-FCC46C15FFE0}"/>
              </a:ext>
            </a:extLst>
          </p:cNvPr>
          <p:cNvSpPr/>
          <p:nvPr/>
        </p:nvSpPr>
        <p:spPr>
          <a:xfrm>
            <a:off x="4049358" y="834070"/>
            <a:ext cx="1223641" cy="2343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2C0F72-C164-FB0C-3AA1-817D72278E83}"/>
              </a:ext>
            </a:extLst>
          </p:cNvPr>
          <p:cNvSpPr/>
          <p:nvPr/>
        </p:nvSpPr>
        <p:spPr>
          <a:xfrm>
            <a:off x="4049358" y="2401485"/>
            <a:ext cx="1223641" cy="77593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0CCDC933-35BC-5CA6-B2DC-893686E29698}"/>
              </a:ext>
            </a:extLst>
          </p:cNvPr>
          <p:cNvSpPr/>
          <p:nvPr/>
        </p:nvSpPr>
        <p:spPr>
          <a:xfrm>
            <a:off x="6114988" y="836708"/>
            <a:ext cx="848868" cy="8589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455383-604C-E101-2AA0-759A82B5A12D}"/>
              </a:ext>
            </a:extLst>
          </p:cNvPr>
          <p:cNvSpPr/>
          <p:nvPr/>
        </p:nvSpPr>
        <p:spPr>
          <a:xfrm>
            <a:off x="6963855" y="2401484"/>
            <a:ext cx="584752" cy="7759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C30904E-89D7-A933-3347-4B70EADADA91}"/>
              </a:ext>
            </a:extLst>
          </p:cNvPr>
          <p:cNvSpPr/>
          <p:nvPr/>
        </p:nvSpPr>
        <p:spPr>
          <a:xfrm>
            <a:off x="3993383" y="1086897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CEE5492-6AED-E6F7-5DCC-0CE704C012E0}"/>
              </a:ext>
            </a:extLst>
          </p:cNvPr>
          <p:cNvCxnSpPr>
            <a:cxnSpLocks/>
          </p:cNvCxnSpPr>
          <p:nvPr/>
        </p:nvCxnSpPr>
        <p:spPr>
          <a:xfrm>
            <a:off x="3687356" y="1278795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7CB403-097A-3A51-0A33-1305D30E0CE9}"/>
              </a:ext>
            </a:extLst>
          </p:cNvPr>
          <p:cNvSpPr/>
          <p:nvPr/>
        </p:nvSpPr>
        <p:spPr>
          <a:xfrm>
            <a:off x="7546011" y="2593985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83BE728-5C9A-167C-140B-53C65F5EA71A}"/>
              </a:ext>
            </a:extLst>
          </p:cNvPr>
          <p:cNvCxnSpPr>
            <a:cxnSpLocks/>
          </p:cNvCxnSpPr>
          <p:nvPr/>
        </p:nvCxnSpPr>
        <p:spPr>
          <a:xfrm>
            <a:off x="7601497" y="2801123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813779-F117-EC3D-B0B0-C266FC33C024}"/>
              </a:ext>
            </a:extLst>
          </p:cNvPr>
          <p:cNvSpPr/>
          <p:nvPr/>
        </p:nvSpPr>
        <p:spPr>
          <a:xfrm>
            <a:off x="5062093" y="2676298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E657DF9-017A-D5B6-2A74-21B3D0EBE349}"/>
              </a:ext>
            </a:extLst>
          </p:cNvPr>
          <p:cNvSpPr/>
          <p:nvPr/>
        </p:nvSpPr>
        <p:spPr>
          <a:xfrm>
            <a:off x="6447839" y="1183296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1C6DD74-2999-2553-2D90-B0BBF227A27E}"/>
              </a:ext>
            </a:extLst>
          </p:cNvPr>
          <p:cNvCxnSpPr>
            <a:cxnSpLocks/>
          </p:cNvCxnSpPr>
          <p:nvPr/>
        </p:nvCxnSpPr>
        <p:spPr>
          <a:xfrm flipV="1">
            <a:off x="404886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8F96C50-7B80-8F93-D13D-0B4DEB094E07}"/>
              </a:ext>
            </a:extLst>
          </p:cNvPr>
          <p:cNvCxnSpPr>
            <a:cxnSpLocks/>
          </p:cNvCxnSpPr>
          <p:nvPr/>
        </p:nvCxnSpPr>
        <p:spPr>
          <a:xfrm flipH="1">
            <a:off x="3413760" y="3177419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0704322-629D-CE40-813F-7DBEDA519624}"/>
              </a:ext>
            </a:extLst>
          </p:cNvPr>
          <p:cNvCxnSpPr>
            <a:cxnSpLocks/>
          </p:cNvCxnSpPr>
          <p:nvPr/>
        </p:nvCxnSpPr>
        <p:spPr>
          <a:xfrm flipH="1">
            <a:off x="3413760" y="2412197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82BEC64-DE65-A4FC-F9DE-1A37336D5567}"/>
              </a:ext>
            </a:extLst>
          </p:cNvPr>
          <p:cNvCxnSpPr>
            <a:cxnSpLocks/>
          </p:cNvCxnSpPr>
          <p:nvPr/>
        </p:nvCxnSpPr>
        <p:spPr>
          <a:xfrm flipH="1">
            <a:off x="3413760" y="834070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5DB739-8DB6-0B89-60CA-18341F44820B}"/>
              </a:ext>
            </a:extLst>
          </p:cNvPr>
          <p:cNvCxnSpPr>
            <a:cxnSpLocks/>
          </p:cNvCxnSpPr>
          <p:nvPr/>
        </p:nvCxnSpPr>
        <p:spPr>
          <a:xfrm flipH="1">
            <a:off x="3413760" y="1693018"/>
            <a:ext cx="2682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5026A0D-ED75-EB89-2B84-C20F1F08DEA4}"/>
              </a:ext>
            </a:extLst>
          </p:cNvPr>
          <p:cNvCxnSpPr>
            <a:cxnSpLocks/>
          </p:cNvCxnSpPr>
          <p:nvPr/>
        </p:nvCxnSpPr>
        <p:spPr>
          <a:xfrm flipV="1">
            <a:off x="527299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47411B0-838D-3598-BB41-36C4A1337A1E}"/>
              </a:ext>
            </a:extLst>
          </p:cNvPr>
          <p:cNvCxnSpPr>
            <a:cxnSpLocks/>
          </p:cNvCxnSpPr>
          <p:nvPr/>
        </p:nvCxnSpPr>
        <p:spPr>
          <a:xfrm flipV="1">
            <a:off x="611498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E5F77CA-9C3B-4BDE-0B71-56BD72426A00}"/>
              </a:ext>
            </a:extLst>
          </p:cNvPr>
          <p:cNvCxnSpPr>
            <a:cxnSpLocks/>
          </p:cNvCxnSpPr>
          <p:nvPr/>
        </p:nvCxnSpPr>
        <p:spPr>
          <a:xfrm flipV="1">
            <a:off x="7542702" y="524210"/>
            <a:ext cx="0" cy="1872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627D5AF-88F5-498C-55F8-1CA2EF2652B7}"/>
              </a:ext>
            </a:extLst>
          </p:cNvPr>
          <p:cNvCxnSpPr>
            <a:cxnSpLocks/>
          </p:cNvCxnSpPr>
          <p:nvPr/>
        </p:nvCxnSpPr>
        <p:spPr>
          <a:xfrm flipV="1">
            <a:off x="694730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40AAC6-BF8D-B8B2-BC17-A3A7D4560931}"/>
              </a:ext>
            </a:extLst>
          </p:cNvPr>
          <p:cNvSpPr txBox="1"/>
          <p:nvPr/>
        </p:nvSpPr>
        <p:spPr>
          <a:xfrm>
            <a:off x="2737808" y="155018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D9987E-326F-955F-D229-126EFC5A8D99}"/>
              </a:ext>
            </a:extLst>
          </p:cNvPr>
          <p:cNvCxnSpPr/>
          <p:nvPr/>
        </p:nvCxnSpPr>
        <p:spPr>
          <a:xfrm>
            <a:off x="4048869" y="2412197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A7EB-29EC-29E9-93ED-4E7CAAC52BF4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6537467" y="640080"/>
            <a:ext cx="1954" cy="543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83D23EB-B3FA-E2BB-C382-05EFB9D94B2C}"/>
              </a:ext>
            </a:extLst>
          </p:cNvPr>
          <p:cNvSpPr txBox="1"/>
          <p:nvPr/>
        </p:nvSpPr>
        <p:spPr>
          <a:xfrm>
            <a:off x="7210597" y="1155406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F2DA7E7-4ECA-2D0F-9460-223A4311A60F}"/>
              </a:ext>
            </a:extLst>
          </p:cNvPr>
          <p:cNvCxnSpPr>
            <a:stCxn id="139" idx="3"/>
          </p:cNvCxnSpPr>
          <p:nvPr/>
        </p:nvCxnSpPr>
        <p:spPr>
          <a:xfrm>
            <a:off x="6631003" y="1274878"/>
            <a:ext cx="542154" cy="39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42506C7-A8E9-28B8-2AEF-E7A8B27F33C8}"/>
              </a:ext>
            </a:extLst>
          </p:cNvPr>
          <p:cNvSpPr txBox="1"/>
          <p:nvPr/>
        </p:nvSpPr>
        <p:spPr>
          <a:xfrm>
            <a:off x="6162971" y="42994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EAFB784-75D4-B9DF-D5AC-D037A7DB514D}"/>
              </a:ext>
            </a:extLst>
          </p:cNvPr>
          <p:cNvCxnSpPr>
            <a:cxnSpLocks/>
          </p:cNvCxnSpPr>
          <p:nvPr/>
        </p:nvCxnSpPr>
        <p:spPr>
          <a:xfrm flipV="1">
            <a:off x="5153675" y="660776"/>
            <a:ext cx="0" cy="1992896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491BF64-1599-8727-69C5-D23C8FCC3CCB}"/>
              </a:ext>
            </a:extLst>
          </p:cNvPr>
          <p:cNvCxnSpPr>
            <a:cxnSpLocks/>
          </p:cNvCxnSpPr>
          <p:nvPr/>
        </p:nvCxnSpPr>
        <p:spPr>
          <a:xfrm flipH="1">
            <a:off x="3731314" y="2767880"/>
            <a:ext cx="1330779" cy="0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6EE7C95-EA84-C11B-FDF7-C7CAAAA7188B}"/>
              </a:ext>
            </a:extLst>
          </p:cNvPr>
          <p:cNvSpPr txBox="1"/>
          <p:nvPr/>
        </p:nvSpPr>
        <p:spPr>
          <a:xfrm>
            <a:off x="3191380" y="264073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10m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DF5447-46F2-2EA8-74C7-412BA3C35E7F}"/>
              </a:ext>
            </a:extLst>
          </p:cNvPr>
          <p:cNvSpPr txBox="1"/>
          <p:nvPr/>
        </p:nvSpPr>
        <p:spPr>
          <a:xfrm>
            <a:off x="4737132" y="476275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5.4m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B4FFF8F-E4D2-F6DF-DE55-CB7723B74F2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7" name="직사각형 23">
              <a:extLst>
                <a:ext uri="{FF2B5EF4-FFF2-40B4-BE49-F238E27FC236}">
                  <a16:creationId xmlns:a16="http://schemas.microsoft.com/office/drawing/2014/main" id="{DDF759F8-8FEF-0283-511D-3B6A1390A27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Box 12">
              <a:extLst>
                <a:ext uri="{FF2B5EF4-FFF2-40B4-BE49-F238E27FC236}">
                  <a16:creationId xmlns:a16="http://schemas.microsoft.com/office/drawing/2014/main" id="{22D8C688-37EC-67AF-47F7-47280363E194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9" name="직사각형 23">
              <a:extLst>
                <a:ext uri="{FF2B5EF4-FFF2-40B4-BE49-F238E27FC236}">
                  <a16:creationId xmlns:a16="http://schemas.microsoft.com/office/drawing/2014/main" id="{9812C8E3-D22E-25CD-09FD-D8583F6DE9D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Box 12">
              <a:extLst>
                <a:ext uri="{FF2B5EF4-FFF2-40B4-BE49-F238E27FC236}">
                  <a16:creationId xmlns:a16="http://schemas.microsoft.com/office/drawing/2014/main" id="{89ABACBC-5CDF-A2D6-E742-37207659773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81" name="직사각형 29">
            <a:extLst>
              <a:ext uri="{FF2B5EF4-FFF2-40B4-BE49-F238E27FC236}">
                <a16:creationId xmlns:a16="http://schemas.microsoft.com/office/drawing/2014/main" id="{7E977264-2666-A309-5EC4-87116E8421D4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D8B9881-E376-0140-2F7D-DE07ED8EB6A3}"/>
              </a:ext>
            </a:extLst>
          </p:cNvPr>
          <p:cNvSpPr/>
          <p:nvPr/>
        </p:nvSpPr>
        <p:spPr>
          <a:xfrm>
            <a:off x="5273000" y="4112206"/>
            <a:ext cx="1690855" cy="234334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3BAE600-E883-49C0-037B-CCCA8AE6638A}"/>
              </a:ext>
            </a:extLst>
          </p:cNvPr>
          <p:cNvSpPr/>
          <p:nvPr/>
        </p:nvSpPr>
        <p:spPr>
          <a:xfrm>
            <a:off x="6114988" y="4112206"/>
            <a:ext cx="848867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6B290A4-DBD0-E10C-466F-3BDB12035B86}"/>
              </a:ext>
            </a:extLst>
          </p:cNvPr>
          <p:cNvSpPr/>
          <p:nvPr/>
        </p:nvSpPr>
        <p:spPr>
          <a:xfrm>
            <a:off x="4049358" y="4112206"/>
            <a:ext cx="1223641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2E28895-B5A5-2E75-E93C-E0AA37E02343}"/>
              </a:ext>
            </a:extLst>
          </p:cNvPr>
          <p:cNvSpPr/>
          <p:nvPr/>
        </p:nvSpPr>
        <p:spPr>
          <a:xfrm>
            <a:off x="4049358" y="5679621"/>
            <a:ext cx="1223641" cy="7759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23">
            <a:extLst>
              <a:ext uri="{FF2B5EF4-FFF2-40B4-BE49-F238E27FC236}">
                <a16:creationId xmlns:a16="http://schemas.microsoft.com/office/drawing/2014/main" id="{F32CA2DA-A442-8119-DC5D-10939601B454}"/>
              </a:ext>
            </a:extLst>
          </p:cNvPr>
          <p:cNvSpPr/>
          <p:nvPr/>
        </p:nvSpPr>
        <p:spPr>
          <a:xfrm>
            <a:off x="6114988" y="4105966"/>
            <a:ext cx="848868" cy="8589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1F79349-90FD-117F-1094-2E29A4F9DABE}"/>
              </a:ext>
            </a:extLst>
          </p:cNvPr>
          <p:cNvSpPr/>
          <p:nvPr/>
        </p:nvSpPr>
        <p:spPr>
          <a:xfrm>
            <a:off x="6963855" y="5679620"/>
            <a:ext cx="584752" cy="775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257155E-59C0-B58A-FA1D-5AC806223043}"/>
              </a:ext>
            </a:extLst>
          </p:cNvPr>
          <p:cNvSpPr/>
          <p:nvPr/>
        </p:nvSpPr>
        <p:spPr>
          <a:xfrm>
            <a:off x="3993383" y="4365033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3A51CED7-B086-9B20-07D1-5F7631121718}"/>
              </a:ext>
            </a:extLst>
          </p:cNvPr>
          <p:cNvCxnSpPr>
            <a:cxnSpLocks/>
          </p:cNvCxnSpPr>
          <p:nvPr/>
        </p:nvCxnSpPr>
        <p:spPr>
          <a:xfrm>
            <a:off x="3687356" y="4556931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8F98F1E-C619-607F-8AEC-BCE3869B7207}"/>
              </a:ext>
            </a:extLst>
          </p:cNvPr>
          <p:cNvSpPr/>
          <p:nvPr/>
        </p:nvSpPr>
        <p:spPr>
          <a:xfrm>
            <a:off x="7546011" y="5872121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C6B8A69-151C-289B-B3F0-2141CC9B5C3D}"/>
              </a:ext>
            </a:extLst>
          </p:cNvPr>
          <p:cNvCxnSpPr>
            <a:cxnSpLocks/>
          </p:cNvCxnSpPr>
          <p:nvPr/>
        </p:nvCxnSpPr>
        <p:spPr>
          <a:xfrm>
            <a:off x="7601497" y="6079259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ED0568D-3F06-907C-09A2-6A7F2AF5378F}"/>
              </a:ext>
            </a:extLst>
          </p:cNvPr>
          <p:cNvSpPr/>
          <p:nvPr/>
        </p:nvSpPr>
        <p:spPr>
          <a:xfrm>
            <a:off x="5062093" y="5954434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11C79A7-C38A-9C1B-B634-7D9615613126}"/>
              </a:ext>
            </a:extLst>
          </p:cNvPr>
          <p:cNvSpPr/>
          <p:nvPr/>
        </p:nvSpPr>
        <p:spPr>
          <a:xfrm>
            <a:off x="6447839" y="4461432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750EA8E-A694-2AF8-7789-095B1D996CE8}"/>
              </a:ext>
            </a:extLst>
          </p:cNvPr>
          <p:cNvCxnSpPr/>
          <p:nvPr/>
        </p:nvCxnSpPr>
        <p:spPr>
          <a:xfrm>
            <a:off x="4048869" y="5690333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F7217B7-C38B-21A9-9997-89F280A2015A}"/>
              </a:ext>
            </a:extLst>
          </p:cNvPr>
          <p:cNvCxnSpPr>
            <a:cxnSpLocks/>
          </p:cNvCxnSpPr>
          <p:nvPr/>
        </p:nvCxnSpPr>
        <p:spPr>
          <a:xfrm>
            <a:off x="5264121" y="4008312"/>
            <a:ext cx="8677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0F9B318-600C-E989-499E-9ED741BB9767}"/>
              </a:ext>
            </a:extLst>
          </p:cNvPr>
          <p:cNvSpPr txBox="1"/>
          <p:nvPr/>
        </p:nvSpPr>
        <p:spPr>
          <a:xfrm>
            <a:off x="4897471" y="369633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2AE113-15F9-4379-4844-3CBFAB6133DA}"/>
              </a:ext>
            </a:extLst>
          </p:cNvPr>
          <p:cNvSpPr txBox="1"/>
          <p:nvPr/>
        </p:nvSpPr>
        <p:spPr>
          <a:xfrm>
            <a:off x="647135" y="1068399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D980FDC-7D2D-FD79-2E38-3ED5A6B0CF50}"/>
              </a:ext>
            </a:extLst>
          </p:cNvPr>
          <p:cNvSpPr/>
          <p:nvPr/>
        </p:nvSpPr>
        <p:spPr>
          <a:xfrm>
            <a:off x="427685" y="109845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25AC37E-6AF3-5524-A0AE-2CC059645E86}"/>
              </a:ext>
            </a:extLst>
          </p:cNvPr>
          <p:cNvGrpSpPr/>
          <p:nvPr/>
        </p:nvGrpSpPr>
        <p:grpSpPr>
          <a:xfrm>
            <a:off x="198533" y="890080"/>
            <a:ext cx="341504" cy="261610"/>
            <a:chOff x="6308937" y="4301132"/>
            <a:chExt cx="341504" cy="261610"/>
          </a:xfrm>
        </p:grpSpPr>
        <p:sp>
          <p:nvSpPr>
            <p:cNvPr id="204" name="타원 366">
              <a:extLst>
                <a:ext uri="{FF2B5EF4-FFF2-40B4-BE49-F238E27FC236}">
                  <a16:creationId xmlns:a16="http://schemas.microsoft.com/office/drawing/2014/main" id="{A54D5BD1-CD96-5A90-3EE2-A6D2295593A4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8C02EC-7B06-9E29-E66F-1A5870BE9DC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E5F56CE-B06C-6098-5066-CDD3F14EB9F1}"/>
              </a:ext>
            </a:extLst>
          </p:cNvPr>
          <p:cNvSpPr txBox="1"/>
          <p:nvPr/>
        </p:nvSpPr>
        <p:spPr>
          <a:xfrm>
            <a:off x="647135" y="1527434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618CA1-5FB8-8D2D-00A9-381064813F19}"/>
              </a:ext>
            </a:extLst>
          </p:cNvPr>
          <p:cNvSpPr/>
          <p:nvPr/>
        </p:nvSpPr>
        <p:spPr>
          <a:xfrm>
            <a:off x="430592" y="154049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70C41DB-1DB8-C53C-EE6B-A2C858D4244A}"/>
              </a:ext>
            </a:extLst>
          </p:cNvPr>
          <p:cNvGrpSpPr/>
          <p:nvPr/>
        </p:nvGrpSpPr>
        <p:grpSpPr>
          <a:xfrm>
            <a:off x="201739" y="1349115"/>
            <a:ext cx="335093" cy="253916"/>
            <a:chOff x="6312143" y="4301132"/>
            <a:chExt cx="335093" cy="253916"/>
          </a:xfrm>
        </p:grpSpPr>
        <p:sp>
          <p:nvSpPr>
            <p:cNvPr id="209" name="타원 366">
              <a:extLst>
                <a:ext uri="{FF2B5EF4-FFF2-40B4-BE49-F238E27FC236}">
                  <a16:creationId xmlns:a16="http://schemas.microsoft.com/office/drawing/2014/main" id="{7831E791-F0EE-1D2B-7868-F911076C3836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1F05F5-FADE-AA87-9BE0-F913F7AEF38B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C7DFCB-A199-44D8-40D4-3BF84B0049BC}"/>
              </a:ext>
            </a:extLst>
          </p:cNvPr>
          <p:cNvSpPr txBox="1"/>
          <p:nvPr/>
        </p:nvSpPr>
        <p:spPr>
          <a:xfrm>
            <a:off x="647135" y="2012516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708CE0C-7405-79D0-72E6-11D4AF2BEB4B}"/>
              </a:ext>
            </a:extLst>
          </p:cNvPr>
          <p:cNvGrpSpPr/>
          <p:nvPr/>
        </p:nvGrpSpPr>
        <p:grpSpPr>
          <a:xfrm>
            <a:off x="201739" y="1834197"/>
            <a:ext cx="335093" cy="253916"/>
            <a:chOff x="6312143" y="4301132"/>
            <a:chExt cx="335093" cy="253916"/>
          </a:xfrm>
        </p:grpSpPr>
        <p:sp>
          <p:nvSpPr>
            <p:cNvPr id="213" name="타원 366">
              <a:extLst>
                <a:ext uri="{FF2B5EF4-FFF2-40B4-BE49-F238E27FC236}">
                  <a16:creationId xmlns:a16="http://schemas.microsoft.com/office/drawing/2014/main" id="{0803EE3F-51B2-D54A-9045-5B007C46F0A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60CC6E7-7723-53BD-6696-A46BD97C3DB2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0FB49C2-0906-6B5F-A1F3-3087A85F7BF4}"/>
              </a:ext>
            </a:extLst>
          </p:cNvPr>
          <p:cNvSpPr/>
          <p:nvPr/>
        </p:nvSpPr>
        <p:spPr>
          <a:xfrm>
            <a:off x="499451" y="194402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8E3B55D-CD6E-3261-6256-08210DFA28DB}"/>
              </a:ext>
            </a:extLst>
          </p:cNvPr>
          <p:cNvCxnSpPr>
            <a:cxnSpLocks/>
          </p:cNvCxnSpPr>
          <p:nvPr/>
        </p:nvCxnSpPr>
        <p:spPr>
          <a:xfrm>
            <a:off x="279950" y="2593985"/>
            <a:ext cx="367185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9DED662-2793-9A3E-1FF5-D3453427247D}"/>
              </a:ext>
            </a:extLst>
          </p:cNvPr>
          <p:cNvSpPr txBox="1"/>
          <p:nvPr/>
        </p:nvSpPr>
        <p:spPr>
          <a:xfrm>
            <a:off x="647135" y="2453347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유리 벽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Lumo_S3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6BDAEE-8482-9629-4151-67E1A230DD63}"/>
              </a:ext>
            </a:extLst>
          </p:cNvPr>
          <p:cNvSpPr txBox="1"/>
          <p:nvPr/>
        </p:nvSpPr>
        <p:spPr>
          <a:xfrm>
            <a:off x="3667953" y="255714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F11685-9221-CEED-3BF3-ED514A248D20}"/>
              </a:ext>
            </a:extLst>
          </p:cNvPr>
          <p:cNvSpPr txBox="1"/>
          <p:nvPr/>
        </p:nvSpPr>
        <p:spPr>
          <a:xfrm>
            <a:off x="4853934" y="254048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1679D00-73C6-063C-E2ED-1B08B071C7E1}"/>
              </a:ext>
            </a:extLst>
          </p:cNvPr>
          <p:cNvSpPr txBox="1"/>
          <p:nvPr/>
        </p:nvSpPr>
        <p:spPr>
          <a:xfrm>
            <a:off x="5684901" y="255714"/>
            <a:ext cx="504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EF0A9E-04B6-1359-1060-AAF6FD482CB3}"/>
              </a:ext>
            </a:extLst>
          </p:cNvPr>
          <p:cNvSpPr txBox="1"/>
          <p:nvPr/>
        </p:nvSpPr>
        <p:spPr>
          <a:xfrm>
            <a:off x="7691690" y="957116"/>
            <a:ext cx="91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1.5m(y)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9C663-BBE9-3FF5-57A8-C786843432C0}"/>
              </a:ext>
            </a:extLst>
          </p:cNvPr>
          <p:cNvSpPr txBox="1"/>
          <p:nvPr/>
        </p:nvSpPr>
        <p:spPr>
          <a:xfrm>
            <a:off x="3043002" y="695267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D4D583-3372-A99D-4D7A-E3C6BCBFF4E6}"/>
              </a:ext>
            </a:extLst>
          </p:cNvPr>
          <p:cNvSpPr txBox="1"/>
          <p:nvPr/>
        </p:nvSpPr>
        <p:spPr>
          <a:xfrm>
            <a:off x="3050453" y="1818920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A3FCF3-353C-96CA-3BD1-C484B0ADE38A}"/>
              </a:ext>
            </a:extLst>
          </p:cNvPr>
          <p:cNvSpPr txBox="1"/>
          <p:nvPr/>
        </p:nvSpPr>
        <p:spPr>
          <a:xfrm>
            <a:off x="2990173" y="2642012"/>
            <a:ext cx="498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062480" y="1956793"/>
            <a:ext cx="858236" cy="803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ECE929-3344-C3F0-2E44-05B5458F479A}"/>
              </a:ext>
            </a:extLst>
          </p:cNvPr>
          <p:cNvSpPr/>
          <p:nvPr/>
        </p:nvSpPr>
        <p:spPr>
          <a:xfrm>
            <a:off x="3860158" y="838754"/>
            <a:ext cx="1202321" cy="1118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F0DDFDA-58E2-369E-156C-6EB296146A9D}"/>
              </a:ext>
            </a:extLst>
          </p:cNvPr>
          <p:cNvSpPr/>
          <p:nvPr/>
        </p:nvSpPr>
        <p:spPr>
          <a:xfrm>
            <a:off x="5920716" y="838754"/>
            <a:ext cx="1202321" cy="111803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01FD2B-D1F4-2B3A-11D5-BA011E634702}"/>
              </a:ext>
            </a:extLst>
          </p:cNvPr>
          <p:cNvSpPr/>
          <p:nvPr/>
        </p:nvSpPr>
        <p:spPr>
          <a:xfrm>
            <a:off x="3809420" y="1178104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D80601F-1DC4-52B7-60A7-AB43DFAC351E}"/>
              </a:ext>
            </a:extLst>
          </p:cNvPr>
          <p:cNvCxnSpPr>
            <a:cxnSpLocks/>
          </p:cNvCxnSpPr>
          <p:nvPr/>
        </p:nvCxnSpPr>
        <p:spPr>
          <a:xfrm>
            <a:off x="3526487" y="1355521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9BD6D9-25E1-377D-6140-968996E4493A}"/>
              </a:ext>
            </a:extLst>
          </p:cNvPr>
          <p:cNvSpPr/>
          <p:nvPr/>
        </p:nvSpPr>
        <p:spPr>
          <a:xfrm rot="16200000">
            <a:off x="5473854" y="2600515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B6725D-DF05-EC2D-B7AF-15CD400F418B}"/>
              </a:ext>
            </a:extLst>
          </p:cNvPr>
          <p:cNvCxnSpPr>
            <a:cxnSpLocks/>
          </p:cNvCxnSpPr>
          <p:nvPr/>
        </p:nvCxnSpPr>
        <p:spPr>
          <a:xfrm>
            <a:off x="5501411" y="2811562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529E40-616B-BD96-E4CE-F46634CCD9CB}"/>
              </a:ext>
            </a:extLst>
          </p:cNvPr>
          <p:cNvSpPr/>
          <p:nvPr/>
        </p:nvSpPr>
        <p:spPr>
          <a:xfrm>
            <a:off x="5062480" y="838754"/>
            <a:ext cx="858236" cy="1118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2516E1-6180-A30D-C312-460105210E47}"/>
              </a:ext>
            </a:extLst>
          </p:cNvPr>
          <p:cNvCxnSpPr/>
          <p:nvPr/>
        </p:nvCxnSpPr>
        <p:spPr>
          <a:xfrm>
            <a:off x="5062479" y="838754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A97F7C-041C-5B66-F097-081BE0BD7062}"/>
              </a:ext>
            </a:extLst>
          </p:cNvPr>
          <p:cNvGrpSpPr/>
          <p:nvPr/>
        </p:nvGrpSpPr>
        <p:grpSpPr>
          <a:xfrm>
            <a:off x="6008831" y="1294474"/>
            <a:ext cx="45050" cy="582240"/>
            <a:chOff x="5258400" y="1040292"/>
            <a:chExt cx="51286" cy="6628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2A6C1B-F9F9-B871-F223-DAE078991A27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49E1002-082E-BDAA-541E-FF1BD464B93D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EABA6FC-1302-6D03-0A6C-7567B48C44D8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407CCC2-E880-4ECF-A483-A182D67C8703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B4A7104-0DA0-A02D-E555-089096C7238C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677F837-A494-04E3-F288-B8FCAD9CF061}"/>
              </a:ext>
            </a:extLst>
          </p:cNvPr>
          <p:cNvCxnSpPr>
            <a:cxnSpLocks/>
          </p:cNvCxnSpPr>
          <p:nvPr/>
        </p:nvCxnSpPr>
        <p:spPr>
          <a:xfrm flipV="1">
            <a:off x="386015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02B0AA8-5B36-3AFF-EEB6-AA2741E41358}"/>
              </a:ext>
            </a:extLst>
          </p:cNvPr>
          <p:cNvCxnSpPr>
            <a:cxnSpLocks/>
          </p:cNvCxnSpPr>
          <p:nvPr/>
        </p:nvCxnSpPr>
        <p:spPr>
          <a:xfrm flipV="1">
            <a:off x="506247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5C83AFF-7F29-F276-DF2E-722DA3CFFFA1}"/>
              </a:ext>
            </a:extLst>
          </p:cNvPr>
          <p:cNvCxnSpPr>
            <a:cxnSpLocks/>
          </p:cNvCxnSpPr>
          <p:nvPr/>
        </p:nvCxnSpPr>
        <p:spPr>
          <a:xfrm flipV="1">
            <a:off x="592071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B6BF61D-5D76-A411-0C39-5BB3DD79A6AC}"/>
              </a:ext>
            </a:extLst>
          </p:cNvPr>
          <p:cNvCxnSpPr>
            <a:cxnSpLocks/>
          </p:cNvCxnSpPr>
          <p:nvPr/>
        </p:nvCxnSpPr>
        <p:spPr>
          <a:xfrm flipV="1">
            <a:off x="7123037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283D4-19EC-A070-356A-675BA76EBA32}"/>
              </a:ext>
            </a:extLst>
          </p:cNvPr>
          <p:cNvCxnSpPr/>
          <p:nvPr/>
        </p:nvCxnSpPr>
        <p:spPr>
          <a:xfrm flipH="1">
            <a:off x="3391270" y="834070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49F0AFF-D51A-2C80-E34D-CF4731DA1CC1}"/>
              </a:ext>
            </a:extLst>
          </p:cNvPr>
          <p:cNvCxnSpPr/>
          <p:nvPr/>
        </p:nvCxnSpPr>
        <p:spPr>
          <a:xfrm flipH="1">
            <a:off x="3391270" y="1956793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2A749-7A46-B976-A833-50957F717030}"/>
              </a:ext>
            </a:extLst>
          </p:cNvPr>
          <p:cNvCxnSpPr>
            <a:cxnSpLocks/>
          </p:cNvCxnSpPr>
          <p:nvPr/>
        </p:nvCxnSpPr>
        <p:spPr>
          <a:xfrm flipH="1">
            <a:off x="3391270" y="2768970"/>
            <a:ext cx="16712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AF99FF-FB66-000A-12D6-18F899F04D47}"/>
              </a:ext>
            </a:extLst>
          </p:cNvPr>
          <p:cNvCxnSpPr>
            <a:cxnSpLocks/>
          </p:cNvCxnSpPr>
          <p:nvPr/>
        </p:nvCxnSpPr>
        <p:spPr>
          <a:xfrm>
            <a:off x="5062479" y="1091578"/>
            <a:ext cx="2625583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90D0C24-6A06-8640-A3C5-2FE8B9A526DE}"/>
              </a:ext>
            </a:extLst>
          </p:cNvPr>
          <p:cNvCxnSpPr>
            <a:cxnSpLocks/>
          </p:cNvCxnSpPr>
          <p:nvPr/>
        </p:nvCxnSpPr>
        <p:spPr>
          <a:xfrm>
            <a:off x="6096000" y="1321078"/>
            <a:ext cx="1592062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DE0076F-FD70-041A-961F-111A2D79A34E}"/>
              </a:ext>
            </a:extLst>
          </p:cNvPr>
          <p:cNvSpPr txBox="1"/>
          <p:nvPr/>
        </p:nvSpPr>
        <p:spPr>
          <a:xfrm>
            <a:off x="7691690" y="1167515"/>
            <a:ext cx="1491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3.5m(z) ~ 7.5m(z),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1m(z)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C3A9C20-9774-49B0-37A9-8AFB3AC3F59C}"/>
              </a:ext>
            </a:extLst>
          </p:cNvPr>
          <p:cNvCxnSpPr>
            <a:cxnSpLocks/>
          </p:cNvCxnSpPr>
          <p:nvPr/>
        </p:nvCxnSpPr>
        <p:spPr>
          <a:xfrm flipH="1">
            <a:off x="3391270" y="1356848"/>
            <a:ext cx="1352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EDD4296-3388-3414-E577-D1469D652C9B}"/>
              </a:ext>
            </a:extLst>
          </p:cNvPr>
          <p:cNvSpPr txBox="1"/>
          <p:nvPr/>
        </p:nvSpPr>
        <p:spPr>
          <a:xfrm>
            <a:off x="3043002" y="1236543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929B7E1-AB5D-3250-0F48-51517D7ABC2F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5491598" y="524210"/>
            <a:ext cx="7906" cy="22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299D597-F615-8991-2541-9C6A7C606AE1}"/>
              </a:ext>
            </a:extLst>
          </p:cNvPr>
          <p:cNvSpPr txBox="1"/>
          <p:nvPr/>
        </p:nvSpPr>
        <p:spPr>
          <a:xfrm>
            <a:off x="5251151" y="254048"/>
            <a:ext cx="496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6EA48D-8BAC-06AC-7548-A1A381491334}"/>
              </a:ext>
            </a:extLst>
          </p:cNvPr>
          <p:cNvSpPr txBox="1"/>
          <p:nvPr/>
        </p:nvSpPr>
        <p:spPr>
          <a:xfrm>
            <a:off x="647135" y="1068399"/>
            <a:ext cx="1573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EF3A58-A9D9-3997-2AD1-376407971E89}"/>
              </a:ext>
            </a:extLst>
          </p:cNvPr>
          <p:cNvCxnSpPr>
            <a:cxnSpLocks/>
          </p:cNvCxnSpPr>
          <p:nvPr/>
        </p:nvCxnSpPr>
        <p:spPr>
          <a:xfrm>
            <a:off x="543354" y="1084074"/>
            <a:ext cx="0" cy="2617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6929E67-6396-D34E-5996-DBAF5C82AAE8}"/>
              </a:ext>
            </a:extLst>
          </p:cNvPr>
          <p:cNvSpPr/>
          <p:nvPr/>
        </p:nvSpPr>
        <p:spPr>
          <a:xfrm>
            <a:off x="520829" y="1560488"/>
            <a:ext cx="45050" cy="4505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2A82AE-6362-EDD2-5000-D3C3CC5F3E9D}"/>
              </a:ext>
            </a:extLst>
          </p:cNvPr>
          <p:cNvSpPr txBox="1"/>
          <p:nvPr/>
        </p:nvSpPr>
        <p:spPr>
          <a:xfrm>
            <a:off x="647135" y="1451085"/>
            <a:ext cx="2733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천장에서 바닥으로 향함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45560E-4C2D-E93D-1796-FB27B35FA94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6199754-ABE3-A811-6447-347FD134ADBC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TextBox 12">
              <a:extLst>
                <a:ext uri="{FF2B5EF4-FFF2-40B4-BE49-F238E27FC236}">
                  <a16:creationId xmlns:a16="http://schemas.microsoft.com/office/drawing/2014/main" id="{CE31B8FB-FF35-8001-0B95-B2C0C80AB18F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7" name="직사각형 23">
              <a:extLst>
                <a:ext uri="{FF2B5EF4-FFF2-40B4-BE49-F238E27FC236}">
                  <a16:creationId xmlns:a16="http://schemas.microsoft.com/office/drawing/2014/main" id="{A0767E45-1A08-1414-5D9D-8646B634E316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2">
              <a:extLst>
                <a:ext uri="{FF2B5EF4-FFF2-40B4-BE49-F238E27FC236}">
                  <a16:creationId xmlns:a16="http://schemas.microsoft.com/office/drawing/2014/main" id="{51A3F003-B7A5-4ECB-9A90-77E14BD70B45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20" name="직사각형 29">
            <a:extLst>
              <a:ext uri="{FF2B5EF4-FFF2-40B4-BE49-F238E27FC236}">
                <a16:creationId xmlns:a16="http://schemas.microsoft.com/office/drawing/2014/main" id="{C194C28A-1805-2BF6-6388-E97607052ECB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22036E-66C7-FEB7-3CB0-7C926EE8B28F}"/>
              </a:ext>
            </a:extLst>
          </p:cNvPr>
          <p:cNvSpPr txBox="1"/>
          <p:nvPr/>
        </p:nvSpPr>
        <p:spPr>
          <a:xfrm>
            <a:off x="4683918" y="3787593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방향 벽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D4D753-DB7E-AA81-5BD7-D17579BE2CE3}"/>
              </a:ext>
            </a:extLst>
          </p:cNvPr>
          <p:cNvSpPr/>
          <p:nvPr/>
        </p:nvSpPr>
        <p:spPr>
          <a:xfrm>
            <a:off x="5062480" y="5280811"/>
            <a:ext cx="858236" cy="8030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4FA1D3-078B-2AA9-6F54-26CFC4D1E372}"/>
              </a:ext>
            </a:extLst>
          </p:cNvPr>
          <p:cNvSpPr/>
          <p:nvPr/>
        </p:nvSpPr>
        <p:spPr>
          <a:xfrm>
            <a:off x="3860158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21EDDAE-59E9-D3FB-9B98-6219640715E4}"/>
              </a:ext>
            </a:extLst>
          </p:cNvPr>
          <p:cNvSpPr/>
          <p:nvPr/>
        </p:nvSpPr>
        <p:spPr>
          <a:xfrm>
            <a:off x="5920716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599254F-BBCE-0F60-2E9A-FB1B8CCB22C6}"/>
              </a:ext>
            </a:extLst>
          </p:cNvPr>
          <p:cNvSpPr/>
          <p:nvPr/>
        </p:nvSpPr>
        <p:spPr>
          <a:xfrm>
            <a:off x="3809420" y="4502122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A2588829-744F-0FFC-B038-A90822E368EF}"/>
              </a:ext>
            </a:extLst>
          </p:cNvPr>
          <p:cNvCxnSpPr>
            <a:cxnSpLocks/>
          </p:cNvCxnSpPr>
          <p:nvPr/>
        </p:nvCxnSpPr>
        <p:spPr>
          <a:xfrm>
            <a:off x="3526487" y="4679539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CB2BA6C-963F-FF2A-466E-73D4BA9DF7FE}"/>
              </a:ext>
            </a:extLst>
          </p:cNvPr>
          <p:cNvSpPr/>
          <p:nvPr/>
        </p:nvSpPr>
        <p:spPr>
          <a:xfrm rot="16200000">
            <a:off x="5473854" y="5924533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0EBE7AD-A1E6-21E2-B109-CB88714CF683}"/>
              </a:ext>
            </a:extLst>
          </p:cNvPr>
          <p:cNvCxnSpPr>
            <a:cxnSpLocks/>
          </p:cNvCxnSpPr>
          <p:nvPr/>
        </p:nvCxnSpPr>
        <p:spPr>
          <a:xfrm>
            <a:off x="5501411" y="6135580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505FD2-41CC-3D30-828D-9FE68628F517}"/>
              </a:ext>
            </a:extLst>
          </p:cNvPr>
          <p:cNvSpPr/>
          <p:nvPr/>
        </p:nvSpPr>
        <p:spPr>
          <a:xfrm>
            <a:off x="5062480" y="4162772"/>
            <a:ext cx="858236" cy="11180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F39ABB53-F064-B556-4D4C-2BB489B19527}"/>
              </a:ext>
            </a:extLst>
          </p:cNvPr>
          <p:cNvCxnSpPr/>
          <p:nvPr/>
        </p:nvCxnSpPr>
        <p:spPr>
          <a:xfrm>
            <a:off x="5062479" y="4162772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A3AE5F76-EE42-95DD-C171-EE80F947DA99}"/>
              </a:ext>
            </a:extLst>
          </p:cNvPr>
          <p:cNvGrpSpPr/>
          <p:nvPr/>
        </p:nvGrpSpPr>
        <p:grpSpPr>
          <a:xfrm>
            <a:off x="6008831" y="4618492"/>
            <a:ext cx="45050" cy="582240"/>
            <a:chOff x="5258400" y="1040292"/>
            <a:chExt cx="51286" cy="662839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98130D3-AA97-99E2-D915-F1049173AC40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821ED874-CA81-7838-F040-E790714F0500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D1266EF-7A7D-7F8D-D66A-256CBC1227A2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6BCB9E4-B57D-0D23-54C6-E16A9212B58A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31AA1BA6-5574-0EA4-06B3-C41ECFE8E085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D55D22-F15C-4D38-0AE9-4F779F6E73EA}"/>
              </a:ext>
            </a:extLst>
          </p:cNvPr>
          <p:cNvCxnSpPr/>
          <p:nvPr/>
        </p:nvCxnSpPr>
        <p:spPr>
          <a:xfrm>
            <a:off x="5062479" y="4061880"/>
            <a:ext cx="85823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1126894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125963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1213876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24g x 26g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800" b="0" strike="noStrike" spc="-1" dirty="0">
                <a:solidFill>
                  <a:schemeClr val="bg1"/>
                </a:solidFill>
                <a:latin typeface="Arial"/>
              </a:rPr>
              <a:t>Lumo_S6</a:t>
            </a:r>
          </a:p>
        </p:txBody>
      </p:sp>
      <p:sp>
        <p:nvSpPr>
          <p:cNvPr id="253" name="직사각형 23">
            <a:extLst>
              <a:ext uri="{FF2B5EF4-FFF2-40B4-BE49-F238E27FC236}">
                <a16:creationId xmlns:a16="http://schemas.microsoft.com/office/drawing/2014/main" id="{EFDD8A67-4D2C-7960-16AD-179A2F9226EC}"/>
              </a:ext>
            </a:extLst>
          </p:cNvPr>
          <p:cNvSpPr/>
          <p:nvPr/>
        </p:nvSpPr>
        <p:spPr>
          <a:xfrm>
            <a:off x="10569600" y="170946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TextBox 6">
            <a:extLst>
              <a:ext uri="{FF2B5EF4-FFF2-40B4-BE49-F238E27FC236}">
                <a16:creationId xmlns:a16="http://schemas.microsoft.com/office/drawing/2014/main" id="{F00B3E43-0CEE-6A80-716B-2E1B31AB8242}"/>
              </a:ext>
            </a:extLst>
          </p:cNvPr>
          <p:cNvSpPr/>
          <p:nvPr/>
        </p:nvSpPr>
        <p:spPr>
          <a:xfrm>
            <a:off x="11066040" y="1787408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61" name="TextBox 12">
            <a:extLst>
              <a:ext uri="{FF2B5EF4-FFF2-40B4-BE49-F238E27FC236}">
                <a16:creationId xmlns:a16="http://schemas.microsoft.com/office/drawing/2014/main" id="{689D2472-1E17-3F01-B3F8-C37E909EAF60}"/>
              </a:ext>
            </a:extLst>
          </p:cNvPr>
          <p:cNvSpPr/>
          <p:nvPr/>
        </p:nvSpPr>
        <p:spPr>
          <a:xfrm>
            <a:off x="9679320" y="177257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50" name="직사각형 260">
            <a:extLst>
              <a:ext uri="{FF2B5EF4-FFF2-40B4-BE49-F238E27FC236}">
                <a16:creationId xmlns:a16="http://schemas.microsoft.com/office/drawing/2014/main" id="{89190319-0D20-FF62-6D20-3BC5152E20D2}"/>
              </a:ext>
            </a:extLst>
          </p:cNvPr>
          <p:cNvSpPr/>
          <p:nvPr/>
        </p:nvSpPr>
        <p:spPr>
          <a:xfrm>
            <a:off x="1689555" y="4777356"/>
            <a:ext cx="5363318" cy="15740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직사각형 365">
            <a:extLst>
              <a:ext uri="{FF2B5EF4-FFF2-40B4-BE49-F238E27FC236}">
                <a16:creationId xmlns:a16="http://schemas.microsoft.com/office/drawing/2014/main" id="{22334D9D-E3C5-D799-13EA-0A96EECA2F72}"/>
              </a:ext>
            </a:extLst>
          </p:cNvPr>
          <p:cNvSpPr/>
          <p:nvPr/>
        </p:nvSpPr>
        <p:spPr>
          <a:xfrm rot="5400000">
            <a:off x="1436584" y="5547802"/>
            <a:ext cx="445672" cy="602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3B0E100-BBD3-B1CF-60EF-7F8A943428A7}"/>
              </a:ext>
            </a:extLst>
          </p:cNvPr>
          <p:cNvCxnSpPr/>
          <p:nvPr/>
        </p:nvCxnSpPr>
        <p:spPr>
          <a:xfrm>
            <a:off x="1163400" y="5568436"/>
            <a:ext cx="398380" cy="0"/>
          </a:xfrm>
          <a:prstGeom prst="straightConnector1">
            <a:avLst/>
          </a:prstGeom>
          <a:noFill/>
          <a:ln w="28575">
            <a:solidFill>
              <a:schemeClr val="bg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6905F5A-AC00-86D2-D84C-04B5E1878443}"/>
              </a:ext>
            </a:extLst>
          </p:cNvPr>
          <p:cNvCxnSpPr>
            <a:cxnSpLocks/>
          </p:cNvCxnSpPr>
          <p:nvPr/>
        </p:nvCxnSpPr>
        <p:spPr>
          <a:xfrm>
            <a:off x="3081112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CCAE11-F97A-B252-CDBF-5D0D8991C141}"/>
              </a:ext>
            </a:extLst>
          </p:cNvPr>
          <p:cNvCxnSpPr>
            <a:cxnSpLocks/>
          </p:cNvCxnSpPr>
          <p:nvPr/>
        </p:nvCxnSpPr>
        <p:spPr>
          <a:xfrm>
            <a:off x="4411477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EEF7D59-6CEB-1498-82CF-7052A787BF63}"/>
              </a:ext>
            </a:extLst>
          </p:cNvPr>
          <p:cNvCxnSpPr>
            <a:cxnSpLocks/>
          </p:cNvCxnSpPr>
          <p:nvPr/>
        </p:nvCxnSpPr>
        <p:spPr>
          <a:xfrm>
            <a:off x="4620313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BE2783-5295-2C2B-AAC3-F1ADA8BDC707}"/>
              </a:ext>
            </a:extLst>
          </p:cNvPr>
          <p:cNvCxnSpPr>
            <a:cxnSpLocks/>
          </p:cNvCxnSpPr>
          <p:nvPr/>
        </p:nvCxnSpPr>
        <p:spPr>
          <a:xfrm>
            <a:off x="4844619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537065E-7C14-2D02-728B-7BCE0D9958B0}"/>
              </a:ext>
            </a:extLst>
          </p:cNvPr>
          <p:cNvCxnSpPr>
            <a:cxnSpLocks/>
          </p:cNvCxnSpPr>
          <p:nvPr/>
        </p:nvCxnSpPr>
        <p:spPr>
          <a:xfrm>
            <a:off x="5037986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4800C6B-24E2-B678-6439-37BD3DB3086C}"/>
              </a:ext>
            </a:extLst>
          </p:cNvPr>
          <p:cNvCxnSpPr>
            <a:cxnSpLocks/>
          </p:cNvCxnSpPr>
          <p:nvPr/>
        </p:nvCxnSpPr>
        <p:spPr>
          <a:xfrm>
            <a:off x="5231354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60">
            <a:extLst>
              <a:ext uri="{FF2B5EF4-FFF2-40B4-BE49-F238E27FC236}">
                <a16:creationId xmlns:a16="http://schemas.microsoft.com/office/drawing/2014/main" id="{FFCD7DDE-2214-EFB3-2BE8-3F26B970C6A8}"/>
              </a:ext>
            </a:extLst>
          </p:cNvPr>
          <p:cNvSpPr/>
          <p:nvPr/>
        </p:nvSpPr>
        <p:spPr>
          <a:xfrm>
            <a:off x="5467263" y="2275185"/>
            <a:ext cx="1585609" cy="25037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32328A8D-BE87-7A4D-DF3B-53010B903F25}"/>
              </a:ext>
            </a:extLst>
          </p:cNvPr>
          <p:cNvSpPr/>
          <p:nvPr/>
        </p:nvSpPr>
        <p:spPr>
          <a:xfrm>
            <a:off x="5467263" y="764565"/>
            <a:ext cx="1585609" cy="15074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0FCEE6F-12DB-4763-EF6F-3BC5294F5670}"/>
              </a:ext>
            </a:extLst>
          </p:cNvPr>
          <p:cNvCxnSpPr>
            <a:cxnSpLocks/>
          </p:cNvCxnSpPr>
          <p:nvPr/>
        </p:nvCxnSpPr>
        <p:spPr>
          <a:xfrm>
            <a:off x="5467263" y="4644544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CEDF3F-B5AF-B910-515A-639B851385EA}"/>
              </a:ext>
            </a:extLst>
          </p:cNvPr>
          <p:cNvCxnSpPr>
            <a:cxnSpLocks/>
          </p:cNvCxnSpPr>
          <p:nvPr/>
        </p:nvCxnSpPr>
        <p:spPr>
          <a:xfrm>
            <a:off x="5467263" y="4451177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B15BAEA-5A6C-022A-CEA7-A078A2BB450F}"/>
              </a:ext>
            </a:extLst>
          </p:cNvPr>
          <p:cNvCxnSpPr>
            <a:cxnSpLocks/>
          </p:cNvCxnSpPr>
          <p:nvPr/>
        </p:nvCxnSpPr>
        <p:spPr>
          <a:xfrm>
            <a:off x="5467263" y="4226872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19C718F-D0AE-F4C1-D005-19E4567BBD24}"/>
              </a:ext>
            </a:extLst>
          </p:cNvPr>
          <p:cNvCxnSpPr>
            <a:cxnSpLocks/>
          </p:cNvCxnSpPr>
          <p:nvPr/>
        </p:nvCxnSpPr>
        <p:spPr>
          <a:xfrm>
            <a:off x="5467263" y="4019969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1100ECA-34DD-2BB8-8F4B-7FE9199B084A}"/>
              </a:ext>
            </a:extLst>
          </p:cNvPr>
          <p:cNvCxnSpPr>
            <a:cxnSpLocks/>
          </p:cNvCxnSpPr>
          <p:nvPr/>
        </p:nvCxnSpPr>
        <p:spPr>
          <a:xfrm>
            <a:off x="5467263" y="3800388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224303-2E96-CB89-8135-F80FAED6AD38}"/>
              </a:ext>
            </a:extLst>
          </p:cNvPr>
          <p:cNvCxnSpPr>
            <a:cxnSpLocks/>
          </p:cNvCxnSpPr>
          <p:nvPr/>
        </p:nvCxnSpPr>
        <p:spPr>
          <a:xfrm>
            <a:off x="1689556" y="6484219"/>
            <a:ext cx="536331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F4F7CC3-09C4-2008-BF6F-C4EC1B5AE007}"/>
              </a:ext>
            </a:extLst>
          </p:cNvPr>
          <p:cNvSpPr txBox="1"/>
          <p:nvPr/>
        </p:nvSpPr>
        <p:spPr>
          <a:xfrm>
            <a:off x="4160882" y="6560955"/>
            <a:ext cx="420662" cy="241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7CD69E-0CF2-A86C-2F4F-2F3D71FEC4CB}"/>
              </a:ext>
            </a:extLst>
          </p:cNvPr>
          <p:cNvSpPr txBox="1"/>
          <p:nvPr/>
        </p:nvSpPr>
        <p:spPr>
          <a:xfrm>
            <a:off x="2450709" y="4025715"/>
            <a:ext cx="12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6.5m(x)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16.5m, 17.5m(y)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D6CB50-E22C-41D0-8867-EF6A09BB2EFF}"/>
              </a:ext>
            </a:extLst>
          </p:cNvPr>
          <p:cNvSpPr txBox="1"/>
          <p:nvPr/>
        </p:nvSpPr>
        <p:spPr>
          <a:xfrm>
            <a:off x="3703756" y="3882616"/>
            <a:ext cx="196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12.5m(x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간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16.5m(y)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C2EEC67-7428-AEB6-B1C5-FBF163C280BB}"/>
              </a:ext>
            </a:extLst>
          </p:cNvPr>
          <p:cNvCxnSpPr>
            <a:cxnSpLocks/>
          </p:cNvCxnSpPr>
          <p:nvPr/>
        </p:nvCxnSpPr>
        <p:spPr>
          <a:xfrm flipV="1">
            <a:off x="5461656" y="773758"/>
            <a:ext cx="1591217" cy="317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CD5EC45-03B3-54E7-BFE3-E8B00D74E9DA}"/>
              </a:ext>
            </a:extLst>
          </p:cNvPr>
          <p:cNvSpPr txBox="1"/>
          <p:nvPr/>
        </p:nvSpPr>
        <p:spPr>
          <a:xfrm>
            <a:off x="5461656" y="506346"/>
            <a:ext cx="518391" cy="24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B8E646-B58C-6CD4-D403-88D5CAB3AF6B}"/>
              </a:ext>
            </a:extLst>
          </p:cNvPr>
          <p:cNvCxnSpPr/>
          <p:nvPr/>
        </p:nvCxnSpPr>
        <p:spPr>
          <a:xfrm>
            <a:off x="7178570" y="4777356"/>
            <a:ext cx="0" cy="157405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D6A8B76-257E-A1B2-3CE2-0667FB7AE5D1}"/>
              </a:ext>
            </a:extLst>
          </p:cNvPr>
          <p:cNvSpPr txBox="1"/>
          <p:nvPr/>
        </p:nvSpPr>
        <p:spPr>
          <a:xfrm>
            <a:off x="7246239" y="5425718"/>
            <a:ext cx="346641" cy="241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34E25E-4A78-1F11-BC3D-F116EE32C8DF}"/>
              </a:ext>
            </a:extLst>
          </p:cNvPr>
          <p:cNvSpPr txBox="1"/>
          <p:nvPr/>
        </p:nvSpPr>
        <p:spPr>
          <a:xfrm>
            <a:off x="7592880" y="4277323"/>
            <a:ext cx="199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8.5m(z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15.5m(y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간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7F124CE-1504-3D92-985F-010407EC1323}"/>
              </a:ext>
            </a:extLst>
          </p:cNvPr>
          <p:cNvCxnSpPr>
            <a:cxnSpLocks/>
          </p:cNvCxnSpPr>
          <p:nvPr/>
        </p:nvCxnSpPr>
        <p:spPr>
          <a:xfrm>
            <a:off x="5467263" y="3314241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238C0AA-D8E7-4185-96F6-30B6C7A17668}"/>
              </a:ext>
            </a:extLst>
          </p:cNvPr>
          <p:cNvCxnSpPr>
            <a:cxnSpLocks/>
          </p:cNvCxnSpPr>
          <p:nvPr/>
        </p:nvCxnSpPr>
        <p:spPr>
          <a:xfrm>
            <a:off x="5467263" y="3120873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FE52340-F46F-8F1A-70AD-CC02EC3A3B95}"/>
              </a:ext>
            </a:extLst>
          </p:cNvPr>
          <p:cNvCxnSpPr>
            <a:cxnSpLocks/>
          </p:cNvCxnSpPr>
          <p:nvPr/>
        </p:nvCxnSpPr>
        <p:spPr>
          <a:xfrm>
            <a:off x="5467263" y="2896568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2664E27-CA18-E847-0D00-77EA5E7F906D}"/>
              </a:ext>
            </a:extLst>
          </p:cNvPr>
          <p:cNvCxnSpPr>
            <a:cxnSpLocks/>
          </p:cNvCxnSpPr>
          <p:nvPr/>
        </p:nvCxnSpPr>
        <p:spPr>
          <a:xfrm>
            <a:off x="5467263" y="2689665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7F1F56-0300-30EE-587B-2FAC5B92B3FE}"/>
              </a:ext>
            </a:extLst>
          </p:cNvPr>
          <p:cNvCxnSpPr>
            <a:cxnSpLocks/>
          </p:cNvCxnSpPr>
          <p:nvPr/>
        </p:nvCxnSpPr>
        <p:spPr>
          <a:xfrm>
            <a:off x="5467263" y="2470084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03BB8CD-FB2C-6815-7585-3BE834E84BDF}"/>
              </a:ext>
            </a:extLst>
          </p:cNvPr>
          <p:cNvSpPr txBox="1"/>
          <p:nvPr/>
        </p:nvSpPr>
        <p:spPr>
          <a:xfrm>
            <a:off x="7557368" y="2962837"/>
            <a:ext cx="199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15.5m(z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7.5m(y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간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A43D81E-98EF-6290-2AC2-8D14603DFCAD}"/>
              </a:ext>
            </a:extLst>
          </p:cNvPr>
          <p:cNvCxnSpPr>
            <a:cxnSpLocks/>
          </p:cNvCxnSpPr>
          <p:nvPr/>
        </p:nvCxnSpPr>
        <p:spPr>
          <a:xfrm>
            <a:off x="7178570" y="2317203"/>
            <a:ext cx="0" cy="245051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0395B9-97D7-866E-D7E3-4869018CADAE}"/>
              </a:ext>
            </a:extLst>
          </p:cNvPr>
          <p:cNvSpPr txBox="1"/>
          <p:nvPr/>
        </p:nvSpPr>
        <p:spPr>
          <a:xfrm>
            <a:off x="7192690" y="3468643"/>
            <a:ext cx="482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88DCAE-A86B-3EB7-E68F-0204D8CEC037}"/>
              </a:ext>
            </a:extLst>
          </p:cNvPr>
          <p:cNvCxnSpPr/>
          <p:nvPr/>
        </p:nvCxnSpPr>
        <p:spPr>
          <a:xfrm>
            <a:off x="7137944" y="3317876"/>
            <a:ext cx="419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21B664B-399C-E206-918E-8943501F1218}"/>
              </a:ext>
            </a:extLst>
          </p:cNvPr>
          <p:cNvCxnSpPr/>
          <p:nvPr/>
        </p:nvCxnSpPr>
        <p:spPr>
          <a:xfrm>
            <a:off x="7137944" y="4644544"/>
            <a:ext cx="419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D4E88B-1F3C-1721-3B42-8514D40F25DC}"/>
              </a:ext>
            </a:extLst>
          </p:cNvPr>
          <p:cNvSpPr/>
          <p:nvPr/>
        </p:nvSpPr>
        <p:spPr>
          <a:xfrm>
            <a:off x="5461656" y="2244049"/>
            <a:ext cx="158560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A5499E5-2FA7-1A92-6CF3-C82EC3BABABE}"/>
              </a:ext>
            </a:extLst>
          </p:cNvPr>
          <p:cNvCxnSpPr/>
          <p:nvPr/>
        </p:nvCxnSpPr>
        <p:spPr>
          <a:xfrm>
            <a:off x="7178570" y="669997"/>
            <a:ext cx="0" cy="157405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560BFAF-F7A9-6CF7-CB75-C82F44684D75}"/>
              </a:ext>
            </a:extLst>
          </p:cNvPr>
          <p:cNvSpPr txBox="1"/>
          <p:nvPr/>
        </p:nvSpPr>
        <p:spPr>
          <a:xfrm>
            <a:off x="7235169" y="13185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167FA0C-3418-C69F-5B20-AD8A3003440C}"/>
              </a:ext>
            </a:extLst>
          </p:cNvPr>
          <p:cNvCxnSpPr/>
          <p:nvPr/>
        </p:nvCxnSpPr>
        <p:spPr>
          <a:xfrm>
            <a:off x="7137944" y="2266908"/>
            <a:ext cx="419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C8A643C-6146-1720-4E45-5D1199F2F2B2}"/>
              </a:ext>
            </a:extLst>
          </p:cNvPr>
          <p:cNvSpPr txBox="1"/>
          <p:nvPr/>
        </p:nvSpPr>
        <p:spPr>
          <a:xfrm>
            <a:off x="7557368" y="2075038"/>
            <a:ext cx="199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6m~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99478C5-5EBE-C5DC-7FFC-49AFE2787BB3}"/>
              </a:ext>
            </a:extLst>
          </p:cNvPr>
          <p:cNvCxnSpPr/>
          <p:nvPr/>
        </p:nvCxnSpPr>
        <p:spPr>
          <a:xfrm>
            <a:off x="5296504" y="669997"/>
            <a:ext cx="0" cy="157405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ED49B51-2E73-5068-9854-3F7992FEB626}"/>
              </a:ext>
            </a:extLst>
          </p:cNvPr>
          <p:cNvSpPr txBox="1"/>
          <p:nvPr/>
        </p:nvSpPr>
        <p:spPr>
          <a:xfrm>
            <a:off x="4411477" y="1262627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높이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D35F80-297B-866C-9051-DEB724081DF4}"/>
              </a:ext>
            </a:extLst>
          </p:cNvPr>
          <p:cNvSpPr/>
          <p:nvPr/>
        </p:nvSpPr>
        <p:spPr>
          <a:xfrm>
            <a:off x="5995265" y="717259"/>
            <a:ext cx="51838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BC491B-07AD-ADAD-BF4F-2E998DA10F0B}"/>
              </a:ext>
            </a:extLst>
          </p:cNvPr>
          <p:cNvCxnSpPr/>
          <p:nvPr/>
        </p:nvCxnSpPr>
        <p:spPr>
          <a:xfrm flipV="1">
            <a:off x="6254459" y="318600"/>
            <a:ext cx="0" cy="308414"/>
          </a:xfrm>
          <a:prstGeom prst="straightConnector1">
            <a:avLst/>
          </a:prstGeom>
          <a:noFill/>
          <a:ln w="28575">
            <a:solidFill>
              <a:schemeClr val="bg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6" name="타원 366">
            <a:extLst>
              <a:ext uri="{FF2B5EF4-FFF2-40B4-BE49-F238E27FC236}">
                <a16:creationId xmlns:a16="http://schemas.microsoft.com/office/drawing/2014/main" id="{3331BA64-6B2F-A195-D3E7-7FA5B6D13338}"/>
              </a:ext>
            </a:extLst>
          </p:cNvPr>
          <p:cNvSpPr/>
          <p:nvPr/>
        </p:nvSpPr>
        <p:spPr>
          <a:xfrm>
            <a:off x="6508049" y="513848"/>
            <a:ext cx="217155" cy="217154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302" name="타원 366">
            <a:extLst>
              <a:ext uri="{FF2B5EF4-FFF2-40B4-BE49-F238E27FC236}">
                <a16:creationId xmlns:a16="http://schemas.microsoft.com/office/drawing/2014/main" id="{837D61F0-58D5-87ED-AB4E-EF54921FD0DE}"/>
              </a:ext>
            </a:extLst>
          </p:cNvPr>
          <p:cNvSpPr/>
          <p:nvPr/>
        </p:nvSpPr>
        <p:spPr>
          <a:xfrm>
            <a:off x="1435918" y="5208564"/>
            <a:ext cx="217155" cy="217154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352E67C-0080-B490-9B9A-9AAE8CD03925}"/>
              </a:ext>
            </a:extLst>
          </p:cNvPr>
          <p:cNvGrpSpPr/>
          <p:nvPr/>
        </p:nvGrpSpPr>
        <p:grpSpPr>
          <a:xfrm>
            <a:off x="2726784" y="6002315"/>
            <a:ext cx="354328" cy="276999"/>
            <a:chOff x="6302525" y="4301132"/>
            <a:chExt cx="354328" cy="276999"/>
          </a:xfrm>
        </p:grpSpPr>
        <p:sp>
          <p:nvSpPr>
            <p:cNvPr id="79" name="타원 366">
              <a:extLst>
                <a:ext uri="{FF2B5EF4-FFF2-40B4-BE49-F238E27FC236}">
                  <a16:creationId xmlns:a16="http://schemas.microsoft.com/office/drawing/2014/main" id="{3A2EFE10-F23F-43E7-E181-D5F562BB7522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9560426-48BA-3B73-4D60-3C5E35B7088E}"/>
                </a:ext>
              </a:extLst>
            </p:cNvPr>
            <p:cNvSpPr txBox="1"/>
            <p:nvPr/>
          </p:nvSpPr>
          <p:spPr>
            <a:xfrm>
              <a:off x="6302525" y="4301132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25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936C731-E789-2BDC-F162-FD6349551DD1}"/>
              </a:ext>
            </a:extLst>
          </p:cNvPr>
          <p:cNvCxnSpPr/>
          <p:nvPr/>
        </p:nvCxnSpPr>
        <p:spPr>
          <a:xfrm>
            <a:off x="4411477" y="4508155"/>
            <a:ext cx="0" cy="2692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91F6F93-F0E7-13D7-B405-99872DCA78F1}"/>
              </a:ext>
            </a:extLst>
          </p:cNvPr>
          <p:cNvCxnSpPr/>
          <p:nvPr/>
        </p:nvCxnSpPr>
        <p:spPr>
          <a:xfrm>
            <a:off x="3077232" y="4508155"/>
            <a:ext cx="0" cy="2692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5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2456</TotalTime>
  <Words>319</Words>
  <Application>Microsoft Office PowerPoint</Application>
  <PresentationFormat>와이드스크린</PresentationFormat>
  <Paragraphs>127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126</cp:revision>
  <dcterms:created xsi:type="dcterms:W3CDTF">2022-04-14T06:34:29Z</dcterms:created>
  <dcterms:modified xsi:type="dcterms:W3CDTF">2022-05-20T05:02:28Z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