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003300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2D119-4F77-4FFA-A496-4BBD8432019D}" v="33" dt="2022-04-19T03:28:1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custSel addSld delSld modSld">
      <pc:chgData name="남 상현" userId="03ad4a8e8f7310f3" providerId="LiveId" clId="{1062D119-4F77-4FFA-A496-4BBD8432019D}" dt="2022-04-19T03:28:46.652" v="215" actId="207"/>
      <pc:docMkLst>
        <pc:docMk/>
      </pc:docMkLst>
      <pc:sldChg chg="addSp delSp modSp new mod">
        <pc:chgData name="남 상현" userId="03ad4a8e8f7310f3" providerId="LiveId" clId="{1062D119-4F77-4FFA-A496-4BBD8432019D}" dt="2022-04-19T03:23:03.383" v="192" actId="1076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2:40:27.468" v="12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3:28:46.652" v="215" actId="20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2:40:33.997" v="14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2:58:19.310" v="102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2:58:26.122" v="109" actId="14100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00:11.655" v="151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2:41:24.348" v="28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28:18.990" v="213" actId="20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2:53:18.701" v="55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24:18.823" v="20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00:32.845" v="163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1" creationId="{A9602255-7857-4428-BBCA-E9D89AA4E20C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</pc:sldChg>
      <pc:sldChg chg="addSp delSp modSp add mod">
        <pc:chgData name="남 상현" userId="03ad4a8e8f7310f3" providerId="LiveId" clId="{1062D119-4F77-4FFA-A496-4BBD8432019D}" dt="2022-04-19T03:24:13.304" v="205" actId="207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11:48.737" v="170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23:59.147" v="200"/>
          <ac:spMkLst>
            <pc:docMk/>
            <pc:sldMk cId="1872505148" sldId="261"/>
            <ac:spMk id="96" creationId="{B04A4700-E159-4215-AB88-3A9B83B898F7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B04A4700-E159-4215-AB88-3A9B83B898F7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</cp:revision>
  <dcterms:created xsi:type="dcterms:W3CDTF">2022-04-19T02:32:00Z</dcterms:created>
  <dcterms:modified xsi:type="dcterms:W3CDTF">2022-04-19T03:28:47Z</dcterms:modified>
</cp:coreProperties>
</file>