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57" r:id="rId3"/>
    <p:sldId id="261" r:id="rId4"/>
    <p:sldId id="262" r:id="rId5"/>
    <p:sldId id="266" r:id="rId6"/>
    <p:sldId id="27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5215" autoAdjust="0"/>
  </p:normalViewPr>
  <p:slideViewPr>
    <p:cSldViewPr snapToGrid="0">
      <p:cViewPr>
        <p:scale>
          <a:sx n="66" d="100"/>
          <a:sy n="66" d="100"/>
        </p:scale>
        <p:origin x="-1541" y="-44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custSel addSld delSld modSld sldOrd">
      <pc:chgData name="남 상현" userId="03ad4a8e8f7310f3" providerId="LiveId" clId="{740A85CB-3805-4F51-AB96-76CBC9786805}" dt="2022-03-16T11:30:33.538" v="101" actId="20577"/>
      <pc:docMkLst>
        <pc:docMk/>
      </pc:docMkLst>
      <pc:sldChg chg="modSp mod">
        <pc:chgData name="남 상현" userId="03ad4a8e8f7310f3" providerId="LiveId" clId="{740A85CB-3805-4F51-AB96-76CBC9786805}" dt="2022-03-14T09:07:00.758" v="10" actId="20577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</pc:sldChg>
      <pc:sldChg chg="modSp mod">
        <pc:chgData name="남 상현" userId="03ad4a8e8f7310f3" providerId="LiveId" clId="{740A85CB-3805-4F51-AB96-76CBC9786805}" dt="2022-03-16T11:28:20.108" v="14" actId="20577"/>
        <pc:sldMkLst>
          <pc:docMk/>
          <pc:sldMk cId="2920374433" sldId="262"/>
        </pc:sldMkLst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4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0866676E-8999-4513-8FEF-ADFDCF174ADF}"/>
              </a:ext>
            </a:extLst>
          </p:cNvPr>
          <p:cNvGrpSpPr/>
          <p:nvPr/>
        </p:nvGrpSpPr>
        <p:grpSpPr>
          <a:xfrm>
            <a:off x="7393208" y="903144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xmlns="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xmlns="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xmlns="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xmlns="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xmlns="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xmlns="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xmlns="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xmlns="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xmlns="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xmlns="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xmlns="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xmlns="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xmlns="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xmlns="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xmlns="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xmlns="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xmlns="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xmlns="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xmlns="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xmlns="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xmlns="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xmlns="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xmlns="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xmlns="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xmlns="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xmlns="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xmlns="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xmlns="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xmlns="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xmlns="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xmlns="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xmlns="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xmlns="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xmlns="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xmlns="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xmlns="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xmlns="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xmlns="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xmlns="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xmlns="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xmlns="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xmlns="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xmlns="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xmlns="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xmlns="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xmlns="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xmlns="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xmlns="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xmlns="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xmlns="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xmlns="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xmlns="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xmlns="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xmlns="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xmlns="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xmlns="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xmlns="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xmlns="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xmlns="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xmlns="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xmlns="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xmlns="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xmlns="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xmlns="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xmlns="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xmlns="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xmlns="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xmlns="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xmlns="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xmlns="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xmlns="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xmlns="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xmlns="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xmlns="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xmlns="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xmlns="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xmlns="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xmlns="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xmlns="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xmlns="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xmlns="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xmlns="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xmlns="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xmlns="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xmlns="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xmlns="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xmlns="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xmlns="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xmlns="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xmlns="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xmlns="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xmlns="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xmlns="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xmlns="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xmlns="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xmlns="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xmlns="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xmlns="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xmlns="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xmlns="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xmlns="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xmlns="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xmlns="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xmlns="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xmlns="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xmlns="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xmlns="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xmlns="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xmlns="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xmlns="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xmlns="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xmlns="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xmlns="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xmlns="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xmlns="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xmlns="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xmlns="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xmlns="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xmlns="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xmlns="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xmlns="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xmlns="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xmlns="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xmlns="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xmlns="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xmlns="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xmlns="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xmlns="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xmlns="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xmlns="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xmlns="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xmlns="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xmlns="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xmlns="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xmlns="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xmlns="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xmlns="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xmlns="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xmlns="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xmlns="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xmlns="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xmlns="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xmlns="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xmlns="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xmlns="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xmlns="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xmlns="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xmlns="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xmlns="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xmlns="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xmlns="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xmlns="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xmlns="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xmlns="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xmlns="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xmlns="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xmlns="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xmlns="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xmlns="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xmlns="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xmlns="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xmlns="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xmlns="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xmlns="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xmlns="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xmlns="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xmlns="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xmlns="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xmlns="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xmlns="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xmlns="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xmlns="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xmlns="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xmlns="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xmlns="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xmlns="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xmlns="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xmlns="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xmlns="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xmlns="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xmlns="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xmlns="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xmlns="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xmlns="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xmlns="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xmlns="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xmlns="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xmlns="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xmlns="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xmlns="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xmlns="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xmlns="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xmlns="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xmlns="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xmlns="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xmlns="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xmlns="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xmlns="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xmlns="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xmlns="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xmlns="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xmlns="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xmlns="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xmlns="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xmlns="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xmlns="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xmlns="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xmlns="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xmlns="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xmlns="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xmlns="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xmlns="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xmlns="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xmlns="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xmlns="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xmlns="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xmlns="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xmlns="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xmlns="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xmlns="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xmlns="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xmlns="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xmlns="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xmlns="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xmlns="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xmlns="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xmlns="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xmlns="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xmlns="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xmlns="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xmlns="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xmlns="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xmlns="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xmlns="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xmlns="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xmlns="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xmlns="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xmlns="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xmlns="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xmlns="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xmlns="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xmlns="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xmlns="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xmlns="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xmlns="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xmlns="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xmlns="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xmlns="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xmlns="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xmlns="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xmlns="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xmlns="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xmlns="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xmlns="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xmlns="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xmlns="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xmlns="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xmlns="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xmlns="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xmlns="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xmlns="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xmlns="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xmlns="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xmlns="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xmlns="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xmlns="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xmlns="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xmlns="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xmlns="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xmlns="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xmlns="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xmlns="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xmlns="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xmlns="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xmlns="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xmlns="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xmlns="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xmlns="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xmlns="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xmlns="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xmlns="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xmlns="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xmlns="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xmlns="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xmlns="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xmlns="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xmlns="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xmlns="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xmlns="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xmlns="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xmlns="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xmlns="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xmlns="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xmlns="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xmlns="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xmlns="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xmlns="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xmlns="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xmlns="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xmlns="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xmlns="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xmlns="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xmlns="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xmlns="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xmlns="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xmlns="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xmlns="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xmlns="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xmlns="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xmlns="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xmlns="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xmlns="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xmlns="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xmlns="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xmlns="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xmlns="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xmlns="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xmlns="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xmlns="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xmlns="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xmlns="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xmlns="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xmlns="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xmlns="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xmlns="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xmlns="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xmlns="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xmlns="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xmlns="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xmlns="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xmlns="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xmlns="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xmlns="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xmlns="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xmlns="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xmlns="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xmlns="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xmlns="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xmlns="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xmlns="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xmlns="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xmlns="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xmlns="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xmlns="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xmlns="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xmlns="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xmlns="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xmlns="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xmlns="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xmlns="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xmlns="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xmlns="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xmlns="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xmlns="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xmlns="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xmlns="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xmlns="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xmlns="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xmlns="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xmlns="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xmlns="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xmlns="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xmlns="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xmlns="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xmlns="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xmlns="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xmlns="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xmlns="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xmlns="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xmlns="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xmlns="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xmlns="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xmlns="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xmlns="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xmlns="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xmlns="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xmlns="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xmlns="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xmlns="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xmlns="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xmlns="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xmlns="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xmlns="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xmlns="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xmlns="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xmlns="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xmlns="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xmlns="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xmlns="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xmlns="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xmlns="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xmlns="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xmlns="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xmlns="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xmlns="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xmlns="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xmlns="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xmlns="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xmlns="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xmlns="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xmlns="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xmlns="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xmlns="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xmlns="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xmlns="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xmlns="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xmlns="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xmlns="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xmlns="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xmlns="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xmlns="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xmlns="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xmlns="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xmlns="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xmlns="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xmlns="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xmlns="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xmlns="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xmlns="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xmlns="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xmlns="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xmlns="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xmlns="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xmlns="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xmlns="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xmlns="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xmlns="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xmlns="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xmlns="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xmlns="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xmlns="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xmlns="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xmlns="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xmlns="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xmlns="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xmlns="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xmlns="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xmlns="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xmlns="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xmlns="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xmlns="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xmlns="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xmlns="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xmlns="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xmlns="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xmlns="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xmlns="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xmlns="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xmlns="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xmlns="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xmlns="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xmlns="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xmlns="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xmlns="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xmlns="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xmlns="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xmlns="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xmlns="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xmlns="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xmlns="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xmlns="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xmlns="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xmlns="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xmlns="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xmlns="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xmlns="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xmlns="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xmlns="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xmlns="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xmlns="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xmlns="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xmlns="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xmlns="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xmlns="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xmlns="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xmlns="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xmlns="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xmlns="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xmlns="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xmlns="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xmlns="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xmlns="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xmlns="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xmlns="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xmlns="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xmlns="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xmlns="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xmlns="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xmlns="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xmlns="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xmlns="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xmlns="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xmlns="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xmlns="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xmlns="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xmlns="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xmlns="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xmlns="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xmlns="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xmlns="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xmlns="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xmlns="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xmlns="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xmlns="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xmlns="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xmlns="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xmlns="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xmlns="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xmlns="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xmlns="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xmlns="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xmlns="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xmlns="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xmlns="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xmlns="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xmlns="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xmlns="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xmlns="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xmlns="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xmlns="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xmlns="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xmlns="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xmlns="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xmlns="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xmlns="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xmlns="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xmlns="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xmlns="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xmlns="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xmlns="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xmlns="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xmlns="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xmlns="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xmlns="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xmlns="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xmlns="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xmlns="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xmlns="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xmlns="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xmlns="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xmlns="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xmlns="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xmlns="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xmlns="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xmlns="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xmlns="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xmlns="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xmlns="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xmlns="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xmlns="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xmlns="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xmlns="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xmlns="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xmlns="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xmlns="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xmlns="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xmlns="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xmlns="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xmlns="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xmlns="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xmlns="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xmlns="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xmlns="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xmlns="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xmlns="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xmlns="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xmlns="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xmlns="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xmlns="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xmlns="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xmlns="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xmlns="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xmlns="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xmlns="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xmlns="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xmlns="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xmlns="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xmlns="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xmlns="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xmlns="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xmlns="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xmlns="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xmlns="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xmlns="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xmlns="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xmlns="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xmlns="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xmlns="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xmlns="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xmlns="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xmlns="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xmlns="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xmlns="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xmlns="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xmlns="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xmlns="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xmlns="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xmlns="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xmlns="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xmlns="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xmlns="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xmlns="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xmlns="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xmlns="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xmlns="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xmlns="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xmlns="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xmlns="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xmlns="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xmlns="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xmlns="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xmlns="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xmlns="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xmlns="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xmlns="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xmlns="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xmlns="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xmlns="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xmlns="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xmlns="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xmlns="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xmlns="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xmlns="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xmlns="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xmlns="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xmlns="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xmlns="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xmlns="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xmlns="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xmlns="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xmlns="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xmlns="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xmlns="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xmlns="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xmlns="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xmlns="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xmlns="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xmlns="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xmlns="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xmlns="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xmlns="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xmlns="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xmlns="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xmlns="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xmlns="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xmlns="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xmlns="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xmlns="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xmlns="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xmlns="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xmlns="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xmlns="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xmlns="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xmlns="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xmlns="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xmlns="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xmlns="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xmlns="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xmlns="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xmlns="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xmlns="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xmlns="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xmlns="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xmlns="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xmlns="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xmlns="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xmlns="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xmlns="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xmlns="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xmlns="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xmlns="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xmlns="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xmlns="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xmlns="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xmlns="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xmlns="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xmlns="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xmlns="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xmlns="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xmlns="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xmlns="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xmlns="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xmlns="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xmlns="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xmlns="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xmlns="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xmlns="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xmlns="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xmlns="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xmlns="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xmlns="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xmlns="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xmlns="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xmlns="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xmlns="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xmlns="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xmlns="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xmlns="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xmlns="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xmlns="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xmlns="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xmlns="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xmlns="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xmlns="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xmlns="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xmlns="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xmlns="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xmlns="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xmlns="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xmlns="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xmlns="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xmlns="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xmlns="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xmlns="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xmlns="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xmlns="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xmlns="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xmlns="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xmlns="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xmlns="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xmlns="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xmlns="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xmlns="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xmlns="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xmlns="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xmlns="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xmlns="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xmlns="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xmlns="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xmlns="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xmlns="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xmlns="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xmlns="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xmlns="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xmlns="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xmlns="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xmlns="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xmlns="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xmlns="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xmlns="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xmlns="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xmlns="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xmlns="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xmlns="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xmlns="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xmlns="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xmlns="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xmlns="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xmlns="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xmlns="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xmlns="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xmlns="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xmlns="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xmlns="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xmlns="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xmlns="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xmlns="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xmlns="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xmlns="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xmlns="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xmlns="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xmlns="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xmlns="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xmlns="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xmlns="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xmlns="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xmlns="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xmlns="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xmlns="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xmlns="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xmlns="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xmlns="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xmlns="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xmlns="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xmlns="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xmlns="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xmlns="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xmlns="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xmlns="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xmlns="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xmlns="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xmlns="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xmlns="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xmlns="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xmlns="" id="{4EA37C05-BBDA-4BD3-B6B4-35550B8B4CFE}"/>
              </a:ext>
            </a:extLst>
          </p:cNvPr>
          <p:cNvCxnSpPr>
            <a:stCxn id="619" idx="6"/>
            <a:endCxn id="648" idx="1"/>
          </p:cNvCxnSpPr>
          <p:nvPr/>
        </p:nvCxnSpPr>
        <p:spPr>
          <a:xfrm flipV="1">
            <a:off x="528141" y="1373916"/>
            <a:ext cx="2844655" cy="394513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:a16="http://schemas.microsoft.com/office/drawing/2014/main" xmlns="" id="{AB26F6C7-2565-4186-AB74-D354F1F6492F}"/>
              </a:ext>
            </a:extLst>
          </p:cNvPr>
          <p:cNvCxnSpPr>
            <a:cxnSpLocks/>
            <a:stCxn id="619" idx="2"/>
          </p:cNvCxnSpPr>
          <p:nvPr/>
        </p:nvCxnSpPr>
        <p:spPr>
          <a:xfrm rot="10800000" flipH="1" flipV="1">
            <a:off x="433012" y="1768428"/>
            <a:ext cx="2939783" cy="376723"/>
          </a:xfrm>
          <a:prstGeom prst="bentConnector3">
            <a:avLst>
              <a:gd name="adj1" fmla="val 515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xmlns="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xmlns="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xmlns="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xmlns="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xmlns="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xmlns="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xmlns="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xmlns="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xmlns="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xmlns="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xmlns="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xmlns="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xmlns="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xmlns="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xmlns="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xmlns="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xmlns="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xmlns="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xmlns="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xmlns="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xmlns="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xmlns="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xmlns="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xmlns="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xmlns="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xmlns="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7</a:t>
                </a:r>
                <a:r>
                  <a:rPr lang="en-US" altLang="ko-KR" dirty="0" smtClean="0"/>
                  <a:t>g </a:t>
                </a:r>
                <a:r>
                  <a:rPr lang="en-US" altLang="ko-KR" dirty="0"/>
                  <a:t>x </a:t>
                </a:r>
                <a:r>
                  <a:rPr lang="en-US" altLang="ko-KR" dirty="0" smtClean="0"/>
                  <a:t>16g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xmlns="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xmlns="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xmlns="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xmlns="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xmlns="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xmlns="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xmlns="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xmlns="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xmlns="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xmlns="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xmlns="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xmlns="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xmlns="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xmlns="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xmlns="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xmlns="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xmlns="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xmlns="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xmlns="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xmlns="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xmlns="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xmlns="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xmlns="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xmlns="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xmlns="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xmlns="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직사각형 327"/>
          <p:cNvSpPr/>
          <p:nvPr/>
        </p:nvSpPr>
        <p:spPr>
          <a:xfrm>
            <a:off x="3189972" y="844970"/>
            <a:ext cx="2808823" cy="2158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xmlns="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xmlns="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xmlns="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xmlns="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xmlns="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2" name="직사각형 221">
                    <a:extLst>
                      <a:ext uri="{FF2B5EF4-FFF2-40B4-BE49-F238E27FC236}">
                        <a16:creationId xmlns:a16="http://schemas.microsoft.com/office/drawing/2014/main" xmlns="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3" name="직사각형 222">
                    <a:extLst>
                      <a:ext uri="{FF2B5EF4-FFF2-40B4-BE49-F238E27FC236}">
                        <a16:creationId xmlns:a16="http://schemas.microsoft.com/office/drawing/2014/main" xmlns="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직사각형 223">
                    <a:extLst>
                      <a:ext uri="{FF2B5EF4-FFF2-40B4-BE49-F238E27FC236}">
                        <a16:creationId xmlns:a16="http://schemas.microsoft.com/office/drawing/2014/main" xmlns="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5" name="직사각형 224">
                    <a:extLst>
                      <a:ext uri="{FF2B5EF4-FFF2-40B4-BE49-F238E27FC236}">
                        <a16:creationId xmlns:a16="http://schemas.microsoft.com/office/drawing/2014/main" xmlns="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직사각형 225">
                    <a:extLst>
                      <a:ext uri="{FF2B5EF4-FFF2-40B4-BE49-F238E27FC236}">
                        <a16:creationId xmlns:a16="http://schemas.microsoft.com/office/drawing/2014/main" xmlns="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xmlns="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xmlns="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210" name="TextBox 6">
                    <a:extLst>
                      <a:ext uri="{FF2B5EF4-FFF2-40B4-BE49-F238E27FC236}">
                        <a16:creationId xmlns:a16="http://schemas.microsoft.com/office/drawing/2014/main" xmlns="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211" name="TextBox 7">
                    <a:extLst>
                      <a:ext uri="{FF2B5EF4-FFF2-40B4-BE49-F238E27FC236}">
                        <a16:creationId xmlns:a16="http://schemas.microsoft.com/office/drawing/2014/main" xmlns="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212" name="TextBox 8">
                    <a:extLst>
                      <a:ext uri="{FF2B5EF4-FFF2-40B4-BE49-F238E27FC236}">
                        <a16:creationId xmlns:a16="http://schemas.microsoft.com/office/drawing/2014/main" xmlns="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213" name="TextBox 9">
                    <a:extLst>
                      <a:ext uri="{FF2B5EF4-FFF2-40B4-BE49-F238E27FC236}">
                        <a16:creationId xmlns:a16="http://schemas.microsoft.com/office/drawing/2014/main" xmlns="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214" name="TextBox 10">
                    <a:extLst>
                      <a:ext uri="{FF2B5EF4-FFF2-40B4-BE49-F238E27FC236}">
                        <a16:creationId xmlns:a16="http://schemas.microsoft.com/office/drawing/2014/main" xmlns="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215" name="TextBox 11">
                    <a:extLst>
                      <a:ext uri="{FF2B5EF4-FFF2-40B4-BE49-F238E27FC236}">
                        <a16:creationId xmlns:a16="http://schemas.microsoft.com/office/drawing/2014/main" xmlns="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13m</a:t>
                    </a:r>
                    <a:endParaRPr lang="ko-KR" altLang="en-US" sz="1400" dirty="0"/>
                  </a:p>
                </p:txBody>
              </p:sp>
              <p:sp>
                <p:nvSpPr>
                  <p:cNvPr id="216" name="TextBox 12">
                    <a:extLst>
                      <a:ext uri="{FF2B5EF4-FFF2-40B4-BE49-F238E27FC236}">
                        <a16:creationId xmlns:a16="http://schemas.microsoft.com/office/drawing/2014/main" xmlns="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7" name="TextBox 13">
                    <a:extLst>
                      <a:ext uri="{FF2B5EF4-FFF2-40B4-BE49-F238E27FC236}">
                        <a16:creationId xmlns:a16="http://schemas.microsoft.com/office/drawing/2014/main" xmlns="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8" name="TextBox 14">
                    <a:extLst>
                      <a:ext uri="{FF2B5EF4-FFF2-40B4-BE49-F238E27FC236}">
                        <a16:creationId xmlns:a16="http://schemas.microsoft.com/office/drawing/2014/main" xmlns="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9" name="TextBox 15">
                    <a:extLst>
                      <a:ext uri="{FF2B5EF4-FFF2-40B4-BE49-F238E27FC236}">
                        <a16:creationId xmlns:a16="http://schemas.microsoft.com/office/drawing/2014/main" xmlns="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0" name="TextBox 16">
                    <a:extLst>
                      <a:ext uri="{FF2B5EF4-FFF2-40B4-BE49-F238E27FC236}">
                        <a16:creationId xmlns:a16="http://schemas.microsoft.com/office/drawing/2014/main" xmlns="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1" name="TextBox 17">
                    <a:extLst>
                      <a:ext uri="{FF2B5EF4-FFF2-40B4-BE49-F238E27FC236}">
                        <a16:creationId xmlns:a16="http://schemas.microsoft.com/office/drawing/2014/main" xmlns="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xmlns="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20g x </a:t>
                </a:r>
                <a:r>
                  <a:rPr lang="en-US" altLang="ko-KR" dirty="0" smtClean="0"/>
                  <a:t>11g </a:t>
                </a:r>
                <a:r>
                  <a:rPr lang="en-US" altLang="ko-KR" dirty="0" smtClean="0"/>
                  <a:t>x </a:t>
                </a:r>
                <a:r>
                  <a:rPr lang="en-US" altLang="ko-KR" dirty="0" smtClean="0"/>
                  <a:t>12g  </a:t>
                </a:r>
                <a:endParaRPr lang="ko-KR" altLang="en-US" dirty="0"/>
              </a:p>
            </p:txBody>
          </p:sp>
        </p:grpSp>
      </p:grpSp>
      <p:sp>
        <p:nvSpPr>
          <p:cNvPr id="294" name="TextBox 293"/>
          <p:cNvSpPr txBox="1"/>
          <p:nvPr/>
        </p:nvSpPr>
        <p:spPr>
          <a:xfrm>
            <a:off x="344117" y="538193"/>
            <a:ext cx="25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1-2 </a:t>
            </a:r>
            <a:r>
              <a:rPr lang="ko-KR" altLang="en-US" dirty="0" smtClean="0"/>
              <a:t>스테이지 외</a:t>
            </a:r>
            <a:r>
              <a:rPr lang="ko-KR" altLang="en-US" dirty="0"/>
              <a:t>부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391685" y="926187"/>
            <a:ext cx="2475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직사각형 407"/>
          <p:cNvSpPr/>
          <p:nvPr/>
        </p:nvSpPr>
        <p:spPr>
          <a:xfrm>
            <a:off x="1203305" y="2861043"/>
            <a:ext cx="6782351" cy="376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90839" y="556736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직사각형 22"/>
          <p:cNvSpPr/>
          <p:nvPr/>
        </p:nvSpPr>
        <p:spPr>
          <a:xfrm>
            <a:off x="3926248" y="556736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3590839" y="590277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3926248" y="590277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" name="직사각형 27"/>
          <p:cNvSpPr/>
          <p:nvPr/>
        </p:nvSpPr>
        <p:spPr>
          <a:xfrm>
            <a:off x="3590839" y="623818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직사각형 28"/>
          <p:cNvSpPr/>
          <p:nvPr/>
        </p:nvSpPr>
        <p:spPr>
          <a:xfrm>
            <a:off x="3926248" y="623818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3590839" y="4561135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3926248" y="4561135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2" name="직사각형 51"/>
          <p:cNvSpPr/>
          <p:nvPr/>
        </p:nvSpPr>
        <p:spPr>
          <a:xfrm>
            <a:off x="3590839" y="489654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" name="직사각형 52"/>
          <p:cNvSpPr/>
          <p:nvPr/>
        </p:nvSpPr>
        <p:spPr>
          <a:xfrm>
            <a:off x="3926248" y="489654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3590839" y="523195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3926248" y="523195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255175" y="556736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" name="직사각형 57"/>
          <p:cNvSpPr/>
          <p:nvPr/>
        </p:nvSpPr>
        <p:spPr>
          <a:xfrm>
            <a:off x="4590588" y="556736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" name="직사각형 58"/>
          <p:cNvSpPr/>
          <p:nvPr/>
        </p:nvSpPr>
        <p:spPr>
          <a:xfrm>
            <a:off x="4925997" y="556736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" name="직사각형 59"/>
          <p:cNvSpPr/>
          <p:nvPr/>
        </p:nvSpPr>
        <p:spPr>
          <a:xfrm>
            <a:off x="4255175" y="590277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4590588" y="590277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4925997" y="590277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4255175" y="623818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4" name="직사각형 63"/>
          <p:cNvSpPr/>
          <p:nvPr/>
        </p:nvSpPr>
        <p:spPr>
          <a:xfrm>
            <a:off x="4590588" y="623818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5" name="직사각형 64"/>
          <p:cNvSpPr/>
          <p:nvPr/>
        </p:nvSpPr>
        <p:spPr>
          <a:xfrm>
            <a:off x="4925997" y="623818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6" name="직사각형 65"/>
          <p:cNvSpPr/>
          <p:nvPr/>
        </p:nvSpPr>
        <p:spPr>
          <a:xfrm>
            <a:off x="5255555" y="556736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5255555" y="590277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2" name="직사각형 71"/>
          <p:cNvSpPr/>
          <p:nvPr/>
        </p:nvSpPr>
        <p:spPr>
          <a:xfrm>
            <a:off x="5255555" y="623818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4" name="직사각형 83"/>
          <p:cNvSpPr/>
          <p:nvPr/>
        </p:nvSpPr>
        <p:spPr>
          <a:xfrm>
            <a:off x="4255175" y="456113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4590588" y="456113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4925997" y="456113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4255175" y="489654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8" name="직사각형 87"/>
          <p:cNvSpPr/>
          <p:nvPr/>
        </p:nvSpPr>
        <p:spPr>
          <a:xfrm>
            <a:off x="4590588" y="489654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9" name="직사각형 88"/>
          <p:cNvSpPr/>
          <p:nvPr/>
        </p:nvSpPr>
        <p:spPr>
          <a:xfrm>
            <a:off x="4925997" y="489654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0" name="직사각형 89"/>
          <p:cNvSpPr/>
          <p:nvPr/>
        </p:nvSpPr>
        <p:spPr>
          <a:xfrm>
            <a:off x="4255175" y="523195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4590588" y="523195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4925997" y="523195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5255555" y="456113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6" name="직사각형 95"/>
          <p:cNvSpPr/>
          <p:nvPr/>
        </p:nvSpPr>
        <p:spPr>
          <a:xfrm>
            <a:off x="5255555" y="489654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255555" y="523195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8" name="직사각형 117"/>
          <p:cNvSpPr/>
          <p:nvPr/>
        </p:nvSpPr>
        <p:spPr>
          <a:xfrm>
            <a:off x="3590839" y="423354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9" name="직사각형 118"/>
          <p:cNvSpPr/>
          <p:nvPr/>
        </p:nvSpPr>
        <p:spPr>
          <a:xfrm>
            <a:off x="3926248" y="423354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>
            <a:off x="3590839" y="322731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0" name="직사각형 139"/>
          <p:cNvSpPr/>
          <p:nvPr/>
        </p:nvSpPr>
        <p:spPr>
          <a:xfrm>
            <a:off x="3926248" y="322731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2" name="직사각형 141"/>
          <p:cNvSpPr/>
          <p:nvPr/>
        </p:nvSpPr>
        <p:spPr>
          <a:xfrm>
            <a:off x="3590839" y="356272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3" name="직사각형 142"/>
          <p:cNvSpPr/>
          <p:nvPr/>
        </p:nvSpPr>
        <p:spPr>
          <a:xfrm>
            <a:off x="3926248" y="356272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5" name="직사각형 144"/>
          <p:cNvSpPr/>
          <p:nvPr/>
        </p:nvSpPr>
        <p:spPr>
          <a:xfrm>
            <a:off x="3590839" y="389813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6" name="직사각형 145"/>
          <p:cNvSpPr/>
          <p:nvPr/>
        </p:nvSpPr>
        <p:spPr>
          <a:xfrm>
            <a:off x="3926248" y="389813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7" name="직사각형 146"/>
          <p:cNvSpPr/>
          <p:nvPr/>
        </p:nvSpPr>
        <p:spPr>
          <a:xfrm>
            <a:off x="4255175" y="423354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8" name="직사각형 147"/>
          <p:cNvSpPr/>
          <p:nvPr/>
        </p:nvSpPr>
        <p:spPr>
          <a:xfrm>
            <a:off x="4590588" y="423354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직사각형 148"/>
          <p:cNvSpPr/>
          <p:nvPr/>
        </p:nvSpPr>
        <p:spPr>
          <a:xfrm>
            <a:off x="4925997" y="423354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0" name="직사각형 149"/>
          <p:cNvSpPr/>
          <p:nvPr/>
        </p:nvSpPr>
        <p:spPr>
          <a:xfrm>
            <a:off x="5255555" y="423354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6" name="직사각형 155"/>
          <p:cNvSpPr/>
          <p:nvPr/>
        </p:nvSpPr>
        <p:spPr>
          <a:xfrm>
            <a:off x="4255175" y="322731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7" name="직사각형 156"/>
          <p:cNvSpPr/>
          <p:nvPr/>
        </p:nvSpPr>
        <p:spPr>
          <a:xfrm>
            <a:off x="4590588" y="322731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8" name="직사각형 157"/>
          <p:cNvSpPr/>
          <p:nvPr/>
        </p:nvSpPr>
        <p:spPr>
          <a:xfrm>
            <a:off x="4925997" y="322731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9" name="직사각형 158"/>
          <p:cNvSpPr/>
          <p:nvPr/>
        </p:nvSpPr>
        <p:spPr>
          <a:xfrm>
            <a:off x="4255175" y="356272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0" name="직사각형 159"/>
          <p:cNvSpPr/>
          <p:nvPr/>
        </p:nvSpPr>
        <p:spPr>
          <a:xfrm>
            <a:off x="4590588" y="356272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1" name="직사각형 160"/>
          <p:cNvSpPr/>
          <p:nvPr/>
        </p:nvSpPr>
        <p:spPr>
          <a:xfrm>
            <a:off x="4925997" y="356272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2" name="직사각형 161"/>
          <p:cNvSpPr/>
          <p:nvPr/>
        </p:nvSpPr>
        <p:spPr>
          <a:xfrm>
            <a:off x="4255175" y="389814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3" name="직사각형 162"/>
          <p:cNvSpPr/>
          <p:nvPr/>
        </p:nvSpPr>
        <p:spPr>
          <a:xfrm>
            <a:off x="4590588" y="389814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4" name="직사각형 163"/>
          <p:cNvSpPr/>
          <p:nvPr/>
        </p:nvSpPr>
        <p:spPr>
          <a:xfrm>
            <a:off x="4925997" y="389814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5" name="직사각형 164"/>
          <p:cNvSpPr/>
          <p:nvPr/>
        </p:nvSpPr>
        <p:spPr>
          <a:xfrm>
            <a:off x="5255555" y="322731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8" name="직사각형 167"/>
          <p:cNvSpPr/>
          <p:nvPr/>
        </p:nvSpPr>
        <p:spPr>
          <a:xfrm>
            <a:off x="5255555" y="356272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1" name="직사각형 170"/>
          <p:cNvSpPr/>
          <p:nvPr/>
        </p:nvSpPr>
        <p:spPr>
          <a:xfrm>
            <a:off x="5255555" y="389813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5" name="직사각형 234"/>
          <p:cNvSpPr/>
          <p:nvPr/>
        </p:nvSpPr>
        <p:spPr>
          <a:xfrm>
            <a:off x="3590839" y="2891905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6" name="직사각형 235"/>
          <p:cNvSpPr/>
          <p:nvPr/>
        </p:nvSpPr>
        <p:spPr>
          <a:xfrm>
            <a:off x="3926248" y="2891905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4" name="직사각형 263"/>
          <p:cNvSpPr/>
          <p:nvPr/>
        </p:nvSpPr>
        <p:spPr>
          <a:xfrm>
            <a:off x="4255175" y="289190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5" name="직사각형 264"/>
          <p:cNvSpPr/>
          <p:nvPr/>
        </p:nvSpPr>
        <p:spPr>
          <a:xfrm>
            <a:off x="4590588" y="289190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6" name="직사각형 265"/>
          <p:cNvSpPr/>
          <p:nvPr/>
        </p:nvSpPr>
        <p:spPr>
          <a:xfrm>
            <a:off x="4925997" y="289190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7" name="직사각형 266"/>
          <p:cNvSpPr/>
          <p:nvPr/>
        </p:nvSpPr>
        <p:spPr>
          <a:xfrm>
            <a:off x="5255555" y="289190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8" name="직사각형 307"/>
          <p:cNvSpPr/>
          <p:nvPr/>
        </p:nvSpPr>
        <p:spPr>
          <a:xfrm>
            <a:off x="4251499" y="6574419"/>
            <a:ext cx="335411" cy="11867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9" name="직사각형 308"/>
          <p:cNvSpPr/>
          <p:nvPr/>
        </p:nvSpPr>
        <p:spPr>
          <a:xfrm>
            <a:off x="4590588" y="6574419"/>
            <a:ext cx="335411" cy="11867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1247860" y="55673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583273" y="55673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1918682" y="55673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247860" y="590277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583273" y="590277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1918682" y="590277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247860" y="623818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1583273" y="623818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918682" y="623818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2248240" y="556736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2583652" y="556736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2919061" y="556736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2248240" y="590277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2583652" y="590277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직사각형 16"/>
          <p:cNvSpPr/>
          <p:nvPr/>
        </p:nvSpPr>
        <p:spPr>
          <a:xfrm>
            <a:off x="2919061" y="590277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2248240" y="623818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2583652" y="623818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2919061" y="623818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1247860" y="45611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1583273" y="45611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1918682" y="45611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1247860" y="489654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" name="직사각형 33"/>
          <p:cNvSpPr/>
          <p:nvPr/>
        </p:nvSpPr>
        <p:spPr>
          <a:xfrm>
            <a:off x="1583273" y="489654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직사각형 34"/>
          <p:cNvSpPr/>
          <p:nvPr/>
        </p:nvSpPr>
        <p:spPr>
          <a:xfrm>
            <a:off x="1918682" y="489654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" name="직사각형 35"/>
          <p:cNvSpPr/>
          <p:nvPr/>
        </p:nvSpPr>
        <p:spPr>
          <a:xfrm>
            <a:off x="1247860" y="523195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1583273" y="523195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1918682" y="523195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2248240" y="4561136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" name="직사각형 39"/>
          <p:cNvSpPr/>
          <p:nvPr/>
        </p:nvSpPr>
        <p:spPr>
          <a:xfrm>
            <a:off x="2583652" y="4561136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직사각형 40"/>
          <p:cNvSpPr/>
          <p:nvPr/>
        </p:nvSpPr>
        <p:spPr>
          <a:xfrm>
            <a:off x="2919061" y="4561136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" name="직사각형 41"/>
          <p:cNvSpPr/>
          <p:nvPr/>
        </p:nvSpPr>
        <p:spPr>
          <a:xfrm>
            <a:off x="2248240" y="489654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2583652" y="489654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2919061" y="489654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2248240" y="523195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2583652" y="523195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" name="직사각형 46"/>
          <p:cNvSpPr/>
          <p:nvPr/>
        </p:nvSpPr>
        <p:spPr>
          <a:xfrm>
            <a:off x="2919061" y="523195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1247860" y="423354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2" name="직사각형 111"/>
          <p:cNvSpPr/>
          <p:nvPr/>
        </p:nvSpPr>
        <p:spPr>
          <a:xfrm>
            <a:off x="1583273" y="423354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3" name="직사각형 112"/>
          <p:cNvSpPr/>
          <p:nvPr/>
        </p:nvSpPr>
        <p:spPr>
          <a:xfrm>
            <a:off x="1918682" y="423354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4" name="직사각형 113"/>
          <p:cNvSpPr/>
          <p:nvPr/>
        </p:nvSpPr>
        <p:spPr>
          <a:xfrm>
            <a:off x="2248240" y="423354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2583652" y="423354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2919061" y="423354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0" name="직사각형 119"/>
          <p:cNvSpPr/>
          <p:nvPr/>
        </p:nvSpPr>
        <p:spPr>
          <a:xfrm>
            <a:off x="1247860" y="322731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1583273" y="322731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1918682" y="322731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1247860" y="356272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4" name="직사각형 123"/>
          <p:cNvSpPr/>
          <p:nvPr/>
        </p:nvSpPr>
        <p:spPr>
          <a:xfrm>
            <a:off x="1583273" y="356272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5" name="직사각형 124"/>
          <p:cNvSpPr/>
          <p:nvPr/>
        </p:nvSpPr>
        <p:spPr>
          <a:xfrm>
            <a:off x="1918682" y="356272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6" name="직사각형 125"/>
          <p:cNvSpPr/>
          <p:nvPr/>
        </p:nvSpPr>
        <p:spPr>
          <a:xfrm>
            <a:off x="1247860" y="389814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1583273" y="389814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1918682" y="389814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2248240" y="322731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0" name="직사각형 129"/>
          <p:cNvSpPr/>
          <p:nvPr/>
        </p:nvSpPr>
        <p:spPr>
          <a:xfrm>
            <a:off x="2583652" y="322731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1" name="직사각형 130"/>
          <p:cNvSpPr/>
          <p:nvPr/>
        </p:nvSpPr>
        <p:spPr>
          <a:xfrm>
            <a:off x="2919061" y="322731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2" name="직사각형 131"/>
          <p:cNvSpPr/>
          <p:nvPr/>
        </p:nvSpPr>
        <p:spPr>
          <a:xfrm>
            <a:off x="2248240" y="356272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2583652" y="356272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2919061" y="356272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2248240" y="389813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6" name="직사각형 135"/>
          <p:cNvSpPr/>
          <p:nvPr/>
        </p:nvSpPr>
        <p:spPr>
          <a:xfrm>
            <a:off x="2583652" y="389813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7" name="직사각형 136"/>
          <p:cNvSpPr/>
          <p:nvPr/>
        </p:nvSpPr>
        <p:spPr>
          <a:xfrm>
            <a:off x="2919061" y="389813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8" name="직사각형 227"/>
          <p:cNvSpPr/>
          <p:nvPr/>
        </p:nvSpPr>
        <p:spPr>
          <a:xfrm>
            <a:off x="1247860" y="289190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9" name="직사각형 228"/>
          <p:cNvSpPr/>
          <p:nvPr/>
        </p:nvSpPr>
        <p:spPr>
          <a:xfrm>
            <a:off x="1583273" y="289190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0" name="직사각형 229"/>
          <p:cNvSpPr/>
          <p:nvPr/>
        </p:nvSpPr>
        <p:spPr>
          <a:xfrm>
            <a:off x="1918682" y="289190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1" name="직사각형 230"/>
          <p:cNvSpPr/>
          <p:nvPr/>
        </p:nvSpPr>
        <p:spPr>
          <a:xfrm>
            <a:off x="2248240" y="289190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2" name="직사각형 231"/>
          <p:cNvSpPr/>
          <p:nvPr/>
        </p:nvSpPr>
        <p:spPr>
          <a:xfrm>
            <a:off x="2583652" y="289190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3" name="직사각형 232"/>
          <p:cNvSpPr/>
          <p:nvPr/>
        </p:nvSpPr>
        <p:spPr>
          <a:xfrm>
            <a:off x="2919061" y="289190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8" name="직사각형 67"/>
          <p:cNvSpPr/>
          <p:nvPr/>
        </p:nvSpPr>
        <p:spPr>
          <a:xfrm>
            <a:off x="5920521" y="556736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5920521" y="590277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4" name="직사각형 73"/>
          <p:cNvSpPr/>
          <p:nvPr/>
        </p:nvSpPr>
        <p:spPr>
          <a:xfrm>
            <a:off x="5920521" y="623818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6255933" y="556736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6" name="직사각형 75"/>
          <p:cNvSpPr/>
          <p:nvPr/>
        </p:nvSpPr>
        <p:spPr>
          <a:xfrm>
            <a:off x="6591345" y="556736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7" name="직사각형 76"/>
          <p:cNvSpPr/>
          <p:nvPr/>
        </p:nvSpPr>
        <p:spPr>
          <a:xfrm>
            <a:off x="6926754" y="556736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8" name="직사각형 77"/>
          <p:cNvSpPr/>
          <p:nvPr/>
        </p:nvSpPr>
        <p:spPr>
          <a:xfrm>
            <a:off x="6255933" y="590277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6591345" y="590277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6926754" y="590277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6255933" y="62381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2" name="직사각형 81"/>
          <p:cNvSpPr/>
          <p:nvPr/>
        </p:nvSpPr>
        <p:spPr>
          <a:xfrm>
            <a:off x="6591345" y="62381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3" name="직사각형 82"/>
          <p:cNvSpPr/>
          <p:nvPr/>
        </p:nvSpPr>
        <p:spPr>
          <a:xfrm>
            <a:off x="6926754" y="62381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5920521" y="4561136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8" name="직사각형 97"/>
          <p:cNvSpPr/>
          <p:nvPr/>
        </p:nvSpPr>
        <p:spPr>
          <a:xfrm>
            <a:off x="5920521" y="489654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5920521" y="523195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2" name="직사각형 101"/>
          <p:cNvSpPr/>
          <p:nvPr/>
        </p:nvSpPr>
        <p:spPr>
          <a:xfrm>
            <a:off x="6255933" y="4561135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6591345" y="4561135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6926754" y="4561135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6255933" y="4896546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6" name="직사각형 105"/>
          <p:cNvSpPr/>
          <p:nvPr/>
        </p:nvSpPr>
        <p:spPr>
          <a:xfrm>
            <a:off x="6591345" y="4896546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7" name="직사각형 106"/>
          <p:cNvSpPr/>
          <p:nvPr/>
        </p:nvSpPr>
        <p:spPr>
          <a:xfrm>
            <a:off x="6926754" y="489654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8" name="직사각형 107"/>
          <p:cNvSpPr/>
          <p:nvPr/>
        </p:nvSpPr>
        <p:spPr>
          <a:xfrm>
            <a:off x="6255933" y="523195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591345" y="523195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926754" y="523195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2" name="직사각형 151"/>
          <p:cNvSpPr/>
          <p:nvPr/>
        </p:nvSpPr>
        <p:spPr>
          <a:xfrm>
            <a:off x="5920521" y="423354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3" name="직사각형 152"/>
          <p:cNvSpPr/>
          <p:nvPr/>
        </p:nvSpPr>
        <p:spPr>
          <a:xfrm>
            <a:off x="6255933" y="4233547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4" name="직사각형 153"/>
          <p:cNvSpPr/>
          <p:nvPr/>
        </p:nvSpPr>
        <p:spPr>
          <a:xfrm>
            <a:off x="6591345" y="4233547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5" name="직사각형 154"/>
          <p:cNvSpPr/>
          <p:nvPr/>
        </p:nvSpPr>
        <p:spPr>
          <a:xfrm>
            <a:off x="6926754" y="423354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7" name="직사각형 166"/>
          <p:cNvSpPr/>
          <p:nvPr/>
        </p:nvSpPr>
        <p:spPr>
          <a:xfrm>
            <a:off x="5920521" y="322731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0" name="직사각형 169"/>
          <p:cNvSpPr/>
          <p:nvPr/>
        </p:nvSpPr>
        <p:spPr>
          <a:xfrm>
            <a:off x="5920521" y="356272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3" name="직사각형 172"/>
          <p:cNvSpPr/>
          <p:nvPr/>
        </p:nvSpPr>
        <p:spPr>
          <a:xfrm>
            <a:off x="5920521" y="389813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4" name="직사각형 173"/>
          <p:cNvSpPr/>
          <p:nvPr/>
        </p:nvSpPr>
        <p:spPr>
          <a:xfrm>
            <a:off x="6255933" y="322731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5" name="직사각형 174"/>
          <p:cNvSpPr/>
          <p:nvPr/>
        </p:nvSpPr>
        <p:spPr>
          <a:xfrm>
            <a:off x="6591345" y="322731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6" name="직사각형 175"/>
          <p:cNvSpPr/>
          <p:nvPr/>
        </p:nvSpPr>
        <p:spPr>
          <a:xfrm>
            <a:off x="6926754" y="322731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7" name="직사각형 176"/>
          <p:cNvSpPr/>
          <p:nvPr/>
        </p:nvSpPr>
        <p:spPr>
          <a:xfrm>
            <a:off x="6255933" y="3562727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8" name="직사각형 177"/>
          <p:cNvSpPr/>
          <p:nvPr/>
        </p:nvSpPr>
        <p:spPr>
          <a:xfrm>
            <a:off x="6591345" y="3562727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9" name="직사각형 178"/>
          <p:cNvSpPr/>
          <p:nvPr/>
        </p:nvSpPr>
        <p:spPr>
          <a:xfrm>
            <a:off x="6926754" y="356272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0" name="직사각형 179"/>
          <p:cNvSpPr/>
          <p:nvPr/>
        </p:nvSpPr>
        <p:spPr>
          <a:xfrm>
            <a:off x="6255933" y="389813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1" name="직사각형 180"/>
          <p:cNvSpPr/>
          <p:nvPr/>
        </p:nvSpPr>
        <p:spPr>
          <a:xfrm>
            <a:off x="6591345" y="389813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2" name="직사각형 181"/>
          <p:cNvSpPr/>
          <p:nvPr/>
        </p:nvSpPr>
        <p:spPr>
          <a:xfrm>
            <a:off x="6926754" y="389813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3" name="직사각형 182"/>
          <p:cNvSpPr/>
          <p:nvPr/>
        </p:nvSpPr>
        <p:spPr>
          <a:xfrm>
            <a:off x="7258851" y="556736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4" name="직사각형 183"/>
          <p:cNvSpPr/>
          <p:nvPr/>
        </p:nvSpPr>
        <p:spPr>
          <a:xfrm>
            <a:off x="7594260" y="556736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5" name="직사각형 184"/>
          <p:cNvSpPr/>
          <p:nvPr/>
        </p:nvSpPr>
        <p:spPr>
          <a:xfrm>
            <a:off x="7258851" y="590277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6" name="직사각형 185"/>
          <p:cNvSpPr/>
          <p:nvPr/>
        </p:nvSpPr>
        <p:spPr>
          <a:xfrm>
            <a:off x="7594260" y="590277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7" name="직사각형 186"/>
          <p:cNvSpPr/>
          <p:nvPr/>
        </p:nvSpPr>
        <p:spPr>
          <a:xfrm>
            <a:off x="7258851" y="62381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8" name="직사각형 187"/>
          <p:cNvSpPr/>
          <p:nvPr/>
        </p:nvSpPr>
        <p:spPr>
          <a:xfrm>
            <a:off x="7594260" y="62381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9" name="직사각형 188"/>
          <p:cNvSpPr/>
          <p:nvPr/>
        </p:nvSpPr>
        <p:spPr>
          <a:xfrm>
            <a:off x="7258851" y="4561135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0" name="직사각형 189"/>
          <p:cNvSpPr/>
          <p:nvPr/>
        </p:nvSpPr>
        <p:spPr>
          <a:xfrm>
            <a:off x="7594260" y="4561135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1" name="직사각형 190"/>
          <p:cNvSpPr/>
          <p:nvPr/>
        </p:nvSpPr>
        <p:spPr>
          <a:xfrm>
            <a:off x="7258851" y="489654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2" name="직사각형 191"/>
          <p:cNvSpPr/>
          <p:nvPr/>
        </p:nvSpPr>
        <p:spPr>
          <a:xfrm>
            <a:off x="7594260" y="489654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3" name="직사각형 192"/>
          <p:cNvSpPr/>
          <p:nvPr/>
        </p:nvSpPr>
        <p:spPr>
          <a:xfrm>
            <a:off x="7258851" y="523195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4" name="직사각형 193"/>
          <p:cNvSpPr/>
          <p:nvPr/>
        </p:nvSpPr>
        <p:spPr>
          <a:xfrm>
            <a:off x="7594260" y="523195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5" name="직사각형 194"/>
          <p:cNvSpPr/>
          <p:nvPr/>
        </p:nvSpPr>
        <p:spPr>
          <a:xfrm>
            <a:off x="7258851" y="423354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6" name="직사각형 195"/>
          <p:cNvSpPr/>
          <p:nvPr/>
        </p:nvSpPr>
        <p:spPr>
          <a:xfrm>
            <a:off x="7594260" y="423354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7" name="직사각형 196"/>
          <p:cNvSpPr/>
          <p:nvPr/>
        </p:nvSpPr>
        <p:spPr>
          <a:xfrm>
            <a:off x="7258851" y="322731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8" name="직사각형 197"/>
          <p:cNvSpPr/>
          <p:nvPr/>
        </p:nvSpPr>
        <p:spPr>
          <a:xfrm>
            <a:off x="7594260" y="322731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9" name="직사각형 198"/>
          <p:cNvSpPr/>
          <p:nvPr/>
        </p:nvSpPr>
        <p:spPr>
          <a:xfrm>
            <a:off x="7258851" y="356272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0" name="직사각형 199"/>
          <p:cNvSpPr/>
          <p:nvPr/>
        </p:nvSpPr>
        <p:spPr>
          <a:xfrm>
            <a:off x="7594260" y="356272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1" name="직사각형 200"/>
          <p:cNvSpPr/>
          <p:nvPr/>
        </p:nvSpPr>
        <p:spPr>
          <a:xfrm>
            <a:off x="7258851" y="389813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2" name="직사각형 201"/>
          <p:cNvSpPr/>
          <p:nvPr/>
        </p:nvSpPr>
        <p:spPr>
          <a:xfrm>
            <a:off x="7594260" y="389813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9" name="직사각형 268"/>
          <p:cNvSpPr/>
          <p:nvPr/>
        </p:nvSpPr>
        <p:spPr>
          <a:xfrm>
            <a:off x="5920521" y="289190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0" name="직사각형 269"/>
          <p:cNvSpPr/>
          <p:nvPr/>
        </p:nvSpPr>
        <p:spPr>
          <a:xfrm>
            <a:off x="6255933" y="2891905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1" name="직사각형 270"/>
          <p:cNvSpPr/>
          <p:nvPr/>
        </p:nvSpPr>
        <p:spPr>
          <a:xfrm>
            <a:off x="6591345" y="2891905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2" name="직사각형 271"/>
          <p:cNvSpPr/>
          <p:nvPr/>
        </p:nvSpPr>
        <p:spPr>
          <a:xfrm>
            <a:off x="6926754" y="2891905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0" name="직사각형 299"/>
          <p:cNvSpPr/>
          <p:nvPr/>
        </p:nvSpPr>
        <p:spPr>
          <a:xfrm>
            <a:off x="7258851" y="2891905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1" name="직사각형 300"/>
          <p:cNvSpPr/>
          <p:nvPr/>
        </p:nvSpPr>
        <p:spPr>
          <a:xfrm>
            <a:off x="7594260" y="2891905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5" name="직사각형 344"/>
          <p:cNvSpPr/>
          <p:nvPr/>
        </p:nvSpPr>
        <p:spPr>
          <a:xfrm>
            <a:off x="5590966" y="556736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6" name="직사각형 345"/>
          <p:cNvSpPr/>
          <p:nvPr/>
        </p:nvSpPr>
        <p:spPr>
          <a:xfrm>
            <a:off x="5590966" y="590277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7" name="직사각형 346"/>
          <p:cNvSpPr/>
          <p:nvPr/>
        </p:nvSpPr>
        <p:spPr>
          <a:xfrm>
            <a:off x="5590966" y="623818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1" name="직사각형 350"/>
          <p:cNvSpPr/>
          <p:nvPr/>
        </p:nvSpPr>
        <p:spPr>
          <a:xfrm>
            <a:off x="5590966" y="456113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2" name="직사각형 351"/>
          <p:cNvSpPr/>
          <p:nvPr/>
        </p:nvSpPr>
        <p:spPr>
          <a:xfrm>
            <a:off x="5590966" y="489654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3" name="직사각형 352"/>
          <p:cNvSpPr/>
          <p:nvPr/>
        </p:nvSpPr>
        <p:spPr>
          <a:xfrm>
            <a:off x="5590966" y="523195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7" name="직사각형 356"/>
          <p:cNvSpPr/>
          <p:nvPr/>
        </p:nvSpPr>
        <p:spPr>
          <a:xfrm>
            <a:off x="5590966" y="423354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9" name="직사각형 358"/>
          <p:cNvSpPr/>
          <p:nvPr/>
        </p:nvSpPr>
        <p:spPr>
          <a:xfrm>
            <a:off x="5590966" y="322731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0" name="직사각형 359"/>
          <p:cNvSpPr/>
          <p:nvPr/>
        </p:nvSpPr>
        <p:spPr>
          <a:xfrm>
            <a:off x="5590966" y="356272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1" name="직사각형 360"/>
          <p:cNvSpPr/>
          <p:nvPr/>
        </p:nvSpPr>
        <p:spPr>
          <a:xfrm>
            <a:off x="5590966" y="389814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5" name="직사각형 364"/>
          <p:cNvSpPr/>
          <p:nvPr/>
        </p:nvSpPr>
        <p:spPr>
          <a:xfrm>
            <a:off x="5590966" y="289190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5" name="직사각형 374"/>
          <p:cNvSpPr/>
          <p:nvPr/>
        </p:nvSpPr>
        <p:spPr>
          <a:xfrm>
            <a:off x="3255429" y="556736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7" name="직사각형 376"/>
          <p:cNvSpPr/>
          <p:nvPr/>
        </p:nvSpPr>
        <p:spPr>
          <a:xfrm>
            <a:off x="3255429" y="590277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9" name="직사각형 378"/>
          <p:cNvSpPr/>
          <p:nvPr/>
        </p:nvSpPr>
        <p:spPr>
          <a:xfrm>
            <a:off x="3255429" y="623818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1" name="직사각형 380"/>
          <p:cNvSpPr/>
          <p:nvPr/>
        </p:nvSpPr>
        <p:spPr>
          <a:xfrm>
            <a:off x="3255429" y="4561135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3" name="직사각형 382"/>
          <p:cNvSpPr/>
          <p:nvPr/>
        </p:nvSpPr>
        <p:spPr>
          <a:xfrm>
            <a:off x="3255429" y="489654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5" name="직사각형 384"/>
          <p:cNvSpPr/>
          <p:nvPr/>
        </p:nvSpPr>
        <p:spPr>
          <a:xfrm>
            <a:off x="3255429" y="523195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7" name="직사각형 386"/>
          <p:cNvSpPr/>
          <p:nvPr/>
        </p:nvSpPr>
        <p:spPr>
          <a:xfrm>
            <a:off x="3255429" y="423354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9" name="직사각형 388"/>
          <p:cNvSpPr/>
          <p:nvPr/>
        </p:nvSpPr>
        <p:spPr>
          <a:xfrm>
            <a:off x="3255429" y="322731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1" name="직사각형 390"/>
          <p:cNvSpPr/>
          <p:nvPr/>
        </p:nvSpPr>
        <p:spPr>
          <a:xfrm>
            <a:off x="3255429" y="356272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3" name="직사각형 392"/>
          <p:cNvSpPr/>
          <p:nvPr/>
        </p:nvSpPr>
        <p:spPr>
          <a:xfrm>
            <a:off x="3255429" y="389813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5" name="직사각형 394"/>
          <p:cNvSpPr/>
          <p:nvPr/>
        </p:nvSpPr>
        <p:spPr>
          <a:xfrm>
            <a:off x="3255429" y="2891905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4410238" y="4929365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433" name="그룹 432"/>
          <p:cNvGrpSpPr/>
          <p:nvPr/>
        </p:nvGrpSpPr>
        <p:grpSpPr>
          <a:xfrm>
            <a:off x="2751358" y="5902777"/>
            <a:ext cx="335410" cy="335410"/>
            <a:chOff x="2097732" y="4173840"/>
            <a:chExt cx="335410" cy="335410"/>
          </a:xfrm>
        </p:grpSpPr>
        <p:sp>
          <p:nvSpPr>
            <p:cNvPr id="431" name="직사각형 430"/>
            <p:cNvSpPr/>
            <p:nvPr/>
          </p:nvSpPr>
          <p:spPr>
            <a:xfrm>
              <a:off x="2097732" y="4173840"/>
              <a:ext cx="335410" cy="335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8" name="직사각형 427"/>
            <p:cNvSpPr/>
            <p:nvPr/>
          </p:nvSpPr>
          <p:spPr>
            <a:xfrm>
              <a:off x="2175173" y="4251284"/>
              <a:ext cx="180528" cy="180528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432" name="그룹 431"/>
          <p:cNvGrpSpPr/>
          <p:nvPr/>
        </p:nvGrpSpPr>
        <p:grpSpPr>
          <a:xfrm>
            <a:off x="6088228" y="5902777"/>
            <a:ext cx="335410" cy="335410"/>
            <a:chOff x="5444762" y="4173840"/>
            <a:chExt cx="335410" cy="335410"/>
          </a:xfrm>
        </p:grpSpPr>
        <p:sp>
          <p:nvSpPr>
            <p:cNvPr id="430" name="직사각형 429"/>
            <p:cNvSpPr/>
            <p:nvPr/>
          </p:nvSpPr>
          <p:spPr>
            <a:xfrm>
              <a:off x="5444762" y="4173840"/>
              <a:ext cx="335410" cy="335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9" name="직사각형 428"/>
            <p:cNvSpPr/>
            <p:nvPr/>
          </p:nvSpPr>
          <p:spPr>
            <a:xfrm>
              <a:off x="5522203" y="4251284"/>
              <a:ext cx="180528" cy="180528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437" name="그룹 436"/>
          <p:cNvGrpSpPr/>
          <p:nvPr/>
        </p:nvGrpSpPr>
        <p:grpSpPr>
          <a:xfrm>
            <a:off x="4419235" y="6531218"/>
            <a:ext cx="335410" cy="45719"/>
            <a:chOff x="3757107" y="2157837"/>
            <a:chExt cx="335410" cy="91469"/>
          </a:xfrm>
        </p:grpSpPr>
        <p:sp>
          <p:nvSpPr>
            <p:cNvPr id="435" name="직사각형 434"/>
            <p:cNvSpPr/>
            <p:nvPr/>
          </p:nvSpPr>
          <p:spPr>
            <a:xfrm>
              <a:off x="3757107" y="2157838"/>
              <a:ext cx="335410" cy="91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6" name="직사각형 435"/>
            <p:cNvSpPr/>
            <p:nvPr/>
          </p:nvSpPr>
          <p:spPr>
            <a:xfrm>
              <a:off x="3834548" y="2157837"/>
              <a:ext cx="180528" cy="90262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438" name="타원 437"/>
          <p:cNvSpPr/>
          <p:nvPr/>
        </p:nvSpPr>
        <p:spPr>
          <a:xfrm>
            <a:off x="4139930" y="6414645"/>
            <a:ext cx="248731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2" name="그룹 441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4713999" y="6354344"/>
            <a:ext cx="363300" cy="369332"/>
            <a:chOff x="2462096" y="2823519"/>
            <a:chExt cx="363300" cy="369332"/>
          </a:xfrm>
        </p:grpSpPr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12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4293343" y="4681028"/>
            <a:ext cx="363300" cy="369332"/>
            <a:chOff x="2462096" y="2823519"/>
            <a:chExt cx="363300" cy="369332"/>
          </a:xfrm>
        </p:grpSpPr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2583652" y="5670806"/>
            <a:ext cx="363300" cy="369332"/>
            <a:chOff x="2462096" y="2823519"/>
            <a:chExt cx="363300" cy="369332"/>
          </a:xfrm>
        </p:grpSpPr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15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grpSp>
        <p:nvGrpSpPr>
          <p:cNvPr id="457" name="그룹 456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5910886" y="5670806"/>
            <a:ext cx="363300" cy="369332"/>
            <a:chOff x="2462096" y="2823519"/>
            <a:chExt cx="363300" cy="369332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15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sp>
        <p:nvSpPr>
          <p:cNvPr id="302" name="직사각형 301"/>
          <p:cNvSpPr/>
          <p:nvPr/>
        </p:nvSpPr>
        <p:spPr>
          <a:xfrm>
            <a:off x="3590839" y="222108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3" name="직사각형 302"/>
          <p:cNvSpPr/>
          <p:nvPr/>
        </p:nvSpPr>
        <p:spPr>
          <a:xfrm>
            <a:off x="3926248" y="222108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4" name="직사각형 303"/>
          <p:cNvSpPr/>
          <p:nvPr/>
        </p:nvSpPr>
        <p:spPr>
          <a:xfrm>
            <a:off x="3590839" y="255649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5" name="직사각형 304"/>
          <p:cNvSpPr/>
          <p:nvPr/>
        </p:nvSpPr>
        <p:spPr>
          <a:xfrm>
            <a:off x="3926248" y="255649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6" name="직사각형 305"/>
          <p:cNvSpPr/>
          <p:nvPr/>
        </p:nvSpPr>
        <p:spPr>
          <a:xfrm>
            <a:off x="4255175" y="2221083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7" name="직사각형 306"/>
          <p:cNvSpPr/>
          <p:nvPr/>
        </p:nvSpPr>
        <p:spPr>
          <a:xfrm>
            <a:off x="4590588" y="2221083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0" name="직사각형 309"/>
          <p:cNvSpPr/>
          <p:nvPr/>
        </p:nvSpPr>
        <p:spPr>
          <a:xfrm>
            <a:off x="4925997" y="2221083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1" name="직사각형 310"/>
          <p:cNvSpPr/>
          <p:nvPr/>
        </p:nvSpPr>
        <p:spPr>
          <a:xfrm>
            <a:off x="4255175" y="2556494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2" name="직사각형 311"/>
          <p:cNvSpPr/>
          <p:nvPr/>
        </p:nvSpPr>
        <p:spPr>
          <a:xfrm>
            <a:off x="4590588" y="2556494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3" name="직사각형 312"/>
          <p:cNvSpPr/>
          <p:nvPr/>
        </p:nvSpPr>
        <p:spPr>
          <a:xfrm>
            <a:off x="4925997" y="2556494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4" name="직사각형 313"/>
          <p:cNvSpPr/>
          <p:nvPr/>
        </p:nvSpPr>
        <p:spPr>
          <a:xfrm>
            <a:off x="5255555" y="222108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5" name="직사각형 314"/>
          <p:cNvSpPr/>
          <p:nvPr/>
        </p:nvSpPr>
        <p:spPr>
          <a:xfrm>
            <a:off x="5255555" y="2556493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6" name="직사각형 315"/>
          <p:cNvSpPr/>
          <p:nvPr/>
        </p:nvSpPr>
        <p:spPr>
          <a:xfrm>
            <a:off x="3590839" y="188567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7" name="직사각형 316"/>
          <p:cNvSpPr/>
          <p:nvPr/>
        </p:nvSpPr>
        <p:spPr>
          <a:xfrm>
            <a:off x="3926248" y="188567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8" name="직사각형 317"/>
          <p:cNvSpPr/>
          <p:nvPr/>
        </p:nvSpPr>
        <p:spPr>
          <a:xfrm>
            <a:off x="4255175" y="188567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9" name="직사각형 318"/>
          <p:cNvSpPr/>
          <p:nvPr/>
        </p:nvSpPr>
        <p:spPr>
          <a:xfrm>
            <a:off x="4590588" y="188567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0" name="직사각형 319"/>
          <p:cNvSpPr/>
          <p:nvPr/>
        </p:nvSpPr>
        <p:spPr>
          <a:xfrm>
            <a:off x="4925997" y="188567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1" name="직사각형 320"/>
          <p:cNvSpPr/>
          <p:nvPr/>
        </p:nvSpPr>
        <p:spPr>
          <a:xfrm>
            <a:off x="5255555" y="188567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2" name="직사각형 321"/>
          <p:cNvSpPr/>
          <p:nvPr/>
        </p:nvSpPr>
        <p:spPr>
          <a:xfrm>
            <a:off x="5590966" y="2221083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3" name="직사각형 322"/>
          <p:cNvSpPr/>
          <p:nvPr/>
        </p:nvSpPr>
        <p:spPr>
          <a:xfrm>
            <a:off x="5590966" y="2556494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4" name="직사각형 323"/>
          <p:cNvSpPr/>
          <p:nvPr/>
        </p:nvSpPr>
        <p:spPr>
          <a:xfrm>
            <a:off x="5590966" y="188567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5" name="직사각형 324"/>
          <p:cNvSpPr/>
          <p:nvPr/>
        </p:nvSpPr>
        <p:spPr>
          <a:xfrm>
            <a:off x="3255429" y="222108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6" name="직사각형 325"/>
          <p:cNvSpPr/>
          <p:nvPr/>
        </p:nvSpPr>
        <p:spPr>
          <a:xfrm>
            <a:off x="3255429" y="255649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7" name="직사각형 326"/>
          <p:cNvSpPr/>
          <p:nvPr/>
        </p:nvSpPr>
        <p:spPr>
          <a:xfrm>
            <a:off x="3255429" y="188567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244312" y="842875"/>
            <a:ext cx="2681926" cy="1041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3" name="직사각형 422"/>
          <p:cNvSpPr/>
          <p:nvPr/>
        </p:nvSpPr>
        <p:spPr>
          <a:xfrm>
            <a:off x="4259069" y="1846811"/>
            <a:ext cx="335411" cy="257382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5" name="직사각형 424"/>
          <p:cNvSpPr/>
          <p:nvPr/>
        </p:nvSpPr>
        <p:spPr>
          <a:xfrm>
            <a:off x="4594480" y="1846811"/>
            <a:ext cx="335411" cy="257382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4255390" y="1724263"/>
            <a:ext cx="335411" cy="118675"/>
          </a:xfrm>
          <a:prstGeom prst="rect">
            <a:avLst/>
          </a:prstGeom>
          <a:solidFill>
            <a:srgbClr val="FF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7" name="직사각형 426"/>
          <p:cNvSpPr/>
          <p:nvPr/>
        </p:nvSpPr>
        <p:spPr>
          <a:xfrm>
            <a:off x="4594479" y="1724263"/>
            <a:ext cx="335411" cy="118675"/>
          </a:xfrm>
          <a:prstGeom prst="rect">
            <a:avLst/>
          </a:prstGeom>
          <a:solidFill>
            <a:srgbClr val="FF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448" name="그룹 447">
            <a:extLst>
              <a:ext uri="{FF2B5EF4-FFF2-40B4-BE49-F238E27FC236}">
                <a16:creationId xmlns:a16="http://schemas.microsoft.com/office/drawing/2014/main" xmlns="" id="{130ADA4C-D566-46C5-9410-F613E388C46F}"/>
              </a:ext>
            </a:extLst>
          </p:cNvPr>
          <p:cNvGrpSpPr/>
          <p:nvPr/>
        </p:nvGrpSpPr>
        <p:grpSpPr>
          <a:xfrm>
            <a:off x="4114895" y="1800467"/>
            <a:ext cx="363300" cy="369332"/>
            <a:chOff x="2462096" y="2823519"/>
            <a:chExt cx="363300" cy="369332"/>
          </a:xfrm>
        </p:grpSpPr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xmlns="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xmlns="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451" name="그룹 450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4102558" y="1351992"/>
            <a:ext cx="370561" cy="386789"/>
            <a:chOff x="2462096" y="2823519"/>
            <a:chExt cx="363300" cy="369332"/>
          </a:xfrm>
        </p:grpSpPr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11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56317" y="1041099"/>
            <a:ext cx="205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스테이지 내부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xmlns="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xmlns="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xmlns="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xmlns="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xmlns="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xmlns="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xmlns="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:a16="http://schemas.microsoft.com/office/drawing/2014/main" xmlns="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:a16="http://schemas.microsoft.com/office/drawing/2014/main" xmlns="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:a16="http://schemas.microsoft.com/office/drawing/2014/main" xmlns="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:a16="http://schemas.microsoft.com/office/drawing/2014/main" xmlns="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:a16="http://schemas.microsoft.com/office/drawing/2014/main" xmlns="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:a16="http://schemas.microsoft.com/office/drawing/2014/main" xmlns="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:a16="http://schemas.microsoft.com/office/drawing/2014/main" xmlns="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xmlns="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xmlns="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:a16="http://schemas.microsoft.com/office/drawing/2014/main" xmlns="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:a16="http://schemas.microsoft.com/office/drawing/2014/main" xmlns="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:a16="http://schemas.microsoft.com/office/drawing/2014/main" xmlns="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</a:t>
                </a:r>
                <a:r>
                  <a:rPr lang="en-US" altLang="ko-KR" dirty="0" smtClean="0"/>
                  <a:t>g x </a:t>
                </a:r>
                <a:r>
                  <a:rPr lang="en-US" altLang="ko-KR" dirty="0" smtClean="0"/>
                  <a:t>18</a:t>
                </a:r>
                <a:r>
                  <a:rPr lang="en-US" altLang="ko-KR" dirty="0" smtClean="0"/>
                  <a:t>g </a:t>
                </a:r>
                <a:r>
                  <a:rPr lang="en-US" altLang="ko-KR" dirty="0" smtClean="0"/>
                  <a:t>x </a:t>
                </a:r>
                <a:r>
                  <a:rPr lang="en-US" altLang="ko-KR" dirty="0" smtClean="0"/>
                  <a:t>24g  </a:t>
                </a:r>
                <a:endParaRPr lang="ko-KR" altLang="en-US" dirty="0"/>
              </a:p>
            </p:txBody>
          </p:sp>
        </p:grpSp>
      </p:grpSp>
      <p:grpSp>
        <p:nvGrpSpPr>
          <p:cNvPr id="470" name="그룹 469"/>
          <p:cNvGrpSpPr/>
          <p:nvPr/>
        </p:nvGrpSpPr>
        <p:grpSpPr>
          <a:xfrm>
            <a:off x="3465905" y="130296"/>
            <a:ext cx="4273764" cy="6391801"/>
            <a:chOff x="3965168" y="130296"/>
            <a:chExt cx="4273764" cy="6391801"/>
          </a:xfrm>
        </p:grpSpPr>
        <p:sp>
          <p:nvSpPr>
            <p:cNvPr id="455" name="직사각형 454"/>
            <p:cNvSpPr/>
            <p:nvPr/>
          </p:nvSpPr>
          <p:spPr>
            <a:xfrm>
              <a:off x="3965168" y="369802"/>
              <a:ext cx="2765519" cy="61522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433616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4671571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433616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4671571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433616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671571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00075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400075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00075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534239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5677801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534239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5677801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534239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5677801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500698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500698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500698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601321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6348621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601321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6348621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601321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6348621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433616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4671571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433616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4671571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433616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671571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400075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400075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400075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534239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5677801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534239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5677801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534239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5677801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500698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500698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500698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601321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6348621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601321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6348621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601321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6348621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433616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671571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433616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4671571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00075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400075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534239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5677801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534239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5677801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500698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500698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601321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6348621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601321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6348621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433616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4671571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433616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4671571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400075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400075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534239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5677801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0" name="직사각형 379"/>
            <p:cNvSpPr/>
            <p:nvPr/>
          </p:nvSpPr>
          <p:spPr>
            <a:xfrm>
              <a:off x="534239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5677801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2" name="직사각형 381"/>
            <p:cNvSpPr/>
            <p:nvPr/>
          </p:nvSpPr>
          <p:spPr>
            <a:xfrm>
              <a:off x="500698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3" name="직사각형 382"/>
            <p:cNvSpPr/>
            <p:nvPr/>
          </p:nvSpPr>
          <p:spPr>
            <a:xfrm>
              <a:off x="500698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4" name="직사각형 383"/>
            <p:cNvSpPr/>
            <p:nvPr/>
          </p:nvSpPr>
          <p:spPr>
            <a:xfrm>
              <a:off x="601321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6348621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6" name="직사각형 385"/>
            <p:cNvSpPr/>
            <p:nvPr/>
          </p:nvSpPr>
          <p:spPr>
            <a:xfrm>
              <a:off x="601321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7" name="직사각형 386"/>
            <p:cNvSpPr/>
            <p:nvPr/>
          </p:nvSpPr>
          <p:spPr>
            <a:xfrm>
              <a:off x="6348621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8" name="직사각형 387"/>
            <p:cNvSpPr/>
            <p:nvPr/>
          </p:nvSpPr>
          <p:spPr>
            <a:xfrm>
              <a:off x="433616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4671571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433616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4671571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2" name="직사각형 391"/>
            <p:cNvSpPr/>
            <p:nvPr/>
          </p:nvSpPr>
          <p:spPr>
            <a:xfrm>
              <a:off x="433616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3" name="직사각형 392"/>
            <p:cNvSpPr/>
            <p:nvPr/>
          </p:nvSpPr>
          <p:spPr>
            <a:xfrm>
              <a:off x="4671571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4" name="직사각형 393"/>
            <p:cNvSpPr/>
            <p:nvPr/>
          </p:nvSpPr>
          <p:spPr>
            <a:xfrm>
              <a:off x="400075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400075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400075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534239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5677801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9" name="직사각형 398"/>
            <p:cNvSpPr/>
            <p:nvPr/>
          </p:nvSpPr>
          <p:spPr>
            <a:xfrm>
              <a:off x="534239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5677801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534239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5677801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500698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500698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500698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601321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6348621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601321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9" name="직사각형 408"/>
            <p:cNvSpPr/>
            <p:nvPr/>
          </p:nvSpPr>
          <p:spPr>
            <a:xfrm>
              <a:off x="6348621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601321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1" name="직사각형 410"/>
            <p:cNvSpPr/>
            <p:nvPr/>
          </p:nvSpPr>
          <p:spPr>
            <a:xfrm>
              <a:off x="6348621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2" name="직사각형 411"/>
            <p:cNvSpPr/>
            <p:nvPr/>
          </p:nvSpPr>
          <p:spPr>
            <a:xfrm>
              <a:off x="433616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3" name="직사각형 412"/>
            <p:cNvSpPr/>
            <p:nvPr/>
          </p:nvSpPr>
          <p:spPr>
            <a:xfrm>
              <a:off x="4671571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433616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5" name="직사각형 414"/>
            <p:cNvSpPr/>
            <p:nvPr/>
          </p:nvSpPr>
          <p:spPr>
            <a:xfrm>
              <a:off x="4671571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6" name="직사각형 415"/>
            <p:cNvSpPr/>
            <p:nvPr/>
          </p:nvSpPr>
          <p:spPr>
            <a:xfrm>
              <a:off x="433616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7" name="직사각형 416"/>
            <p:cNvSpPr/>
            <p:nvPr/>
          </p:nvSpPr>
          <p:spPr>
            <a:xfrm>
              <a:off x="4671571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8" name="직사각형 417"/>
            <p:cNvSpPr/>
            <p:nvPr/>
          </p:nvSpPr>
          <p:spPr>
            <a:xfrm>
              <a:off x="400075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9" name="직사각형 418"/>
            <p:cNvSpPr/>
            <p:nvPr/>
          </p:nvSpPr>
          <p:spPr>
            <a:xfrm>
              <a:off x="400075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0" name="직사각형 419"/>
            <p:cNvSpPr/>
            <p:nvPr/>
          </p:nvSpPr>
          <p:spPr>
            <a:xfrm>
              <a:off x="400075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1" name="직사각형 420"/>
            <p:cNvSpPr/>
            <p:nvPr/>
          </p:nvSpPr>
          <p:spPr>
            <a:xfrm>
              <a:off x="534239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2" name="직사각형 421"/>
            <p:cNvSpPr/>
            <p:nvPr/>
          </p:nvSpPr>
          <p:spPr>
            <a:xfrm>
              <a:off x="5677801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3" name="직사각형 422"/>
            <p:cNvSpPr/>
            <p:nvPr/>
          </p:nvSpPr>
          <p:spPr>
            <a:xfrm>
              <a:off x="534239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4" name="직사각형 423"/>
            <p:cNvSpPr/>
            <p:nvPr/>
          </p:nvSpPr>
          <p:spPr>
            <a:xfrm>
              <a:off x="5677801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5" name="직사각형 424"/>
            <p:cNvSpPr/>
            <p:nvPr/>
          </p:nvSpPr>
          <p:spPr>
            <a:xfrm>
              <a:off x="534239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5677801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500698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8" name="직사각형 427"/>
            <p:cNvSpPr/>
            <p:nvPr/>
          </p:nvSpPr>
          <p:spPr>
            <a:xfrm>
              <a:off x="500698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9" name="직사각형 428"/>
            <p:cNvSpPr/>
            <p:nvPr/>
          </p:nvSpPr>
          <p:spPr>
            <a:xfrm>
              <a:off x="500698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0" name="직사각형 429"/>
            <p:cNvSpPr/>
            <p:nvPr/>
          </p:nvSpPr>
          <p:spPr>
            <a:xfrm>
              <a:off x="601321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6348621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2" name="직사각형 431"/>
            <p:cNvSpPr/>
            <p:nvPr/>
          </p:nvSpPr>
          <p:spPr>
            <a:xfrm>
              <a:off x="601321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3" name="직사각형 432"/>
            <p:cNvSpPr/>
            <p:nvPr/>
          </p:nvSpPr>
          <p:spPr>
            <a:xfrm>
              <a:off x="6348621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4" name="직사각형 433"/>
            <p:cNvSpPr/>
            <p:nvPr/>
          </p:nvSpPr>
          <p:spPr>
            <a:xfrm>
              <a:off x="601321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5" name="직사각형 434"/>
            <p:cNvSpPr/>
            <p:nvPr/>
          </p:nvSpPr>
          <p:spPr>
            <a:xfrm>
              <a:off x="6348621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6" name="직사각형 435"/>
            <p:cNvSpPr/>
            <p:nvPr/>
          </p:nvSpPr>
          <p:spPr>
            <a:xfrm>
              <a:off x="433616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7" name="직사각형 436"/>
            <p:cNvSpPr/>
            <p:nvPr/>
          </p:nvSpPr>
          <p:spPr>
            <a:xfrm>
              <a:off x="4671571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8" name="직사각형 437"/>
            <p:cNvSpPr/>
            <p:nvPr/>
          </p:nvSpPr>
          <p:spPr>
            <a:xfrm>
              <a:off x="433616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4671571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0" name="직사각형 439"/>
            <p:cNvSpPr/>
            <p:nvPr/>
          </p:nvSpPr>
          <p:spPr>
            <a:xfrm>
              <a:off x="400075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400075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2" name="직사각형 441"/>
            <p:cNvSpPr/>
            <p:nvPr/>
          </p:nvSpPr>
          <p:spPr>
            <a:xfrm>
              <a:off x="534239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3" name="직사각형 442"/>
            <p:cNvSpPr/>
            <p:nvPr/>
          </p:nvSpPr>
          <p:spPr>
            <a:xfrm>
              <a:off x="5677801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4" name="직사각형 443"/>
            <p:cNvSpPr/>
            <p:nvPr/>
          </p:nvSpPr>
          <p:spPr>
            <a:xfrm>
              <a:off x="534239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5" name="직사각형 444"/>
            <p:cNvSpPr/>
            <p:nvPr/>
          </p:nvSpPr>
          <p:spPr>
            <a:xfrm>
              <a:off x="5677801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500698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7" name="직사각형 446"/>
            <p:cNvSpPr/>
            <p:nvPr/>
          </p:nvSpPr>
          <p:spPr>
            <a:xfrm>
              <a:off x="500698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8" name="직사각형 447"/>
            <p:cNvSpPr/>
            <p:nvPr/>
          </p:nvSpPr>
          <p:spPr>
            <a:xfrm>
              <a:off x="601321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6348621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0" name="직사각형 449"/>
            <p:cNvSpPr/>
            <p:nvPr/>
          </p:nvSpPr>
          <p:spPr>
            <a:xfrm>
              <a:off x="601321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51" name="직사각형 450"/>
            <p:cNvSpPr/>
            <p:nvPr/>
          </p:nvSpPr>
          <p:spPr>
            <a:xfrm>
              <a:off x="6348621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453" name="직선 화살표 연결선 452"/>
            <p:cNvCxnSpPr/>
            <p:nvPr/>
          </p:nvCxnSpPr>
          <p:spPr>
            <a:xfrm flipV="1">
              <a:off x="6684032" y="3274853"/>
              <a:ext cx="435225" cy="1677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7119258" y="3075412"/>
              <a:ext cx="1119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-7m</a:t>
              </a:r>
            </a:p>
          </p:txBody>
        </p:sp>
        <p:sp>
          <p:nvSpPr>
            <p:cNvPr id="456" name="직사각형 455"/>
            <p:cNvSpPr/>
            <p:nvPr/>
          </p:nvSpPr>
          <p:spPr>
            <a:xfrm>
              <a:off x="5003301" y="6394389"/>
              <a:ext cx="335411" cy="118675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7" name="직사각형 456"/>
            <p:cNvSpPr/>
            <p:nvPr/>
          </p:nvSpPr>
          <p:spPr>
            <a:xfrm>
              <a:off x="5342390" y="6394389"/>
              <a:ext cx="335411" cy="118675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8" name="직사각형 457"/>
            <p:cNvSpPr/>
            <p:nvPr/>
          </p:nvSpPr>
          <p:spPr>
            <a:xfrm>
              <a:off x="5008838" y="304312"/>
              <a:ext cx="335411" cy="11867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9" name="직사각형 458"/>
            <p:cNvSpPr/>
            <p:nvPr/>
          </p:nvSpPr>
          <p:spPr>
            <a:xfrm>
              <a:off x="5347927" y="304312"/>
              <a:ext cx="335411" cy="11867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4884472" y="130296"/>
              <a:ext cx="248731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2" name="그룹 461">
              <a:extLst>
                <a:ext uri="{FF2B5EF4-FFF2-40B4-BE49-F238E27FC236}">
                  <a16:creationId xmlns:a16="http://schemas.microsoft.com/office/drawing/2014/main" xmlns="" id="{595819A7-4F7E-4327-8032-A6C72DE64DB7}"/>
                </a:ext>
              </a:extLst>
            </p:cNvPr>
            <p:cNvGrpSpPr/>
            <p:nvPr/>
          </p:nvGrpSpPr>
          <p:grpSpPr>
            <a:xfrm>
              <a:off x="4807706" y="6100362"/>
              <a:ext cx="363300" cy="369332"/>
              <a:chOff x="2462096" y="2823519"/>
              <a:chExt cx="363300" cy="369332"/>
            </a:xfrm>
          </p:grpSpPr>
          <p:sp>
            <p:nvSpPr>
              <p:cNvPr id="463" name="타원 462">
                <a:extLst>
                  <a:ext uri="{FF2B5EF4-FFF2-40B4-BE49-F238E27FC236}">
                    <a16:creationId xmlns:a16="http://schemas.microsoft.com/office/drawing/2014/main" xmlns="" id="{EE41D035-AEFA-41DB-BC78-9DBCD635DA9E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xmlns="" id="{655978A2-9FAF-4296-8002-FFEACA71DBE9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11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p:grpSp>
        <p:sp>
          <p:nvSpPr>
            <p:cNvPr id="465" name="직사각형 464"/>
            <p:cNvSpPr/>
            <p:nvPr/>
          </p:nvSpPr>
          <p:spPr>
            <a:xfrm>
              <a:off x="5180221" y="4041502"/>
              <a:ext cx="335411" cy="335411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grpSp>
          <p:nvGrpSpPr>
            <p:cNvPr id="466" name="그룹 465">
              <a:extLst>
                <a:ext uri="{FF2B5EF4-FFF2-40B4-BE49-F238E27FC236}">
                  <a16:creationId xmlns:a16="http://schemas.microsoft.com/office/drawing/2014/main" xmlns="" id="{7D08133C-45B9-48D9-880F-20FA995CE187}"/>
                </a:ext>
              </a:extLst>
            </p:cNvPr>
            <p:cNvGrpSpPr/>
            <p:nvPr/>
          </p:nvGrpSpPr>
          <p:grpSpPr>
            <a:xfrm>
              <a:off x="4989356" y="3830844"/>
              <a:ext cx="363300" cy="369332"/>
              <a:chOff x="2462096" y="2823519"/>
              <a:chExt cx="363300" cy="369332"/>
            </a:xfrm>
          </p:grpSpPr>
          <p:sp>
            <p:nvSpPr>
              <p:cNvPr id="467" name="타원 466">
                <a:extLst>
                  <a:ext uri="{FF2B5EF4-FFF2-40B4-BE49-F238E27FC236}">
                    <a16:creationId xmlns:a16="http://schemas.microsoft.com/office/drawing/2014/main" xmlns="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xmlns="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  <p:sp>
        <p:nvSpPr>
          <p:cNvPr id="471" name="TextBox 470"/>
          <p:cNvSpPr txBox="1"/>
          <p:nvPr/>
        </p:nvSpPr>
        <p:spPr>
          <a:xfrm>
            <a:off x="344117" y="538193"/>
            <a:ext cx="25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1-2 </a:t>
            </a:r>
            <a:r>
              <a:rPr lang="ko-KR" altLang="en-US" dirty="0" smtClean="0"/>
              <a:t>스테이지 내부</a:t>
            </a:r>
            <a:endParaRPr lang="ko-KR" altLang="en-US" dirty="0"/>
          </a:p>
        </p:txBody>
      </p:sp>
      <p:cxnSp>
        <p:nvCxnSpPr>
          <p:cNvPr id="472" name="직선 연결선 471"/>
          <p:cNvCxnSpPr/>
          <p:nvPr/>
        </p:nvCxnSpPr>
        <p:spPr>
          <a:xfrm>
            <a:off x="391685" y="926187"/>
            <a:ext cx="2475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245011" y="102677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반동을 이용한 스테이지로 무기 반동 힘 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값에 따라 스테이지 높이가 달라질 수 있음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4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315</Words>
  <Application>Microsoft Office PowerPoint</Application>
  <PresentationFormat>사용자 지정</PresentationFormat>
  <Paragraphs>170</Paragraphs>
  <Slides>18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ROG</cp:lastModifiedBy>
  <cp:revision>58</cp:revision>
  <dcterms:created xsi:type="dcterms:W3CDTF">2022-01-21T10:55:11Z</dcterms:created>
  <dcterms:modified xsi:type="dcterms:W3CDTF">2022-03-24T05:56:45Z</dcterms:modified>
</cp:coreProperties>
</file>