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9" r:id="rId3"/>
    <p:sldId id="257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0D9"/>
    <a:srgbClr val="548235"/>
    <a:srgbClr val="FFFF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 varScale="1">
        <p:scale>
          <a:sx n="102" d="100"/>
          <a:sy n="102" d="100"/>
        </p:scale>
        <p:origin x="5790" y="11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redo custSel addSld delSld modSld sldOrd">
      <pc:chgData name="남 상현" userId="03ad4a8e8f7310f3" providerId="LiveId" clId="{740A85CB-3805-4F51-AB96-76CBC9786805}" dt="2022-04-05T06:31:27.791" v="2091" actId="14100"/>
      <pc:docMkLst>
        <pc:docMk/>
      </pc:docMkLst>
      <pc:sldChg chg="addSp delSp modSp mod">
        <pc:chgData name="남 상현" userId="03ad4a8e8f7310f3" providerId="LiveId" clId="{740A85CB-3805-4F51-AB96-76CBC9786805}" dt="2022-04-05T06:26:11.470" v="2072" actId="1037"/>
        <pc:sldMkLst>
          <pc:docMk/>
          <pc:sldMk cId="3649079601" sldId="257"/>
        </pc:sldMkLst>
        <pc:spChg chg="add mod or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2" creationId="{5A5F3F08-22E2-4A73-A1D4-E3C7998B7717}"/>
          </ac:spMkLst>
        </pc:spChg>
        <pc:spChg chg="mod">
          <ac:chgData name="남 상현" userId="03ad4a8e8f7310f3" providerId="LiveId" clId="{740A85CB-3805-4F51-AB96-76CBC9786805}" dt="2022-04-05T06:26:11.470" v="2072" actId="1037"/>
          <ac:spMkLst>
            <pc:docMk/>
            <pc:sldMk cId="3649079601" sldId="257"/>
            <ac:spMk id="36" creationId="{88EBB24A-048D-47B4-ABBC-EF4353B5FC7E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113" creationId="{22CBF922-8A27-4E40-91A0-12B1A04856BC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303" creationId="{CE769FEF-AE2C-411B-8E4A-8A9D32C2855C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1" creationId="{0ECB613E-F9B4-4BD5-8002-C501769B336D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2" creationId="{17892B41-E11A-405F-AD34-7DA41887F527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4" creationId="{91B81820-B70A-4167-8FAE-B09924E529C0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5" creationId="{9899E303-B572-4CDB-96C2-075798F1A9DE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6" creationId="{63AA56A8-B392-4EDF-B996-9DFB00090E73}"/>
          </ac:spMkLst>
        </pc:s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5" creationId="{94B2F30B-B6B6-4ED5-A28A-43D6DA1622E0}"/>
          </ac:grpSpMkLst>
        </pc:gr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353" creationId="{A9AAAB78-E5EC-49BD-8C0E-F825E9151520}"/>
          </ac:grpSpMkLst>
        </pc:grpChg>
      </pc:sldChg>
      <pc:sldChg chg="addSp modSp mod">
        <pc:chgData name="남 상현" userId="03ad4a8e8f7310f3" providerId="LiveId" clId="{740A85CB-3805-4F51-AB96-76CBC9786805}" dt="2022-04-05T02:25:58.636" v="1746" actId="1076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7T06:17:17.547" v="112" actId="20577"/>
          <ac:spMkLst>
            <pc:docMk/>
            <pc:sldMk cId="222466345" sldId="259"/>
            <ac:spMk id="36" creationId="{88EBB24A-048D-47B4-ABBC-EF4353B5FC7E}"/>
          </ac:spMkLst>
        </pc:spChg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  <pc:grpChg chg="mod">
          <ac:chgData name="남 상현" userId="03ad4a8e8f7310f3" providerId="LiveId" clId="{740A85CB-3805-4F51-AB96-76CBC9786805}" dt="2022-03-17T06:17:31.058" v="113" actId="1076"/>
          <ac:grpSpMkLst>
            <pc:docMk/>
            <pc:sldMk cId="222466345" sldId="259"/>
            <ac:grpSpMk id="108" creationId="{0866676E-8999-4513-8FEF-ADFDCF174ADF}"/>
          </ac:grpSpMkLst>
        </pc:grpChg>
        <pc:picChg chg="add mod">
          <ac:chgData name="남 상현" userId="03ad4a8e8f7310f3" providerId="LiveId" clId="{740A85CB-3805-4F51-AB96-76CBC9786805}" dt="2022-04-05T02:25:58.636" v="1746" actId="1076"/>
          <ac:picMkLst>
            <pc:docMk/>
            <pc:sldMk cId="222466345" sldId="259"/>
            <ac:picMk id="1026" creationId="{F16CCD29-405D-42FC-B331-8B8124F5132A}"/>
          </ac:picMkLst>
        </pc:picChg>
      </pc:sldChg>
      <pc:sldChg chg="addSp delSp modSp mod">
        <pc:chgData name="남 상현" userId="03ad4a8e8f7310f3" providerId="LiveId" clId="{740A85CB-3805-4F51-AB96-76CBC9786805}" dt="2022-04-05T06:31:27.791" v="2091" actId="14100"/>
        <pc:sldMkLst>
          <pc:docMk/>
          <pc:sldMk cId="1013503219" sldId="261"/>
        </pc:sldMkLst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8" creationId="{F05DD6F9-9EC0-4F12-8768-2344E911715C}"/>
          </ac:spMkLst>
        </pc:spChg>
        <pc:spChg chg="mod topLvl">
          <ac:chgData name="남 상현" userId="03ad4a8e8f7310f3" providerId="LiveId" clId="{740A85CB-3805-4F51-AB96-76CBC9786805}" dt="2022-04-05T06:09:06.047" v="1942" actId="1076"/>
          <ac:spMkLst>
            <pc:docMk/>
            <pc:sldMk cId="1013503219" sldId="261"/>
            <ac:spMk id="439" creationId="{C0A0138C-18AC-4D8A-AA6E-1E58B94CACE5}"/>
          </ac:spMkLst>
        </pc:spChg>
        <pc:spChg chg="del mod">
          <ac:chgData name="남 상현" userId="03ad4a8e8f7310f3" providerId="LiveId" clId="{740A85CB-3805-4F51-AB96-76CBC9786805}" dt="2022-04-05T06:30:13.248" v="2081" actId="478"/>
          <ac:spMkLst>
            <pc:docMk/>
            <pc:sldMk cId="1013503219" sldId="261"/>
            <ac:spMk id="441" creationId="{1D19B9AC-1F90-48B3-A660-F8FA382B5E93}"/>
          </ac:spMkLst>
        </pc:spChg>
        <pc:spChg chg="mod">
          <ac:chgData name="남 상현" userId="03ad4a8e8f7310f3" providerId="LiveId" clId="{740A85CB-3805-4F51-AB96-76CBC9786805}" dt="2022-04-05T06:20:55.838" v="2030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1" creationId="{1487C285-1C45-4D2F-8050-0F608B97289B}"/>
          </ac:spMkLst>
        </pc:spChg>
        <pc:spChg chg="add mod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452" creationId="{A3C329C8-54DB-4D80-8294-C9349C4F7A0C}"/>
          </ac:spMkLst>
        </pc:spChg>
        <pc:spChg chg="mod topLvl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3" creationId="{A36114DF-661C-43E6-A56D-CCD57B68C161}"/>
          </ac:spMkLst>
        </pc:spChg>
        <pc:spChg chg="mod">
          <ac:chgData name="남 상현" userId="03ad4a8e8f7310f3" providerId="LiveId" clId="{740A85CB-3805-4F51-AB96-76CBC9786805}" dt="2022-04-05T02:45:23.389" v="1802" actId="1076"/>
          <ac:spMkLst>
            <pc:docMk/>
            <pc:sldMk cId="1013503219" sldId="261"/>
            <ac:spMk id="454" creationId="{466F1BA2-C836-4FDB-B4A7-DE43E0EEEAE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6" creationId="{ECEE6D4A-BEE7-4ED7-AC49-B253D1DAC28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740A85CB-3805-4F51-AB96-76CBC9786805}" dt="2022-04-05T02:45:23.389" v="1802" actId="1076"/>
          <ac:spMkLst>
            <pc:docMk/>
            <pc:sldMk cId="1013503219" sldId="261"/>
            <ac:spMk id="458" creationId="{8C0515D5-EA95-4EB3-B8C9-A0E2D150DEF5}"/>
          </ac:spMkLst>
        </pc:spChg>
        <pc:spChg chg="mod">
          <ac:chgData name="남 상현" userId="03ad4a8e8f7310f3" providerId="LiveId" clId="{740A85CB-3805-4F51-AB96-76CBC9786805}" dt="2022-04-05T02:45:23.389" v="1802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740A85CB-3805-4F51-AB96-76CBC9786805}" dt="2022-04-05T02:45:23.389" v="1802" actId="1076"/>
          <ac:spMkLst>
            <pc:docMk/>
            <pc:sldMk cId="1013503219" sldId="261"/>
            <ac:spMk id="460" creationId="{A9119F50-E0FC-45BD-B47A-8FF09AAAD2C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61" creationId="{0D0093B4-5CD7-4F10-866E-DF1021567470}"/>
          </ac:spMkLst>
        </pc:spChg>
        <pc:spChg chg="mod topLvl">
          <ac:chgData name="남 상현" userId="03ad4a8e8f7310f3" providerId="LiveId" clId="{740A85CB-3805-4F51-AB96-76CBC9786805}" dt="2022-04-05T06:09:06.047" v="1942" actId="1076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740A85CB-3805-4F51-AB96-76CBC9786805}" dt="2022-04-05T06:09:06.047" v="1942" actId="1076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740A85CB-3805-4F51-AB96-76CBC9786805}" dt="2022-04-05T06:07:30.138" v="1912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740A85CB-3805-4F51-AB96-76CBC9786805}" dt="2022-04-05T06:07:30.138" v="1912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8" creationId="{9996FD15-0821-462B-B5E2-59DD7DC0DEBD}"/>
          </ac:spMkLst>
        </pc:spChg>
        <pc:spChg chg="mod topLvl">
          <ac:chgData name="남 상현" userId="03ad4a8e8f7310f3" providerId="LiveId" clId="{740A85CB-3805-4F51-AB96-76CBC9786805}" dt="2022-04-05T06:09:06.047" v="1942" actId="1076"/>
          <ac:spMkLst>
            <pc:docMk/>
            <pc:sldMk cId="1013503219" sldId="261"/>
            <ac:spMk id="579" creationId="{AEA93259-FC89-489C-8885-756418EF18BD}"/>
          </ac:spMkLst>
        </pc:spChg>
        <pc:spChg chg="mod topLvl">
          <ac:chgData name="남 상현" userId="03ad4a8e8f7310f3" providerId="LiveId" clId="{740A85CB-3805-4F51-AB96-76CBC9786805}" dt="2022-04-05T02:43:57.589" v="1782" actId="1076"/>
          <ac:spMkLst>
            <pc:docMk/>
            <pc:sldMk cId="1013503219" sldId="261"/>
            <ac:spMk id="580" creationId="{D14D1F4C-B471-4639-8686-885572F29462}"/>
          </ac:spMkLst>
        </pc:spChg>
        <pc:spChg chg="del mod topLvl">
          <ac:chgData name="남 상현" userId="03ad4a8e8f7310f3" providerId="LiveId" clId="{740A85CB-3805-4F51-AB96-76CBC9786805}" dt="2022-04-05T02:56:00.277" v="1816" actId="478"/>
          <ac:spMkLst>
            <pc:docMk/>
            <pc:sldMk cId="1013503219" sldId="261"/>
            <ac:spMk id="581" creationId="{C8F82A6A-ED02-4CB9-8F30-62ED37D4CD1D}"/>
          </ac:spMkLst>
        </pc:spChg>
        <pc:spChg chg="del mod topLvl">
          <ac:chgData name="남 상현" userId="03ad4a8e8f7310f3" providerId="LiveId" clId="{740A85CB-3805-4F51-AB96-76CBC9786805}" dt="2022-04-05T05:55:30.636" v="1856" actId="478"/>
          <ac:spMkLst>
            <pc:docMk/>
            <pc:sldMk cId="1013503219" sldId="261"/>
            <ac:spMk id="582" creationId="{3E371505-C970-44DA-85B0-DED2F6458A64}"/>
          </ac:spMkLst>
        </pc:spChg>
        <pc:spChg chg="del mod topLvl">
          <ac:chgData name="남 상현" userId="03ad4a8e8f7310f3" providerId="LiveId" clId="{740A85CB-3805-4F51-AB96-76CBC9786805}" dt="2022-04-05T05:55:28.491" v="1855" actId="478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6" creationId="{3E5C80BA-52BA-4C98-9738-783329D1026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9" creationId="{FB1559B1-5EA4-4F17-A246-4AF50C9F5B3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0" creationId="{CF1F54F7-DFB9-4934-B4D4-EE288B8C1C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1" creationId="{0C41EE14-52ED-40F5-B8C1-73B726055DA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2" creationId="{3905911E-DCD3-40EB-86C6-06A5A4EBAF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3" creationId="{0C0FC2CF-6AD8-405D-933F-A8FFDE6D39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4" creationId="{DC3F3863-6C1D-4591-83B4-2144D311FE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5" creationId="{C61AB9DA-5C00-4C9B-8C46-C77EF37C84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6" creationId="{73E7EEFA-FA72-4DEB-989A-03882E2BD73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7" creationId="{0BFAEEEA-7F88-4CEB-800F-F97D3A32D95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611" creationId="{F1DA300E-2FCF-4648-8BD0-A650BD10CDF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2" creationId="{16252E38-45FE-40CF-9D1C-A79ACF23B6F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3" creationId="{EAEF401C-C2B0-4852-BEB9-12553D7EF0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4" creationId="{7B864FAA-1E7E-4717-9419-8979DB16EC5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5" creationId="{9FAB036A-8740-44F9-8AB0-142B209206C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6" creationId="{6A5034AD-F00F-4B68-8EE7-92A192F5371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7" creationId="{FC9EA8C3-8A28-4BCF-8BF3-5956ABD295D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8" creationId="{1F0A9C8F-BA6A-4D5E-BFE4-AC1DB5AEA145}"/>
          </ac:spMkLst>
        </pc:spChg>
        <pc:spChg chg="del mod topLvl">
          <ac:chgData name="남 상현" userId="03ad4a8e8f7310f3" providerId="LiveId" clId="{740A85CB-3805-4F51-AB96-76CBC9786805}" dt="2022-04-05T06:19:46.709" v="2019" actId="478"/>
          <ac:spMkLst>
            <pc:docMk/>
            <pc:sldMk cId="1013503219" sldId="261"/>
            <ac:spMk id="619" creationId="{45CF7A8D-EBCA-48B7-BFB0-314BB333DCC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0" creationId="{B5A6BAA1-9DA0-4BAA-9167-B141721A83F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1" creationId="{6E958A9A-14D1-4468-B905-F1E6CD88AE0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2" creationId="{E40D39E2-AC41-46AC-B826-B69E51206079}"/>
          </ac:spMkLst>
        </pc:spChg>
        <pc:spChg chg="mod topLvl">
          <ac:chgData name="남 상현" userId="03ad4a8e8f7310f3" providerId="LiveId" clId="{740A85CB-3805-4F51-AB96-76CBC9786805}" dt="2022-03-22T03:35:21.340" v="1483" actId="164"/>
          <ac:spMkLst>
            <pc:docMk/>
            <pc:sldMk cId="1013503219" sldId="261"/>
            <ac:spMk id="624" creationId="{707833C1-E8EA-457E-8F3B-EEFFAD1F4BAD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5" creationId="{C989E746-9E63-439E-89B7-3BD0FF67C7E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6" creationId="{0348D1BC-2A3C-4AD8-A7E4-BAE4ED30462E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7" creationId="{F44C186C-995A-41C9-8703-396346741C53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8" creationId="{D618C802-A417-4D52-B604-3AA83AE63770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9" creationId="{0DD1ED63-E450-4C35-9ECA-585992D9739E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0" creationId="{DDD63CEC-4E22-46C5-BDD7-7BC2A1517C33}"/>
          </ac:spMkLst>
        </pc:spChg>
        <pc:spChg chg="mod ord topLvl">
          <ac:chgData name="남 상현" userId="03ad4a8e8f7310f3" providerId="LiveId" clId="{740A85CB-3805-4F51-AB96-76CBC9786805}" dt="2022-04-05T06:12:56.135" v="1965" actId="166"/>
          <ac:spMkLst>
            <pc:docMk/>
            <pc:sldMk cId="1013503219" sldId="261"/>
            <ac:spMk id="631" creationId="{988A8952-6295-4435-947E-F51E213DC716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2" creationId="{9195CCFB-58E7-4AA2-B906-7F3CF4351E21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3" creationId="{36908194-8181-4E42-83B6-D1ADA442AC70}"/>
          </ac:spMkLst>
        </pc:spChg>
        <pc:spChg chg="mod">
          <ac:chgData name="남 상현" userId="03ad4a8e8f7310f3" providerId="LiveId" clId="{740A85CB-3805-4F51-AB96-76CBC9786805}" dt="2022-03-22T03:36:21.041" v="1498" actId="14100"/>
          <ac:spMkLst>
            <pc:docMk/>
            <pc:sldMk cId="1013503219" sldId="261"/>
            <ac:spMk id="635" creationId="{D65EA351-EE46-4F7B-BD23-AB0D9BEA91D8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7" creationId="{AD445BAC-6008-4C69-AFAF-0ADC2FF9C3F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8" creationId="{854BD156-7594-4508-AA98-50E174880BD6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9" creationId="{73256BD8-9592-4705-8468-9A8B0DC6B3D5}"/>
          </ac:spMkLst>
        </pc:spChg>
        <pc:spChg chg="mod topLvl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640" creationId="{A8D87A33-301B-4847-8629-1088B008E60A}"/>
          </ac:spMkLst>
        </pc:spChg>
        <pc:spChg chg="mod ord topLvl">
          <ac:chgData name="남 상현" userId="03ad4a8e8f7310f3" providerId="LiveId" clId="{740A85CB-3805-4F51-AB96-76CBC9786805}" dt="2022-04-05T06:30:49.631" v="2088" actId="14100"/>
          <ac:spMkLst>
            <pc:docMk/>
            <pc:sldMk cId="1013503219" sldId="261"/>
            <ac:spMk id="641" creationId="{0B3AB4C8-2687-4706-A006-F63A04E86087}"/>
          </ac:spMkLst>
        </pc:spChg>
        <pc:spChg chg="mod topLvl">
          <ac:chgData name="남 상현" userId="03ad4a8e8f7310f3" providerId="LiveId" clId="{740A85CB-3805-4F51-AB96-76CBC9786805}" dt="2022-04-05T06:09:06.047" v="1942" actId="1076"/>
          <ac:spMkLst>
            <pc:docMk/>
            <pc:sldMk cId="1013503219" sldId="261"/>
            <ac:spMk id="642" creationId="{2D9CE551-A485-4716-8C53-5EFDE75C65DC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43" creationId="{EB68CCF1-C7EF-4525-852E-A486022C4250}"/>
          </ac:spMkLst>
        </pc:spChg>
        <pc:spChg chg="mod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644" creationId="{0EEA5D81-84C6-4AB0-A9E0-A3BF5FDA49F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740A85CB-3805-4F51-AB96-76CBC9786805}" dt="2022-03-22T00:59:31.676" v="168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7" creationId="{71F95AD4-7559-4578-8E30-B8D930F0364C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8" creationId="{A6718878-355A-48CC-AEDB-7D319585C5D4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9" creationId="{1921FDC0-01C9-4942-A4CF-2DB8C3B3C51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1" creationId="{60097B41-13BF-4FDE-8857-04191BF6920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2" creationId="{2207DF94-BDE4-4FB0-A207-C5D2EB2498E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3" creationId="{6442DA1C-BA95-4287-9C44-F5F8318ECEB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4" creationId="{E1C47D16-DC6C-473C-95CD-F7D42D838B9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5" creationId="{38B62948-FF14-4B57-B0F9-0E6D346395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6" creationId="{D7C49997-E675-43A1-B359-5A45AC0AE0E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7" creationId="{06C6A6B8-A707-425A-84CE-B3536E63873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8" creationId="{45D7BABA-0904-4EF3-B156-7AA1CE1D44F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9" creationId="{D9CE7FEF-34B2-4377-A9C2-5FC662CC906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0" creationId="{8CE90995-2B7A-43AE-B6A1-1365919723A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1" creationId="{56085882-CAE8-4902-BAB1-33BB2A81F5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2" creationId="{C6F4B262-95E8-41BE-96E6-670151CD99F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3" creationId="{D13A700E-E75C-46AF-8AA3-B0AD571F4EB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4" creationId="{C1EF8C19-CBE3-4393-B575-3CF0B1D25E3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5" creationId="{46F1016E-BDB4-4EAE-92D9-CF4D1B0F22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7" creationId="{B96F8AE8-F8B2-46D5-86A7-F52C26925A3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8" creationId="{47C29FD3-2EDA-422F-A424-8D75C45A29C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9" creationId="{1663BAD0-5348-4AF9-A6EE-4624A373529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0" creationId="{F7AE70F7-4785-4A4E-B1F5-0866ACF965E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1" creationId="{151F44C0-DC3C-4C2C-B10B-ACB3513B5CA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2" creationId="{38AC92D2-A7EA-4A52-AED8-AD8E1FC3BDE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3" creationId="{209C6069-2643-4125-8B5A-6B892E013AA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4" creationId="{C0098E99-FF34-4AF6-BD32-E5251C3AB50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5" creationId="{D49D3921-2103-4CD9-9962-BE12549727B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6" creationId="{E6762FC7-BA2D-49BF-8445-8430B3B730D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7" creationId="{C588152A-351D-4969-8B28-38AC14C6D13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8" creationId="{BB87420E-AB09-4659-9F64-90EC533BED0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9" creationId="{7A332447-532B-4757-9A18-F78CFFD9262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0" creationId="{02DE42BE-3AAC-47BE-B304-BF8E2C2D8C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1" creationId="{08CE89F6-0BEF-45B1-B204-4AE86C57002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3" creationId="{95B03B60-949A-404D-9C24-83DC5CA6C4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4" creationId="{F70EB105-D1AF-47F6-BCC2-B86795310E0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5" creationId="{AE158925-91E2-428B-B73E-E530EC9C4C2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6" creationId="{0B1DBC6D-5A48-4699-960D-DF703B173D8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7" creationId="{11527A99-99BB-4FCE-9EE5-532F7D0817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8" creationId="{B6991D14-0515-4F27-A971-3CFE7C7C3B0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9" creationId="{287B9A78-D479-4549-AB81-60A080DA7E7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0" creationId="{A23A86E4-3137-4A92-B4BB-2286CC77188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1" creationId="{1674B077-9A41-44F2-A6E2-B35C50AF239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2" creationId="{47B7B77D-4524-4825-B237-1D56B51E14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3" creationId="{767DC9A6-B07C-4E71-8644-4279F49AAF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4" creationId="{2E2CF684-2E59-45F7-99B2-7231F1ABF5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5" creationId="{2B9FE860-945F-42A2-87A1-EB8FB042681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6" creationId="{E5FEE449-EAAA-4D71-BB03-C3DBBBD100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7" creationId="{0513DD32-B784-409F-A047-F31F70EEA615}"/>
          </ac:spMkLst>
        </pc:spChg>
        <pc:spChg chg="add mod topLvl">
          <ac:chgData name="남 상현" userId="03ad4a8e8f7310f3" providerId="LiveId" clId="{740A85CB-3805-4F51-AB96-76CBC9786805}" dt="2022-04-05T06:09:06.047" v="1942" actId="1076"/>
          <ac:spMkLst>
            <pc:docMk/>
            <pc:sldMk cId="1013503219" sldId="261"/>
            <ac:spMk id="738" creationId="{FFD6C6C0-85E9-4B0F-9833-400BF336E1E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4" creationId="{97C386E8-8E23-4CEB-AD21-03ADAF1E58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5" creationId="{E1DBA04F-9004-4268-9305-31F22F4450E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6" creationId="{D7D7FBC4-14C2-4304-A72D-D9AFC000B2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7" creationId="{32A6D6F1-2867-4FF0-BF9C-80B1A718F9C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8" creationId="{865F195E-DB49-488D-954D-B2001602F74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9" creationId="{19D77179-1F62-460F-B3DA-53C717B079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0" creationId="{3E07751F-23B0-49E6-9059-7BDF54E8C39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1" creationId="{8B93326B-06D2-44B6-A05A-2E1DBAFE9C3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2" creationId="{C8E01BB6-6B96-4B53-A7B8-FE2275A9E39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3" creationId="{932E207D-18FC-4601-83E9-3369664C57C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4" creationId="{DC7AFC19-76B3-427B-BC8C-72F03480AB8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5" creationId="{C8880718-E625-4313-A775-0C9DFECA897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6" creationId="{0AA2516B-BA48-4C07-AA39-EBC75ED3D48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7" creationId="{8BD4569C-30AD-4B6C-8EFB-AB789D9D61C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8" creationId="{ECCDF00D-20BF-4D71-99AF-D77D838D920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9" creationId="{8C18A303-1B6D-4147-A7CB-D506C76447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0" creationId="{4EA4431E-5746-4455-8BED-3EDF5BE92F5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1" creationId="{454FA6A1-42D9-4089-A0EE-26EE26D7926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2" creationId="{E98F97BD-29FE-4207-8A92-24E4F058624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3" creationId="{2157CA6C-571A-4F62-A714-2BA74E8D607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4" creationId="{E9FA6FAA-F3AB-4181-AD73-FFF47F337E1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5" creationId="{CA828499-6108-48F5-85E1-9E83A3588F7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6" creationId="{91C6957A-3727-4BFB-A8C8-5A4CDD9C3B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7" creationId="{F2948F63-776C-4973-820F-2D703C7CA58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8" creationId="{CD1C5222-6705-440B-A88B-24833DBB345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9" creationId="{F33C6DC2-B4F9-448A-A17A-D8C6E2CBA92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0" creationId="{B0ADECD5-F9B7-4E61-BECC-26E21BA1C21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1" creationId="{6BF95FF9-157A-4734-8090-0725CA39CE9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2" creationId="{BC8FBA72-F7C9-4265-90AF-0F5930C0484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3" creationId="{34E907DD-FA4B-446A-B7EC-5E1341B379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4" creationId="{AE56EC57-9355-4E0F-B231-A3F433C4DE0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5" creationId="{F3808D00-ACEA-4C80-A9CD-AA72D36A6C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6" creationId="{D689DC12-9CFA-4B83-83B9-5FE4B1B8427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7" creationId="{CF29CAC9-6358-4359-B5AE-CD39483FEC2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8" creationId="{452AF52A-DC27-4FC1-B1FB-C2911C623CE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9" creationId="{ED58ACA0-C6F5-4DF8-98CB-4F9991465E4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0" creationId="{DA3F8D69-9AF3-4A7E-B130-AD9D0D5233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1" creationId="{603B6C81-89D5-41C3-B525-B29C966DAC8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2" creationId="{FB380E1E-CCB0-489A-8E9B-DA5B08866AF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3" creationId="{498C24C6-BD5D-4275-8468-45A8920110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4" creationId="{84C3A9D4-69CB-4C2A-ACDC-016F416A756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5" creationId="{07ACF295-B077-4C37-94EC-B0F9DA82B0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6" creationId="{1A385B72-B45D-4032-81C7-51F1340B22D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7" creationId="{CE900998-6B82-4373-B3E4-8D4FBEA9F15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8" creationId="{0AA0741E-D23D-4DFF-87A7-7360281E38B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9" creationId="{4EAC7029-78F6-4E9F-A57D-E28A809115A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0" creationId="{D93DA49A-B0EE-43A4-B748-2D3F0E1F5DA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1" creationId="{4D68EEF4-D1EB-4CFB-BC03-22B336E4B6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2" creationId="{33F43507-3CEA-47F5-8191-80E10F08FA7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3" creationId="{B66E2A62-E0D2-4754-81B9-0E634A3ED9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4" creationId="{DCCCA3B1-887B-490D-877D-832606C0317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5" creationId="{C6807E54-9076-4380-8D23-B0CAD0F0DF6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6" creationId="{3A6281FE-5377-4155-ADFD-26A7ABBFB48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7" creationId="{46884867-172B-4E61-9190-A83A02AB3DC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8" creationId="{DF3D2314-3329-451D-A5BD-726C69417C4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9" creationId="{C9CCA040-F7C3-41CB-8B60-04B2515DEB0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0" creationId="{DAAB3C3D-8C8C-47B6-9B66-C3322370D24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1" creationId="{FC09F123-A03A-415A-A93E-95C06FE0537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2" creationId="{66B36F7B-F796-4D7E-B470-00983B4C835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3" creationId="{A5A0B817-E48B-4926-ACA5-8CBE64222E7E}"/>
          </ac:spMkLst>
        </pc:spChg>
        <pc:spChg chg="add mod topLvl">
          <ac:chgData name="남 상현" userId="03ad4a8e8f7310f3" providerId="LiveId" clId="{740A85CB-3805-4F51-AB96-76CBC9786805}" dt="2022-04-05T06:09:06.047" v="1942" actId="1076"/>
          <ac:spMkLst>
            <pc:docMk/>
            <pc:sldMk cId="1013503219" sldId="261"/>
            <ac:spMk id="804" creationId="{F4596419-67D1-4663-8D89-1203CFF2EC1B}"/>
          </ac:spMkLst>
        </pc:spChg>
        <pc:spChg chg="add mod">
          <ac:chgData name="남 상현" userId="03ad4a8e8f7310f3" providerId="LiveId" clId="{740A85CB-3805-4F51-AB96-76CBC9786805}" dt="2022-04-05T05:51:12.926" v="1827" actId="571"/>
          <ac:spMkLst>
            <pc:docMk/>
            <pc:sldMk cId="1013503219" sldId="261"/>
            <ac:spMk id="805" creationId="{65E1422D-E659-4051-9703-F654DA92CF2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1" creationId="{A4624CD3-B6C9-4217-80B7-4360D30E39D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2" creationId="{B49065B0-40CF-42B4-9AF2-FF251151F41A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3" creationId="{B221369E-7A0D-4B76-8F14-F55A85CBA2B8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4" creationId="{B0708AE8-379E-4678-A65D-152B174A041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5" creationId="{45D3A8B0-7373-4A76-8EAB-2135A67D9E7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6" creationId="{26EA015C-D56A-4FD3-8F73-D66C397CC1A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7" creationId="{8C203C92-00E2-4599-8939-5567D9FFAC0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8" creationId="{D297801A-EE07-467D-B78A-2C5BEA4A58D1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9" creationId="{C1784EF2-5A5C-41BD-ADA2-B1D579844AB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0" creationId="{A8E136CB-95F1-42F2-9E2B-02E905C9193F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1" creationId="{00E80B42-C785-484C-BBF3-DC720C9C4661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2" creationId="{3C1F8EB2-8448-41DD-BC05-D5A8A901AC5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3" creationId="{9F35CBE0-5EAB-4568-B407-6936D524EC6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4" creationId="{395ADF78-2720-4240-AFBB-2C0CA5A14DF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5" creationId="{F7102403-D86C-40DD-AE65-9EC45B6A176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6" creationId="{2A7E2B8D-4BB7-4082-9051-541AEE82565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7" creationId="{D4A6E720-1C68-4208-8AD5-68028CB4174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8" creationId="{6AEF75D0-92A6-404F-8469-F0E1CFD3A8D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9" creationId="{59049C64-AB50-41C9-93FF-0FB9E2A48F9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0" creationId="{1D8912CC-5543-4B06-9E40-A150CD4E522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1" creationId="{2B5CEFCD-7E39-45FC-A8B8-E5BBE0B18E3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2" creationId="{955C667C-8D7A-43C9-A65B-4C4E52A71177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3" creationId="{A0EE1822-3E24-4AE2-B74F-3F4F3EF1267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4" creationId="{8EF87374-B61C-4565-B996-DE0AD86F0A8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5" creationId="{13D6561C-6562-4ECF-9288-8440377BB08A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6" creationId="{9119F11A-A520-41BA-8229-7CCCD6B6299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7" creationId="{244E8C6B-3AE4-4A87-84D2-B90536CD966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8" creationId="{9CFE8707-134C-4C11-852F-C1B95C66E97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9" creationId="{607B93BF-D271-4279-B5B3-C9487C965A3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0" creationId="{FCDAFF6A-39B2-49FE-8A10-0BB5A180DC3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1" creationId="{4918C3BC-88DD-4B0D-9A68-55639F44309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2" creationId="{F35F7A5C-332B-432B-BCC7-8B4862064FE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3" creationId="{3074B84B-9220-4618-B366-CF8EA615AD3F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4" creationId="{94069F54-5260-477E-88B6-5A66D960795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5" creationId="{7C0B7401-8ABE-4675-928F-AC65E5135C61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6" creationId="{E79A09C0-1233-4E31-854A-12B0CDC90F8A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7" creationId="{0366D754-4FBB-4445-8A83-D679597F504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8" creationId="{3F009E8D-DDAC-4135-8134-4711C42A3D1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9" creationId="{13D20D35-E14E-4555-B9B4-D8174193F37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0" creationId="{E0205013-7BEB-4328-A7E3-5CF88EFD774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1" creationId="{F9878713-774F-4610-92EC-3D10854CDDE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2" creationId="{E6E4C453-94A1-42F4-8F3A-230608B84F17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3" creationId="{B23233D7-9FC8-440B-8CDD-6D5B1F56276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4" creationId="{BCA427EC-DFE0-4A2F-8E27-CEF6C9A9E92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5" creationId="{1848CA38-1B7C-4E3F-98B4-8C91802AF79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6" creationId="{493836A7-BC2C-475A-834E-9602B63AA6EA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7" creationId="{5DB1F5DC-FA3E-4BCA-BFDA-1E902CCCA85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8" creationId="{D46794C2-125D-49BA-9EE5-7888F3D2E3E1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9" creationId="{5BB87628-8E8D-490F-B819-AEE3832EEA4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0" creationId="{A7C596ED-91C9-4E79-8A5E-98DF208E48E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1" creationId="{6FC790EB-5089-485B-87FC-9DBD5881600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2" creationId="{8BAB85A3-CEE1-4E61-9260-A7EBF323BAE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3" creationId="{F701D9D3-9D68-43FC-8340-38240269BF9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4" creationId="{DC12E32F-3C29-41CC-A13A-38FB6B976527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5" creationId="{ED20266F-C1DA-4BE5-B8A8-B041C3792B7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6" creationId="{ADBD6FBD-F102-4FFC-B6D9-8C81FC1743D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7" creationId="{DAA6C4A7-6860-4C8A-9BE5-36511C3BFBA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8" creationId="{5325E50F-A045-4387-9A52-25F5826ACC7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9" creationId="{521D1AC0-3B8B-4F89-9EC6-DC7C00D1C3C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70" creationId="{6E36A5B7-EFF1-447D-8FF6-0941CA6D3A3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6" creationId="{8EEFE115-3543-4A5B-8BF3-692F9A8EEEA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7" creationId="{860BBAA4-D1C3-461F-90FF-C7F70DCEE83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8" creationId="{3203620B-24BE-434C-8E0D-3138B41BEA4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9" creationId="{12386208-968E-4D4C-8D32-0C796B7F671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0" creationId="{AE1D2760-96F9-45EC-A16F-5A2863FDB2A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1" creationId="{03C154B7-7482-4401-A2D6-3EEFC874F72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2" creationId="{321FC974-7316-4908-89CA-A0A9E1F04BC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3" creationId="{7DE2B460-18EB-4C89-894C-D2F54E25391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4" creationId="{DB4EAFF4-7479-48D8-AE6F-AD246F39C80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5" creationId="{6CD7C297-A1B3-408B-809A-D0D39C93FB7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6" creationId="{76E4C06A-C087-4165-9642-FD1F7AC3E5A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7" creationId="{7E6FCF30-19ED-4D39-BDBA-5F08A53E28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8" creationId="{AECA8BF2-B59D-4510-87D4-CA7FA055EA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9" creationId="{43AAE1E3-4657-4A42-8269-0E355755FC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0" creationId="{FFF43ED5-F73F-40B2-B79E-AAB910A89F1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1" creationId="{0B869BA4-17B7-4E47-9327-946B5AB6CB6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2" creationId="{90BE54DD-8C21-40D8-A1EE-CBA36C7D97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3" creationId="{388433C8-5B81-4658-BDA8-41947005F5B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4" creationId="{025E0A3C-9652-4886-9FDC-53BCD59ED58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5" creationId="{EE47F59A-9523-4AB5-8BA2-F28DB5B2B0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6" creationId="{0E51E9A2-59D0-47AE-9741-AAF6D83E120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7" creationId="{573BFB46-A2C3-438D-AED0-11BF314A140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8" creationId="{5723C9A4-D60E-4685-AD3D-A9EBB1E443D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9" creationId="{E3D99D2D-67D2-43CA-B5C6-01A77357C72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0" creationId="{397A80D5-86CB-46FA-A2C0-075E78CDA70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1" creationId="{C2F8FD59-3DE1-4DC0-A3D8-E2F06B1F5EF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2" creationId="{43F41614-DF70-48A0-83B6-FF168E2319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3" creationId="{33F4E5FE-C830-42AA-98F2-60CF4F01402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4" creationId="{47B3160E-0922-4466-8DD4-3C87ED17D2D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5" creationId="{02E98F55-FA9D-4EEE-8BE4-1260DB42F7A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6" creationId="{1E05BDA5-E172-4D6B-A984-2197E118761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7" creationId="{90CD80D8-2061-40CC-B080-AA388E5A869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8" creationId="{578026CC-94A0-407D-A79E-6A98141EDC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9" creationId="{BE7EB1EA-8E32-42B5-B3EF-C9AA12B432F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0" creationId="{2C213DB0-7A5B-4FBB-996B-62DC41150E9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1" creationId="{03A20C80-D61B-4655-B162-A28DB511A2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2" creationId="{C25C52BE-3973-4E2A-A9AB-141A0B7734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3" creationId="{1A8CC127-7762-4E4F-BDA6-23F7CEDDE84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4" creationId="{F4BCD3CD-3E55-4023-B306-58A46CD7A03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5" creationId="{B130C2B6-DADD-4513-A9D5-ED4CE904F47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6" creationId="{20C60BFA-F458-49CC-9957-182B6D2645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7" creationId="{C2CE25B6-FEE5-448A-A837-7A81C4965B9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8" creationId="{48C01712-4C67-433A-A6A6-809EE48700B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9" creationId="{387276E2-FC52-4948-808D-EF352A24B1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0" creationId="{2F95CC1D-77B1-46C2-8B10-9F68C868DE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1" creationId="{72649F57-6AB8-4C99-936D-AED23110CC6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2" creationId="{94378439-C5AB-4791-8C22-B848619CDF5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3" creationId="{6F61905A-D8D8-4EAA-873C-C306575E84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4" creationId="{A1850DCC-A31D-476B-B76D-8D99C9E0B50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5" creationId="{11FDCC1D-6BAC-4E51-A5CD-96B6E34B61E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6" creationId="{D09C669F-EC76-485C-91B8-3170622039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7" creationId="{EB6FC564-C7D1-4319-84BB-60D1A20464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8" creationId="{CA6058D7-6BC6-4828-846A-CE3B1596662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9" creationId="{F91AEF8D-C40D-442F-A1AB-A015132A8E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0" creationId="{F5F9F74F-47D7-4CFF-8C44-BFE5E839DF5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1" creationId="{659E806D-EC60-41CA-9F78-CA40C5B4C73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2" creationId="{21CDD624-25EB-4F6C-A9AD-C91198F1A2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3" creationId="{689DD715-85C8-4C53-82FC-12C9DC10136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4" creationId="{551A2B20-FAC0-458A-8AC9-90A6B96675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5" creationId="{8DF86729-282C-4A81-8EFA-1262D306F7E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1" creationId="{18BABFCE-AACF-425F-A69A-517512201B2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2" creationId="{123BEFE9-B6D4-4BA4-A6C1-097FD9B7D74F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3" creationId="{A8D7761B-51EA-4E95-95BD-BBA53138CDC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4" creationId="{8DF2F7DB-9122-4707-BC5F-5CDF5D778C1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5" creationId="{A73A2E01-0283-4087-950C-C0507A6ACF9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6" creationId="{E494B355-209D-486A-8F99-628C039B2DF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7" creationId="{062A3D7A-40A4-4C47-8B0B-069D88672E7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8" creationId="{FAA47E07-2FB0-4855-802D-90DB76FDC50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9" creationId="{686302B1-F99A-40EA-8995-D8433E6B080E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0" creationId="{6F86748F-0BEC-43C9-8206-DBC0E8E964C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1" creationId="{0895058C-C082-4EDF-ACDB-B19149841EBE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2" creationId="{2DFC84D5-9D08-44DA-9C23-5D03F59BFC0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3" creationId="{D0DFE841-C11B-4A84-A046-DF1B459578D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4" creationId="{2FDDE82E-7D86-4726-9501-6D066234AD1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5" creationId="{CF454B7E-79AE-4E48-83DD-5BCC3F55A13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6" creationId="{A83D7198-0D14-453C-941D-896ECD23D2A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7" creationId="{0F6F3FC2-16D2-4780-9A8F-F2019145AC1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8" creationId="{04B1E8C9-1F85-465E-8BD9-E22A828B7BA8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9" creationId="{64933811-1379-41BE-9E4C-A7527F9CBD2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0" creationId="{7D7B3DFB-DEB9-4A99-881A-DD645B85336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1" creationId="{F96A50DD-5B91-4FCD-ADA6-BB1294902B22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2" creationId="{C619F774-2721-40E4-9ECE-87432A0A9C5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3" creationId="{F928408D-0247-4F3D-A264-9578F76FBB0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4" creationId="{F62BA0E8-5652-41D3-AB14-A8B4E3101A0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5" creationId="{825E16AD-6471-4864-91C5-8516B83BC33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6" creationId="{2B687FA9-06EB-4510-AB55-2CEFE1636E6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7" creationId="{427A3124-7C8D-40A8-A4A1-262BDB1DDE7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8" creationId="{06EBD0A0-DCE5-485B-8F0C-49518692A843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9" creationId="{38A30723-D0D5-41CB-911A-D7EF4314A6C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0" creationId="{0C9EF6CE-B1F8-4C68-93A1-18380B332B2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1" creationId="{4E19D08D-A286-4AA6-A1E5-873ECA40C46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2" creationId="{C0F4069A-DC58-4E89-B274-928807772D2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3" creationId="{C84D0E30-707D-4A14-803E-7D82626D81E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4" creationId="{6F452233-DDD2-47EC-BE7B-7393A7172E1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5" creationId="{508D338D-CE9B-4C24-9101-CB1BFB5DB63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6" creationId="{6CF85137-4F41-4DD1-914E-F308C1C62BE8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7" creationId="{9ABCE73A-5D78-4420-AA31-44D8671E3E7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8" creationId="{2313E2E4-EC04-439E-9326-EFA5CD2A22E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9" creationId="{16130994-AA3B-4180-A679-76CA940C056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0" creationId="{8320CCC9-E4A8-4627-B7DD-80FDA4F77FE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1" creationId="{B251A5CF-5FF0-4A05-8916-63CB0C72D37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2" creationId="{D4229C76-A701-4D83-8C41-E310C69F107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3" creationId="{41B953F7-B6BF-425A-8AFC-71E2CEAC3C0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4" creationId="{0287EB1C-8DA7-4EBA-96EC-ABDF5C8A7D0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5" creationId="{576B0F55-4E83-4334-AB3B-FF80F13E7C2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6" creationId="{C504F29C-4FD4-4740-A9FE-D381E21D78E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7" creationId="{9EC4A9C2-AC6E-4BCD-B7FE-7F8B72D22B4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8" creationId="{B9009F3A-717D-4DE0-9FA1-B83FDC0D7A2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9" creationId="{47F766C9-5634-4975-AC15-72789A0490F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0" creationId="{FEEFDEA5-2AEE-4510-83A9-B894D1BBB33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1" creationId="{C927A4D0-FB1F-42FF-8DB9-02F1E0229DF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2" creationId="{5E3CD0DD-6A97-45E1-83D3-56C736ED61D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3" creationId="{634F67B6-E146-4D24-B608-0C822DC84CB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4" creationId="{70B82A83-B9C4-4F40-BD83-4758F0E8257D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5" creationId="{4FDD261D-B7A0-4FF3-946F-C1699E059D2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6" creationId="{820A6160-F494-45C7-8F3A-505A17B27A5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7" creationId="{8200A6EB-89DA-44F6-8964-13C0E0D4E22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8" creationId="{5F9F699D-6DFB-4C4A-B384-619A0918ADF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9" creationId="{913C37EE-8D15-4599-9A9E-8F162B886A7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1000" creationId="{46D380EF-A185-47D8-AF10-37F9D4B3028C}"/>
          </ac:spMkLst>
        </pc:spChg>
        <pc:spChg chg="add mod">
          <ac:chgData name="남 상현" userId="03ad4a8e8f7310f3" providerId="LiveId" clId="{740A85CB-3805-4F51-AB96-76CBC9786805}" dt="2022-04-05T05:59:29.307" v="1898" actId="571"/>
          <ac:spMkLst>
            <pc:docMk/>
            <pc:sldMk cId="1013503219" sldId="261"/>
            <ac:spMk id="1001" creationId="{BB4A7130-5B9D-4A48-B1DD-A75CFA1F4B78}"/>
          </ac:spMkLst>
        </pc:spChg>
        <pc:spChg chg="add mod">
          <ac:chgData name="남 상현" userId="03ad4a8e8f7310f3" providerId="LiveId" clId="{740A85CB-3805-4F51-AB96-76CBC9786805}" dt="2022-04-05T06:09:06.047" v="1942" actId="1076"/>
          <ac:spMkLst>
            <pc:docMk/>
            <pc:sldMk cId="1013503219" sldId="261"/>
            <ac:spMk id="1002" creationId="{ED922C70-47F2-4D4D-9518-A23035F6674B}"/>
          </ac:spMkLst>
        </pc:spChg>
        <pc:spChg chg="mod">
          <ac:chgData name="남 상현" userId="03ad4a8e8f7310f3" providerId="LiveId" clId="{740A85CB-3805-4F51-AB96-76CBC9786805}" dt="2022-04-05T06:07:37.664" v="1914"/>
          <ac:spMkLst>
            <pc:docMk/>
            <pc:sldMk cId="1013503219" sldId="261"/>
            <ac:spMk id="1004" creationId="{74D1423D-CC6F-476B-95F2-586DE8526FA3}"/>
          </ac:spMkLst>
        </pc:spChg>
        <pc:spChg chg="mod">
          <ac:chgData name="남 상현" userId="03ad4a8e8f7310f3" providerId="LiveId" clId="{740A85CB-3805-4F51-AB96-76CBC9786805}" dt="2022-04-05T06:07:41.232" v="1917" actId="20577"/>
          <ac:spMkLst>
            <pc:docMk/>
            <pc:sldMk cId="1013503219" sldId="261"/>
            <ac:spMk id="1005" creationId="{65829D06-92F3-4D78-A2CE-71255F90E359}"/>
          </ac:spMkLst>
        </pc:spChg>
        <pc:spChg chg="add mod">
          <ac:chgData name="남 상현" userId="03ad4a8e8f7310f3" providerId="LiveId" clId="{740A85CB-3805-4F51-AB96-76CBC9786805}" dt="2022-04-05T06:07:59.278" v="1919" actId="571"/>
          <ac:spMkLst>
            <pc:docMk/>
            <pc:sldMk cId="1013503219" sldId="261"/>
            <ac:spMk id="1006" creationId="{335DCEF3-8449-447F-8A18-FA0C4D1AB75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2" creationId="{978A2098-46ED-403F-A0CE-950866A2D420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3" creationId="{EF94FE60-2E97-4945-A02A-7ACEE85A1FF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4" creationId="{0BA51740-1E1D-4B9F-9438-C21D542A121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5" creationId="{B258B40A-40FB-45CF-873A-7AD68017E3F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6" creationId="{88ED14E4-5EAC-4A4D-B646-7A0B15ECBDF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7" creationId="{C4DA5E73-5972-4BDD-835F-288BA675784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8" creationId="{3AF14ECE-8472-4D02-8954-B6CC6204080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9" creationId="{C4AAEA52-7A26-4B05-A3C8-55D5BF24D0B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0" creationId="{20B761ED-6069-447F-9DD6-B2BD13D93A2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1" creationId="{57CAFB6A-377D-4936-B7EE-4359770FD9E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2" creationId="{370AAA13-4B2A-4B8D-884E-1F2AA64AB8A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3" creationId="{3698F892-E7F1-4B68-946C-E187F3E2F2E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4" creationId="{5AB6092E-5E03-4258-B9D8-BD3D07C3953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5" creationId="{EE141704-EAC0-47D8-828E-D48554041DD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6" creationId="{C6987FD0-55A7-4FE8-877B-39A6A9B84FA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7" creationId="{C804FAEC-8BE4-4BE3-9CF9-29A29026FA9E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8" creationId="{733D4C89-EC57-452C-AF03-F48AF619C8A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9" creationId="{2B13D146-9D33-488D-B6DC-F1528982BB6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0" creationId="{08D4CD10-EA0E-4F49-87FA-FCE03612378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1" creationId="{97F0DB93-F468-46FA-AEC4-0741E31EB09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2" creationId="{9379256A-1A41-46A2-90C4-4D0B3E102A9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3" creationId="{FB6F6802-2BBD-4A9F-B80D-D11DC5120B8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4" creationId="{60F03EED-2C04-4856-A729-B673825A9E0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5" creationId="{399145B4-5EBA-4547-AC7F-ABBCE7B9374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6" creationId="{7FE4843A-3C6F-460F-8649-BD3BC8CB576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7" creationId="{FB1427AD-8361-4B50-B01F-FD4D6840898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8" creationId="{59A00930-CF27-4D11-BE71-6BC0AC25E04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9" creationId="{EBD20759-4012-4A9D-8AA9-A9154EFAD31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0" creationId="{5C403E19-8164-41E5-B5C5-AE0633E7797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1" creationId="{26D613AD-9130-409E-930D-182FDD4B730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2" creationId="{782750B7-C67B-4344-8C4E-E30AE0550CB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3" creationId="{9AE04A98-15F4-4F36-BAB7-1ED39FB4C13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4" creationId="{A9B94681-C54E-4615-BC08-7954204311E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5" creationId="{B383F5BD-AFFB-472A-88EC-5D3472538A0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6" creationId="{6A96D873-B6E7-4DAD-8507-0C4B70E4941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7" creationId="{C333A155-9825-49E1-84A1-4CB33EC11C9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8" creationId="{30D21A5C-AF4B-4BDD-809F-4E67B59313A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9" creationId="{F204FD75-2195-4991-ABAF-85280F4E6FC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0" creationId="{AFC23BCC-3DD8-4B3D-A1BF-3D5032C3DB9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1" creationId="{C4D7B36F-2697-49E1-B511-748764FA6EA0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2" creationId="{2EB72FEE-1299-412E-B0E3-DF349725D67E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3" creationId="{67F37E53-996D-459A-A2D7-2C2D51DDAA4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4" creationId="{F2C7D50F-E42F-4D67-9C48-FCDD66EEF79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5" creationId="{7FCB04B8-F1FA-46E0-847C-D3C413C4D47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6" creationId="{768CC998-647E-4558-882A-B458AA8411F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7" creationId="{69E40E95-EBCC-4445-A8D8-4A4556DF26D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8" creationId="{5CC598BB-CE17-4B57-82B6-AC12487B416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9" creationId="{514A410B-39EC-4EC1-AA8D-107C642FD42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0" creationId="{ADD99A5A-1D11-40C5-ADE6-6FA6C739907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1" creationId="{5BFBB1C2-AF90-4267-86CF-A10F194F60F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2" creationId="{33CA5DD5-70B2-4161-9ABC-A0C66ECEFB6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3" creationId="{27D2FEFF-3295-472D-89F8-A1704E3B3FB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4" creationId="{76E99046-9178-4C52-B476-D977AE68933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5" creationId="{F8DA597C-0408-4A71-B6A2-9A4623D120F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6" creationId="{6225D581-F0E1-4AC7-AB60-4E35F551DBA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7" creationId="{1930163C-8C9F-4315-9882-9082951D630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8" creationId="{0399D1C9-0319-4ED8-89EC-4B6876E214D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9" creationId="{8DE2AE18-7015-4261-8C56-0E6CA7A1C7B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70" creationId="{6EB6C2E7-4A02-4CC6-8B8C-5242A50B2F9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71" creationId="{466FCF84-F9BF-4643-B55B-FB20E27AB15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7" creationId="{0498F1DE-BABB-4539-B8DE-AD088FB2E55D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8" creationId="{89749B44-AE49-4DFF-905E-81587651D42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9" creationId="{5A785CC5-3AD5-41D5-A783-139DDA0FF466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0" creationId="{FC98A70B-C9BE-40E1-8F8B-1E89231CF59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1" creationId="{CB58CC57-B792-4FCE-A47D-FAAB634DFF2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2" creationId="{5E5E7492-92E0-42F4-A43D-49536A9321E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3" creationId="{42CC8EBD-068B-448C-87BB-429E917683F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4" creationId="{BE19F778-B2C3-498A-8379-72B6F917842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5" creationId="{DAE50D7E-B0A5-4FF4-8BA4-F33C11810C17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6" creationId="{2602FBCA-7F29-4388-A138-C238479F247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7" creationId="{30DEE194-F108-4C2A-B13A-478F028FF97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8" creationId="{C7B31A37-C176-4E65-81BF-D511E405ACF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9" creationId="{6B55166E-EBEC-4821-827A-B2F9E5FB815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0" creationId="{8AF94E60-280A-49E6-B759-DE16F28F64F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1" creationId="{323E2D59-EC79-446E-87B7-12A67A9A050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2" creationId="{79916BF4-CFD2-41C9-9214-52EEF9712B3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3" creationId="{A4644BEE-B992-4EA7-BE5E-C69CDCEC568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4" creationId="{C43ADD29-9D0D-48CC-810C-925B1DD8E7F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5" creationId="{E02BB8E1-4CDA-4D1A-8CD1-68B1EB8D077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6" creationId="{A0E93BC9-3122-4CAD-AFE5-D2F638FC513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7" creationId="{F5EB2D1E-97A5-4747-8BBE-2247F88A40E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8" creationId="{FA986AB4-2088-4677-BEAA-C39BA8878A2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9" creationId="{BFDEB4BC-CB88-4210-A854-BC4F77EE311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0" creationId="{7110A947-703E-4894-9940-545D3FA93FA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1" creationId="{CB6EA9D2-E08F-49FB-96EA-2AE221C0D17D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2" creationId="{F584D20A-6498-4390-BA85-6B8773E2E48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3" creationId="{81E6DD0F-BAB6-4279-AE28-1389FF41790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4" creationId="{DC8D6FA2-D2E4-4DF5-9650-2567B1DC32B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5" creationId="{6167C9ED-FD6D-4D67-9EDF-31AA2EAE63B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6" creationId="{E63F9193-11B0-49AA-B77E-C84A15BE6AFC}"/>
          </ac:spMkLst>
        </pc:spChg>
        <pc:spChg chg="mod">
          <ac:chgData name="남 상현" userId="03ad4a8e8f7310f3" providerId="LiveId" clId="{740A85CB-3805-4F51-AB96-76CBC9786805}" dt="2022-04-05T06:17:06.862" v="1984" actId="207"/>
          <ac:spMkLst>
            <pc:docMk/>
            <pc:sldMk cId="1013503219" sldId="261"/>
            <ac:spMk id="1107" creationId="{2B4C81D4-0B06-4237-B84A-EC8C244AD7A7}"/>
          </ac:spMkLst>
        </pc:spChg>
        <pc:spChg chg="mod">
          <ac:chgData name="남 상현" userId="03ad4a8e8f7310f3" providerId="LiveId" clId="{740A85CB-3805-4F51-AB96-76CBC9786805}" dt="2022-04-05T06:17:10.115" v="1985" actId="207"/>
          <ac:spMkLst>
            <pc:docMk/>
            <pc:sldMk cId="1013503219" sldId="261"/>
            <ac:spMk id="1108" creationId="{24D250EA-4768-4993-894D-1F916A0FCD0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9" creationId="{25D78F2D-95C8-46B8-9F64-4BD86855AFF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0" creationId="{E8A1F8B1-7737-413B-A7CF-A65187771E9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1" creationId="{E6871DF4-F1D9-4DAA-A913-4AAAB7002FA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2" creationId="{15CC09E9-FB10-4DEA-A622-A9BD777122F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3" creationId="{0896714E-AF5A-4B8F-AE28-76375A62FFE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4" creationId="{1CF6A3BB-F2FF-4396-BA87-7DC115FB932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5" creationId="{5227A3C5-BF30-40F4-A446-2E0DB9C03D3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6" creationId="{D1B78A20-4729-4483-987C-CB22E64DA33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7" creationId="{422E7909-483D-4A29-A759-02CE65096CD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8" creationId="{9F817F77-533C-410B-8E41-542D6A7B988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9" creationId="{F4267F34-8254-4858-93BD-F914F5F1F26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0" creationId="{73CAFF8F-324C-476E-A0F2-C0A7F94173C3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1" creationId="{4614243A-A661-46D8-9974-9499DE43619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2" creationId="{ECACE790-51B2-4350-BF76-3FE6A8793124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3" creationId="{ED22529A-A090-44E6-B2E9-11DAF305765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4" creationId="{C8EDACC5-09CF-4DBD-8619-30F4A9C62CD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5" creationId="{9385F1F5-037F-48FE-97AF-7B91E118BB07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6" creationId="{014E91A5-06B0-4AEC-9F4D-FD29CA1EA614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7" creationId="{83A71597-9F26-4EB6-BAE5-196CD7A1020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8" creationId="{9A475446-9FBB-42B3-A24B-132D0949043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9" creationId="{AEC7144F-56D0-48AA-AF3D-C4E98D3C427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0" creationId="{BFD16FF0-4A5E-4594-AB71-ECE35E47B5D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1" creationId="{8073FED5-3180-4B6A-B51F-BEF8038FFD0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2" creationId="{49323F71-C238-45C6-A850-613FD0ED7F4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3" creationId="{74497089-5101-4C7A-BB72-BBFB838DE18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4" creationId="{9072AAD2-AEEB-4308-97E0-162931E1D68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5" creationId="{6FDF7106-4826-400B-913F-F9848C65DC4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6" creationId="{6C2137F5-D8AE-4435-A46A-BEBF0141550D}"/>
          </ac:spMkLst>
        </pc:spChg>
        <pc:spChg chg="add mod">
          <ac:chgData name="남 상현" userId="03ad4a8e8f7310f3" providerId="LiveId" clId="{740A85CB-3805-4F51-AB96-76CBC9786805}" dt="2022-04-05T06:17:32.798" v="1992" actId="1076"/>
          <ac:spMkLst>
            <pc:docMk/>
            <pc:sldMk cId="1013503219" sldId="261"/>
            <ac:spMk id="1137" creationId="{8D04DC86-B6AC-4A3B-A75A-E3EDE22C694B}"/>
          </ac:spMkLst>
        </pc:spChg>
        <pc:spChg chg="add 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8" creationId="{739C0BCB-BD95-4FFB-B472-D10BD29959C4}"/>
          </ac:spMkLst>
        </pc:spChg>
        <pc:spChg chg="add 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9" creationId="{2E600CBA-7FDE-4AA9-9C15-5B4749121B7D}"/>
          </ac:spMkLst>
        </pc:spChg>
        <pc:spChg chg="add mod ord">
          <ac:chgData name="남 상현" userId="03ad4a8e8f7310f3" providerId="LiveId" clId="{740A85CB-3805-4F51-AB96-76CBC9786805}" dt="2022-04-05T06:18:01.147" v="2003" actId="14100"/>
          <ac:spMkLst>
            <pc:docMk/>
            <pc:sldMk cId="1013503219" sldId="261"/>
            <ac:spMk id="1141" creationId="{64AEE6D2-B0C4-4192-84FA-9ABAEE64CECE}"/>
          </ac:spMkLst>
        </pc:spChg>
        <pc:spChg chg="add mod">
          <ac:chgData name="남 상현" userId="03ad4a8e8f7310f3" providerId="LiveId" clId="{740A85CB-3805-4F51-AB96-76CBC9786805}" dt="2022-04-05T06:19:42.798" v="2018" actId="164"/>
          <ac:spMkLst>
            <pc:docMk/>
            <pc:sldMk cId="1013503219" sldId="261"/>
            <ac:spMk id="1142" creationId="{5B6177CB-A3E7-4838-B8F0-937CD66E12C2}"/>
          </ac:spMkLst>
        </pc:spChg>
        <pc:spChg chg="mod">
          <ac:chgData name="남 상현" userId="03ad4a8e8f7310f3" providerId="LiveId" clId="{740A85CB-3805-4F51-AB96-76CBC9786805}" dt="2022-04-05T06:19:41.929" v="2017"/>
          <ac:spMkLst>
            <pc:docMk/>
            <pc:sldMk cId="1013503219" sldId="261"/>
            <ac:spMk id="1144" creationId="{E97E09A7-4595-4EC1-9ACA-561F1F4E410E}"/>
          </ac:spMkLst>
        </pc:spChg>
        <pc:spChg chg="mod">
          <ac:chgData name="남 상현" userId="03ad4a8e8f7310f3" providerId="LiveId" clId="{740A85CB-3805-4F51-AB96-76CBC9786805}" dt="2022-04-05T06:20:14.278" v="2023" actId="20577"/>
          <ac:spMkLst>
            <pc:docMk/>
            <pc:sldMk cId="1013503219" sldId="261"/>
            <ac:spMk id="1145" creationId="{E6075CAF-6E49-41D5-8340-29998B066D4B}"/>
          </ac:spMkLst>
        </pc:spChg>
        <pc:spChg chg="mod">
          <ac:chgData name="남 상현" userId="03ad4a8e8f7310f3" providerId="LiveId" clId="{740A85CB-3805-4F51-AB96-76CBC9786805}" dt="2022-04-05T06:20:54.569" v="2029"/>
          <ac:spMkLst>
            <pc:docMk/>
            <pc:sldMk cId="1013503219" sldId="261"/>
            <ac:spMk id="1149" creationId="{F0AF57B5-C426-4820-8E85-9A6501C98E02}"/>
          </ac:spMkLst>
        </pc:spChg>
        <pc:spChg chg="mod">
          <ac:chgData name="남 상현" userId="03ad4a8e8f7310f3" providerId="LiveId" clId="{740A85CB-3805-4F51-AB96-76CBC9786805}" dt="2022-04-05T06:20:54.569" v="2029"/>
          <ac:spMkLst>
            <pc:docMk/>
            <pc:sldMk cId="1013503219" sldId="261"/>
            <ac:spMk id="1150" creationId="{FCFFCFA1-CEE6-4B5E-9FD1-C92E8C656F00}"/>
          </ac:spMkLst>
        </pc:spChg>
        <pc:spChg chg="add mod">
          <ac:chgData name="남 상현" userId="03ad4a8e8f7310f3" providerId="LiveId" clId="{740A85CB-3805-4F51-AB96-76CBC9786805}" dt="2022-04-05T06:31:27.791" v="2091" actId="14100"/>
          <ac:spMkLst>
            <pc:docMk/>
            <pc:sldMk cId="1013503219" sldId="261"/>
            <ac:spMk id="1152" creationId="{8294FB1F-3A51-4B65-8DEA-A14865A6C5BA}"/>
          </ac:spMkLst>
        </pc:spChg>
        <pc:spChg chg="add 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1153" creationId="{EBBA33E0-0844-4CBE-AC90-F56083F6BEAA}"/>
          </ac:spMkLst>
        </pc:spChg>
        <pc:spChg chg="add del mod">
          <ac:chgData name="남 상현" userId="03ad4a8e8f7310f3" providerId="LiveId" clId="{740A85CB-3805-4F51-AB96-76CBC9786805}" dt="2022-04-05T06:22:40.788" v="2047" actId="478"/>
          <ac:spMkLst>
            <pc:docMk/>
            <pc:sldMk cId="1013503219" sldId="261"/>
            <ac:spMk id="1154" creationId="{F8513F5C-87D6-4142-8CCD-4B5C8EFE3BFB}"/>
          </ac:spMkLst>
        </pc:spChg>
        <pc:spChg chg="add del mod">
          <ac:chgData name="남 상현" userId="03ad4a8e8f7310f3" providerId="LiveId" clId="{740A85CB-3805-4F51-AB96-76CBC9786805}" dt="2022-04-05T06:22:42.138" v="2048" actId="478"/>
          <ac:spMkLst>
            <pc:docMk/>
            <pc:sldMk cId="1013503219" sldId="261"/>
            <ac:spMk id="1155" creationId="{133BD061-A569-445C-88AC-92B655339E09}"/>
          </ac:spMkLst>
        </pc:spChg>
        <pc:spChg chg="mod">
          <ac:chgData name="남 상현" userId="03ad4a8e8f7310f3" providerId="LiveId" clId="{740A85CB-3805-4F51-AB96-76CBC9786805}" dt="2022-04-05T06:22:57.868" v="2049"/>
          <ac:spMkLst>
            <pc:docMk/>
            <pc:sldMk cId="1013503219" sldId="261"/>
            <ac:spMk id="1160" creationId="{7C723CE9-2CDF-4EF0-88CE-25DF0FFD003A}"/>
          </ac:spMkLst>
        </pc:spChg>
        <pc:spChg chg="mod">
          <ac:chgData name="남 상현" userId="03ad4a8e8f7310f3" providerId="LiveId" clId="{740A85CB-3805-4F51-AB96-76CBC9786805}" dt="2022-04-05T06:22:57.868" v="2049"/>
          <ac:spMkLst>
            <pc:docMk/>
            <pc:sldMk cId="1013503219" sldId="261"/>
            <ac:spMk id="1161" creationId="{CF100260-29EA-4736-AFF5-6652F6F80847}"/>
          </ac:spMkLst>
        </pc:spChg>
        <pc:grpChg chg="add mod">
          <ac:chgData name="남 상현" userId="03ad4a8e8f7310f3" providerId="LiveId" clId="{740A85CB-3805-4F51-AB96-76CBC9786805}" dt="2022-04-05T06:08:22.407" v="1928" actId="1076"/>
          <ac:grpSpMkLst>
            <pc:docMk/>
            <pc:sldMk cId="1013503219" sldId="261"/>
            <ac:grpSpMk id="2" creationId="{B750B37B-BFF0-4A13-8E85-D1D273559D52}"/>
          </ac:grpSpMkLst>
        </pc:grpChg>
        <pc:grpChg chg="add mod ord topLvl">
          <ac:chgData name="남 상현" userId="03ad4a8e8f7310f3" providerId="LiveId" clId="{740A85CB-3805-4F51-AB96-76CBC9786805}" dt="2022-04-05T06:30:40.221" v="2087" actId="167"/>
          <ac:grpSpMkLst>
            <pc:docMk/>
            <pc:sldMk cId="1013503219" sldId="261"/>
            <ac:grpSpMk id="4" creationId="{49B20914-900C-4B95-BA5E-1059C9C0CCDF}"/>
          </ac:grpSpMkLst>
        </pc:grpChg>
        <pc:grpChg chg="add mod ord topLvl">
          <ac:chgData name="남 상현" userId="03ad4a8e8f7310f3" providerId="LiveId" clId="{740A85CB-3805-4F51-AB96-76CBC9786805}" dt="2022-04-05T06:09:06.047" v="1942" actId="1076"/>
          <ac:grpSpMkLst>
            <pc:docMk/>
            <pc:sldMk cId="1013503219" sldId="261"/>
            <ac:grpSpMk id="5" creationId="{EA6EFDF7-BC1B-47FF-97AD-16CD10C84984}"/>
          </ac:grpSpMkLst>
        </pc:grpChg>
        <pc:grpChg chg="add mod topLvl">
          <ac:chgData name="남 상현" userId="03ad4a8e8f7310f3" providerId="LiveId" clId="{740A85CB-3805-4F51-AB96-76CBC9786805}" dt="2022-04-05T06:09:06.047" v="1942" actId="1076"/>
          <ac:grpSpMkLst>
            <pc:docMk/>
            <pc:sldMk cId="1013503219" sldId="261"/>
            <ac:grpSpMk id="6" creationId="{295AE339-E4E3-4687-B147-724B018C5643}"/>
          </ac:grpSpMkLst>
        </pc:grpChg>
        <pc:grpChg chg="add del mod ord">
          <ac:chgData name="남 상현" userId="03ad4a8e8f7310f3" providerId="LiveId" clId="{740A85CB-3805-4F51-AB96-76CBC9786805}" dt="2022-04-05T06:07:30.138" v="1912" actId="165"/>
          <ac:grpSpMkLst>
            <pc:docMk/>
            <pc:sldMk cId="1013503219" sldId="261"/>
            <ac:grpSpMk id="7" creationId="{171B98E5-76BB-41FE-9581-DE5E9EEB1F38}"/>
          </ac:grpSpMkLst>
        </pc:grpChg>
        <pc:grpChg chg="add del mod ord">
          <ac:chgData name="남 상현" userId="03ad4a8e8f7310f3" providerId="LiveId" clId="{740A85CB-3805-4F51-AB96-76CBC9786805}" dt="2022-04-05T06:11:19.884" v="1950" actId="165"/>
          <ac:grpSpMkLst>
            <pc:docMk/>
            <pc:sldMk cId="1013503219" sldId="261"/>
            <ac:grpSpMk id="8" creationId="{32F4EF41-B533-4E54-88B8-62107A36F7F7}"/>
          </ac:grpSpMkLst>
        </pc:grpChg>
        <pc:grpChg chg="add mod">
          <ac:chgData name="남 상현" userId="03ad4a8e8f7310f3" providerId="LiveId" clId="{740A85CB-3805-4F51-AB96-76CBC9786805}" dt="2022-04-05T05:58:23.260" v="1885" actId="164"/>
          <ac:grpSpMkLst>
            <pc:docMk/>
            <pc:sldMk cId="1013503219" sldId="261"/>
            <ac:grpSpMk id="9" creationId="{5CAD08BA-FA12-4F65-A98E-0DAB0A93C229}"/>
          </ac:grpSpMkLst>
        </pc:grpChg>
        <pc:grpChg chg="add mod">
          <ac:chgData name="남 상현" userId="03ad4a8e8f7310f3" providerId="LiveId" clId="{740A85CB-3805-4F51-AB96-76CBC9786805}" dt="2022-04-05T05:58:22.892" v="1884" actId="164"/>
          <ac:grpSpMkLst>
            <pc:docMk/>
            <pc:sldMk cId="1013503219" sldId="261"/>
            <ac:grpSpMk id="10" creationId="{024B20A1-1079-4BE0-89CC-07234EA45485}"/>
          </ac:grpSpMkLst>
        </pc:grpChg>
        <pc:grpChg chg="mod topLvl">
          <ac:chgData name="남 상현" userId="03ad4a8e8f7310f3" providerId="LiveId" clId="{740A85CB-3805-4F51-AB96-76CBC9786805}" dt="2022-04-05T06:09:06.047" v="1942" actId="1076"/>
          <ac:grpSpMkLst>
            <pc:docMk/>
            <pc:sldMk cId="1013503219" sldId="261"/>
            <ac:grpSpMk id="11" creationId="{0B25E4B5-7E02-45A4-BEDA-FC997896C2C1}"/>
          </ac:grpSpMkLst>
        </pc:grpChg>
        <pc:grpChg chg="add del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12" creationId="{2F645E67-877F-466B-9F6D-697DF5B1FD67}"/>
          </ac:grpSpMkLst>
        </pc:grpChg>
        <pc:grpChg chg="add mod">
          <ac:chgData name="남 상현" userId="03ad4a8e8f7310f3" providerId="LiveId" clId="{740A85CB-3805-4F51-AB96-76CBC9786805}" dt="2022-04-05T06:08:20.215" v="1926" actId="1076"/>
          <ac:grpSpMkLst>
            <pc:docMk/>
            <pc:sldMk cId="1013503219" sldId="261"/>
            <ac:grpSpMk id="13" creationId="{3A0AFE51-B1C3-4F20-BC60-D10B0BC344B8}"/>
          </ac:grpSpMkLst>
        </pc:grpChg>
        <pc:grpChg chg="add mod">
          <ac:chgData name="남 상현" userId="03ad4a8e8f7310f3" providerId="LiveId" clId="{740A85CB-3805-4F51-AB96-76CBC9786805}" dt="2022-04-05T06:19:50.960" v="2020" actId="1076"/>
          <ac:grpSpMkLst>
            <pc:docMk/>
            <pc:sldMk cId="1013503219" sldId="261"/>
            <ac:grpSpMk id="24" creationId="{D53DEA4D-6449-4545-B8CE-17A157B73A24}"/>
          </ac:grpSpMkLst>
        </pc:grpChg>
        <pc:grpChg chg="mod topLvl">
          <ac:chgData name="남 상현" userId="03ad4a8e8f7310f3" providerId="LiveId" clId="{740A85CB-3805-4F51-AB96-76CBC9786805}" dt="2022-04-05T06:09:06.047" v="1942" actId="1076"/>
          <ac:grpSpMkLst>
            <pc:docMk/>
            <pc:sldMk cId="1013503219" sldId="261"/>
            <ac:grpSpMk id="263" creationId="{534B3B89-B094-41F6-AD4B-9A06C7D9AE12}"/>
          </ac:grpSpMkLst>
        </pc:grpChg>
        <pc:grpChg chg="del mod topLvl">
          <ac:chgData name="남 상현" userId="03ad4a8e8f7310f3" providerId="LiveId" clId="{740A85CB-3805-4F51-AB96-76CBC9786805}" dt="2022-04-05T02:37:19.660" v="1760" actId="478"/>
          <ac:grpSpMkLst>
            <pc:docMk/>
            <pc:sldMk cId="1013503219" sldId="261"/>
            <ac:grpSpMk id="279" creationId="{A82DED0A-2D72-4C46-9D3D-8F42559F45AD}"/>
          </ac:grpSpMkLst>
        </pc:grpChg>
        <pc:grpChg chg="del mod topLvl">
          <ac:chgData name="남 상현" userId="03ad4a8e8f7310f3" providerId="LiveId" clId="{740A85CB-3805-4F51-AB96-76CBC9786805}" dt="2022-04-05T02:37:18.410" v="1758" actId="478"/>
          <ac:grpSpMkLst>
            <pc:docMk/>
            <pc:sldMk cId="1013503219" sldId="261"/>
            <ac:grpSpMk id="295" creationId="{A922F02E-1E5A-418E-B4C7-93A1BB866F9E}"/>
          </ac:grpSpMkLst>
        </pc:grpChg>
        <pc:grpChg chg="del mod topLvl">
          <ac:chgData name="남 상현" userId="03ad4a8e8f7310f3" providerId="LiveId" clId="{740A85CB-3805-4F51-AB96-76CBC9786805}" dt="2022-04-05T02:37:18.910" v="1759" actId="478"/>
          <ac:grpSpMkLst>
            <pc:docMk/>
            <pc:sldMk cId="1013503219" sldId="261"/>
            <ac:grpSpMk id="311" creationId="{7C78DB06-3A85-4052-9A9B-E57D140E8FB1}"/>
          </ac:grpSpMkLst>
        </pc:grpChg>
        <pc:grpChg chg="del mod topLvl">
          <ac:chgData name="남 상현" userId="03ad4a8e8f7310f3" providerId="LiveId" clId="{740A85CB-3805-4F51-AB96-76CBC9786805}" dt="2022-04-05T02:43:25.424" v="1770" actId="478"/>
          <ac:grpSpMkLst>
            <pc:docMk/>
            <pc:sldMk cId="1013503219" sldId="261"/>
            <ac:grpSpMk id="327" creationId="{C4A8EFA3-3075-4A26-AD7F-989ECC1D68BE}"/>
          </ac:grpSpMkLst>
        </pc:grpChg>
        <pc:grpChg chg="add del mod topLvl">
          <ac:chgData name="남 상현" userId="03ad4a8e8f7310f3" providerId="LiveId" clId="{740A85CB-3805-4F51-AB96-76CBC9786805}" dt="2022-04-05T05:51:27.737" v="1833" actId="478"/>
          <ac:grpSpMkLst>
            <pc:docMk/>
            <pc:sldMk cId="1013503219" sldId="261"/>
            <ac:grpSpMk id="343" creationId="{F357B746-3480-4D96-BE71-45ABF462D591}"/>
          </ac:grpSpMkLst>
        </pc:grpChg>
        <pc:grpChg chg="del mod topLvl">
          <ac:chgData name="남 상현" userId="03ad4a8e8f7310f3" providerId="LiveId" clId="{740A85CB-3805-4F51-AB96-76CBC9786805}" dt="2022-04-05T05:51:26.854" v="1832" actId="478"/>
          <ac:grpSpMkLst>
            <pc:docMk/>
            <pc:sldMk cId="1013503219" sldId="261"/>
            <ac:grpSpMk id="359" creationId="{2E33EECF-5198-462C-B54E-E250970BA954}"/>
          </ac:grpSpMkLst>
        </pc:grpChg>
        <pc:grpChg chg="del mod topLvl">
          <ac:chgData name="남 상현" userId="03ad4a8e8f7310f3" providerId="LiveId" clId="{740A85CB-3805-4F51-AB96-76CBC9786805}" dt="2022-04-05T02:43:31.001" v="1773" actId="478"/>
          <ac:grpSpMkLst>
            <pc:docMk/>
            <pc:sldMk cId="1013503219" sldId="261"/>
            <ac:grpSpMk id="375" creationId="{DE939F37-427A-44A6-BB3A-ED60021B110D}"/>
          </ac:grpSpMkLst>
        </pc:grpChg>
        <pc:grpChg chg="del mod topLvl">
          <ac:chgData name="남 상현" userId="03ad4a8e8f7310f3" providerId="LiveId" clId="{740A85CB-3805-4F51-AB96-76CBC9786805}" dt="2022-04-05T02:43:31.563" v="1774" actId="478"/>
          <ac:grpSpMkLst>
            <pc:docMk/>
            <pc:sldMk cId="1013503219" sldId="261"/>
            <ac:grpSpMk id="391" creationId="{E9E42CC2-2470-48B5-A7B6-3539895A4FAE}"/>
          </ac:grpSpMkLst>
        </pc:grpChg>
        <pc:grpChg chg="mod topLvl">
          <ac:chgData name="남 상현" userId="03ad4a8e8f7310f3" providerId="LiveId" clId="{740A85CB-3805-4F51-AB96-76CBC9786805}" dt="2022-04-05T06:09:06.047" v="1942" actId="1076"/>
          <ac:grpSpMkLst>
            <pc:docMk/>
            <pc:sldMk cId="1013503219" sldId="261"/>
            <ac:grpSpMk id="407" creationId="{269E5CC2-1CC1-4B32-8D7D-3297748FB928}"/>
          </ac:grpSpMkLst>
        </pc:grpChg>
        <pc:grpChg chg="mod topLvl">
          <ac:chgData name="남 상현" userId="03ad4a8e8f7310f3" providerId="LiveId" clId="{740A85CB-3805-4F51-AB96-76CBC9786805}" dt="2022-04-05T06:09:06.047" v="1942" actId="1076"/>
          <ac:grpSpMkLst>
            <pc:docMk/>
            <pc:sldMk cId="1013503219" sldId="261"/>
            <ac:grpSpMk id="423" creationId="{B763DF3E-BC2F-44CB-94AF-FF0C0987DF18}"/>
          </ac:grpSpMkLst>
        </pc:grpChg>
        <pc:grpChg chg="del mod">
          <ac:chgData name="남 상현" userId="03ad4a8e8f7310f3" providerId="LiveId" clId="{740A85CB-3805-4F51-AB96-76CBC9786805}" dt="2022-04-05T06:30:13.248" v="2081" actId="478"/>
          <ac:grpSpMkLst>
            <pc:docMk/>
            <pc:sldMk cId="1013503219" sldId="261"/>
            <ac:grpSpMk id="444" creationId="{C48FB048-8527-43A2-A706-AE73767A33EE}"/>
          </ac:grpSpMkLst>
        </pc:grpChg>
        <pc:grpChg chg="mod topLvl">
          <ac:chgData name="남 상현" userId="03ad4a8e8f7310f3" providerId="LiveId" clId="{740A85CB-3805-4F51-AB96-76CBC9786805}" dt="2022-04-05T06:30:17.496" v="2083" actId="1076"/>
          <ac:grpSpMkLst>
            <pc:docMk/>
            <pc:sldMk cId="1013503219" sldId="261"/>
            <ac:grpSpMk id="445" creationId="{E4755DB9-5CBE-4A46-A641-EA5E4BEDEC72}"/>
          </ac:grpSpMkLst>
        </pc:grpChg>
        <pc:grpChg chg="mod topLvl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48" creationId="{7E93B5CB-F926-4726-A7B4-4ADEABBE7C57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55" creationId="{273F0D82-77B0-4C38-9975-9D703BFD1B78}"/>
          </ac:grpSpMkLst>
        </pc:grpChg>
        <pc:grpChg chg="mod topLvl">
          <ac:chgData name="남 상현" userId="03ad4a8e8f7310f3" providerId="LiveId" clId="{740A85CB-3805-4F51-AB96-76CBC9786805}" dt="2022-04-05T06:09:06.047" v="1942" actId="1076"/>
          <ac:grpSpMkLst>
            <pc:docMk/>
            <pc:sldMk cId="1013503219" sldId="261"/>
            <ac:grpSpMk id="464" creationId="{64EF4932-9ECF-4165-940B-0BAA273F81F6}"/>
          </ac:grpSpMkLst>
        </pc:grpChg>
        <pc:grpChg chg="del mod topLvl">
          <ac:chgData name="남 상현" userId="03ad4a8e8f7310f3" providerId="LiveId" clId="{740A85CB-3805-4F51-AB96-76CBC9786805}" dt="2022-04-05T02:43:32.297" v="1775" actId="478"/>
          <ac:grpSpMkLst>
            <pc:docMk/>
            <pc:sldMk cId="1013503219" sldId="261"/>
            <ac:grpSpMk id="467" creationId="{D5B9F96A-93E7-4C79-9E81-A924FAAD7FF6}"/>
          </ac:grpSpMkLst>
        </pc:grpChg>
        <pc:grpChg chg="del mod topLvl">
          <ac:chgData name="남 상현" userId="03ad4a8e8f7310f3" providerId="LiveId" clId="{740A85CB-3805-4F51-AB96-76CBC9786805}" dt="2022-04-05T02:43:32.938" v="1776" actId="478"/>
          <ac:grpSpMkLst>
            <pc:docMk/>
            <pc:sldMk cId="1013503219" sldId="261"/>
            <ac:grpSpMk id="483" creationId="{EDBBB7C0-9815-439D-ACCD-A3DB3323594D}"/>
          </ac:grpSpMkLst>
        </pc:grpChg>
        <pc:grpChg chg="del mod topLvl">
          <ac:chgData name="남 상현" userId="03ad4a8e8f7310f3" providerId="LiveId" clId="{740A85CB-3805-4F51-AB96-76CBC9786805}" dt="2022-04-05T02:43:33.375" v="1777" actId="478"/>
          <ac:grpSpMkLst>
            <pc:docMk/>
            <pc:sldMk cId="1013503219" sldId="261"/>
            <ac:grpSpMk id="499" creationId="{CCCBD3F0-BC35-46F3-9C7F-C668ACB94EEA}"/>
          </ac:grpSpMkLst>
        </pc:grpChg>
        <pc:grpChg chg="del mod topLvl">
          <ac:chgData name="남 상현" userId="03ad4a8e8f7310f3" providerId="LiveId" clId="{740A85CB-3805-4F51-AB96-76CBC9786805}" dt="2022-04-05T02:43:33.828" v="1778" actId="478"/>
          <ac:grpSpMkLst>
            <pc:docMk/>
            <pc:sldMk cId="1013503219" sldId="261"/>
            <ac:grpSpMk id="515" creationId="{06D21555-7AE6-4D38-A26A-BAF6279BADBC}"/>
          </ac:grpSpMkLst>
        </pc:grpChg>
        <pc:grpChg chg="del mod topLvl">
          <ac:chgData name="남 상현" userId="03ad4a8e8f7310f3" providerId="LiveId" clId="{740A85CB-3805-4F51-AB96-76CBC9786805}" dt="2022-04-05T02:43:34.328" v="1779" actId="478"/>
          <ac:grpSpMkLst>
            <pc:docMk/>
            <pc:sldMk cId="1013503219" sldId="261"/>
            <ac:grpSpMk id="531" creationId="{007FC34D-01AD-45A2-ADB4-B62CA13BEAB7}"/>
          </ac:grpSpMkLst>
        </pc:grpChg>
        <pc:grpChg chg="del mod topLvl">
          <ac:chgData name="남 상현" userId="03ad4a8e8f7310f3" providerId="LiveId" clId="{740A85CB-3805-4F51-AB96-76CBC9786805}" dt="2022-04-05T02:43:34.766" v="1780" actId="478"/>
          <ac:grpSpMkLst>
            <pc:docMk/>
            <pc:sldMk cId="1013503219" sldId="261"/>
            <ac:grpSpMk id="547" creationId="{2A7FCCCA-A6F1-4440-BE76-9A28A311D0B6}"/>
          </ac:grpSpMkLst>
        </pc:grpChg>
        <pc:grpChg chg="del mod topLvl">
          <ac:chgData name="남 상현" userId="03ad4a8e8f7310f3" providerId="LiveId" clId="{740A85CB-3805-4F51-AB96-76CBC9786805}" dt="2022-04-05T02:43:35.188" v="1781" actId="478"/>
          <ac:grpSpMkLst>
            <pc:docMk/>
            <pc:sldMk cId="1013503219" sldId="261"/>
            <ac:grpSpMk id="563" creationId="{889B41C2-D54C-4B61-9645-27DF068CC979}"/>
          </ac:grpSpMkLst>
        </pc:grpChg>
        <pc:grpChg chg="mod topLvl">
          <ac:chgData name="남 상현" userId="03ad4a8e8f7310f3" providerId="LiveId" clId="{740A85CB-3805-4F51-AB96-76CBC9786805}" dt="2022-04-05T06:08:25.595" v="1930" actId="1076"/>
          <ac:grpSpMkLst>
            <pc:docMk/>
            <pc:sldMk cId="1013503219" sldId="261"/>
            <ac:grpSpMk id="584" creationId="{95A73155-9569-4DC5-9CE4-2430EFDD8606}"/>
          </ac:grpSpMkLst>
        </pc:grpChg>
        <pc:grpChg chg="mod ord topLvl">
          <ac:chgData name="남 상현" userId="03ad4a8e8f7310f3" providerId="LiveId" clId="{740A85CB-3805-4F51-AB96-76CBC9786805}" dt="2022-04-05T06:22:21.079" v="2042"/>
          <ac:grpSpMkLst>
            <pc:docMk/>
            <pc:sldMk cId="1013503219" sldId="261"/>
            <ac:grpSpMk id="609" creationId="{832B787B-475A-4C08-877F-70823CE4AF9C}"/>
          </ac:grpSpMkLst>
        </pc:grpChg>
        <pc:grpChg chg="add del mod">
          <ac:chgData name="남 상현" userId="03ad4a8e8f7310f3" providerId="LiveId" clId="{740A85CB-3805-4F51-AB96-76CBC9786805}" dt="2022-04-05T02:44:21.556" v="1788" actId="478"/>
          <ac:grpSpMkLst>
            <pc:docMk/>
            <pc:sldMk cId="1013503219" sldId="261"/>
            <ac:grpSpMk id="623" creationId="{582B60EB-DA6B-494D-A331-550DB1060CDE}"/>
          </ac:grpSpMkLst>
        </pc:grpChg>
        <pc:grpChg chg="mod topLvl">
          <ac:chgData name="남 상현" userId="03ad4a8e8f7310f3" providerId="LiveId" clId="{740A85CB-3805-4F51-AB96-76CBC9786805}" dt="2022-04-05T06:08:05.998" v="1920" actId="164"/>
          <ac:grpSpMkLst>
            <pc:docMk/>
            <pc:sldMk cId="1013503219" sldId="261"/>
            <ac:grpSpMk id="636" creationId="{A522CD6F-D1F1-434C-877A-D2DDB9164422}"/>
          </ac:grpSpMkLst>
        </pc:grpChg>
        <pc:grpChg chg="del 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643" creationId="{926916B7-5680-4D52-A285-DD00E3642E64}"/>
          </ac:grpSpMkLst>
        </pc:grpChg>
        <pc:grpChg chg="mod ord topLvl">
          <ac:chgData name="남 상현" userId="03ad4a8e8f7310f3" providerId="LiveId" clId="{740A85CB-3805-4F51-AB96-76CBC9786805}" dt="2022-04-05T06:18:27.473" v="2013" actId="1076"/>
          <ac:grpSpMkLst>
            <pc:docMk/>
            <pc:sldMk cId="1013503219" sldId="261"/>
            <ac:grpSpMk id="646" creationId="{1D32E55C-FF8E-41E5-BAC7-C43F98C9971E}"/>
          </ac:grpSpMkLst>
        </pc:grpChg>
        <pc:grpChg chg="mod ord topLvl">
          <ac:chgData name="남 상현" userId="03ad4a8e8f7310f3" providerId="LiveId" clId="{740A85CB-3805-4F51-AB96-76CBC9786805}" dt="2022-04-05T06:22:08.157" v="2038" actId="1076"/>
          <ac:grpSpMkLst>
            <pc:docMk/>
            <pc:sldMk cId="1013503219" sldId="261"/>
            <ac:grpSpMk id="649" creationId="{EBB5074B-19B0-4E36-B7EB-810492BA11AA}"/>
          </ac:grpSpMkLst>
        </pc:grpChg>
        <pc:grpChg chg="del mod topLvl">
          <ac:chgData name="남 상현" userId="03ad4a8e8f7310f3" providerId="LiveId" clId="{740A85CB-3805-4F51-AB96-76CBC9786805}" dt="2022-04-05T06:19:52.788" v="2021" actId="478"/>
          <ac:grpSpMkLst>
            <pc:docMk/>
            <pc:sldMk cId="1013503219" sldId="261"/>
            <ac:grpSpMk id="652" creationId="{28F4D87A-699E-449B-B925-89B7BB96BC59}"/>
          </ac:grpSpMkLst>
        </pc:grpChg>
        <pc:grpChg chg="mod">
          <ac:chgData name="남 상현" userId="03ad4a8e8f7310f3" providerId="LiveId" clId="{740A85CB-3805-4F51-AB96-76CBC9786805}" dt="2022-03-22T03:35:21.340" v="1483" actId="164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690" creationId="{5EE816D0-A39E-40A0-A67D-DB9E8AF4DE37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06" creationId="{BAEBBA9F-A7F8-4CCA-8AFA-6BEC90054EA2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22" creationId="{009C8F83-A71C-4644-BD2D-0912D6832694}"/>
          </ac:grpSpMkLst>
        </pc:grpChg>
        <pc:grpChg chg="add mod ord topLvl">
          <ac:chgData name="남 상현" userId="03ad4a8e8f7310f3" providerId="LiveId" clId="{740A85CB-3805-4F51-AB96-76CBC9786805}" dt="2022-04-05T06:09:06.047" v="1942" actId="1076"/>
          <ac:grpSpMkLst>
            <pc:docMk/>
            <pc:sldMk cId="1013503219" sldId="261"/>
            <ac:grpSpMk id="739" creationId="{25D5E1F0-8A6A-4166-A89D-187435736F6B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0" creationId="{3A862964-BB4D-4C60-8C79-A3F2F9DE18AB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1" creationId="{F101F66B-0761-44FC-8668-59FECD946CE1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2" creationId="{5215428D-C6CC-4BB9-86A3-801A838A9E5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3" creationId="{41FFDDBA-F334-492D-8BC4-FA0493BF4112}"/>
          </ac:grpSpMkLst>
        </pc:grpChg>
        <pc:grpChg chg="add 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6" creationId="{190BF456-BBD2-4501-A8DC-F1D217F1C284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7" creationId="{AE424798-1D02-445A-9B44-90B185C10670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8" creationId="{36A4E4EB-AF2D-4EE1-A86C-F8A907D48128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9" creationId="{55590378-0493-461D-9A6C-4293F7A35F16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10" creationId="{941DEF36-675F-4713-929B-8A82FDF096EA}"/>
          </ac:grpSpMkLst>
        </pc:grpChg>
        <pc:grpChg chg="add mod ord topLvl">
          <ac:chgData name="남 상현" userId="03ad4a8e8f7310f3" providerId="LiveId" clId="{740A85CB-3805-4F51-AB96-76CBC9786805}" dt="2022-04-05T06:09:06.047" v="1942" actId="1076"/>
          <ac:grpSpMkLst>
            <pc:docMk/>
            <pc:sldMk cId="1013503219" sldId="261"/>
            <ac:grpSpMk id="871" creationId="{70509103-BBF1-4D3F-903A-9BFC2266E15F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2" creationId="{72E5C147-E28F-4321-81BF-39782DCE281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3" creationId="{83BD5390-7675-4EBE-BE8F-EF0C6A951B61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4" creationId="{77F9AE18-179F-404F-AD2E-2A9CB419148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5" creationId="{BD91C1D8-A940-43E2-A2C5-2BC5A83250D1}"/>
          </ac:grpSpMkLst>
        </pc:grpChg>
        <pc:grpChg chg="add mod ord">
          <ac:chgData name="남 상현" userId="03ad4a8e8f7310f3" providerId="LiveId" clId="{740A85CB-3805-4F51-AB96-76CBC9786805}" dt="2022-04-05T06:17:25.379" v="1990" actId="1076"/>
          <ac:grpSpMkLst>
            <pc:docMk/>
            <pc:sldMk cId="1013503219" sldId="261"/>
            <ac:grpSpMk id="936" creationId="{D90DB1C4-0BFC-48D8-9B53-9C07962C61EB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7" creationId="{25545A9C-B11F-4F25-A54F-2349F2CE2629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8" creationId="{36F0FFD3-97BC-45A6-AC4A-09F35CD1BC1F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9" creationId="{35B6E4EB-AA30-4EA4-B45A-9FA6D449A9D5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40" creationId="{83C8E5D6-9F21-4595-9E97-458E28BBE765}"/>
          </ac:grpSpMkLst>
        </pc:grpChg>
        <pc:grpChg chg="add mod">
          <ac:chgData name="남 상현" userId="03ad4a8e8f7310f3" providerId="LiveId" clId="{740A85CB-3805-4F51-AB96-76CBC9786805}" dt="2022-04-05T06:09:06.047" v="1942" actId="1076"/>
          <ac:grpSpMkLst>
            <pc:docMk/>
            <pc:sldMk cId="1013503219" sldId="261"/>
            <ac:grpSpMk id="1003" creationId="{FC74FC4C-BD0A-4874-ADB2-0A2DEF227D37}"/>
          </ac:grpSpMkLst>
        </pc:grpChg>
        <pc:grpChg chg="add 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7" creationId="{FCBEAE50-DAD2-474D-BF29-AC959FC008DD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8" creationId="{EF069AA6-3D5A-4CCA-8FFE-082A8446B410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9" creationId="{269710E3-DB2B-420B-9C76-102CF5998E28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10" creationId="{61AD32AC-11CC-4E00-AC15-F55D6FFA94DB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11" creationId="{AEA0479B-2C70-40F5-99F6-812FE9E5B7DA}"/>
          </ac:grpSpMkLst>
        </pc:grpChg>
        <pc:grpChg chg="add mod ord">
          <ac:chgData name="남 상현" userId="03ad4a8e8f7310f3" providerId="LiveId" clId="{740A85CB-3805-4F51-AB96-76CBC9786805}" dt="2022-04-05T06:31:22.504" v="2090" actId="167"/>
          <ac:grpSpMkLst>
            <pc:docMk/>
            <pc:sldMk cId="1013503219" sldId="261"/>
            <ac:grpSpMk id="1072" creationId="{2154E0A4-1D7E-45A4-854D-B107750AC526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3" creationId="{09497564-5292-4089-BFB0-EE44380A041B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4" creationId="{44A36625-681A-429A-9312-8D8E35404769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5" creationId="{5A9A7266-5C82-4EF9-8BCF-4599708DDD4E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6" creationId="{3588A99D-FC37-4BE8-9B7B-B1FF8F5BB385}"/>
          </ac:grpSpMkLst>
        </pc:grpChg>
        <pc:grpChg chg="add mod">
          <ac:chgData name="남 상현" userId="03ad4a8e8f7310f3" providerId="LiveId" clId="{740A85CB-3805-4F51-AB96-76CBC9786805}" dt="2022-04-05T06:19:42.798" v="2018" actId="164"/>
          <ac:grpSpMkLst>
            <pc:docMk/>
            <pc:sldMk cId="1013503219" sldId="261"/>
            <ac:grpSpMk id="1143" creationId="{0E19633F-A738-4C75-829D-CB1374A15677}"/>
          </ac:grpSpMkLst>
        </pc:grpChg>
        <pc:grpChg chg="add mod">
          <ac:chgData name="남 상현" userId="03ad4a8e8f7310f3" providerId="LiveId" clId="{740A85CB-3805-4F51-AB96-76CBC9786805}" dt="2022-04-05T06:20:54.569" v="2029"/>
          <ac:grpSpMkLst>
            <pc:docMk/>
            <pc:sldMk cId="1013503219" sldId="261"/>
            <ac:grpSpMk id="1146" creationId="{B4166708-7E5E-4FFB-B98A-6851BFF2DA66}"/>
          </ac:grpSpMkLst>
        </pc:grpChg>
        <pc:grpChg chg="mod">
          <ac:chgData name="남 상현" userId="03ad4a8e8f7310f3" providerId="LiveId" clId="{740A85CB-3805-4F51-AB96-76CBC9786805}" dt="2022-04-05T06:20:54.569" v="2029"/>
          <ac:grpSpMkLst>
            <pc:docMk/>
            <pc:sldMk cId="1013503219" sldId="261"/>
            <ac:grpSpMk id="1148" creationId="{82D004A9-DBB5-45A6-8D54-B3E099F5707D}"/>
          </ac:grpSpMkLst>
        </pc:grpChg>
        <pc:grpChg chg="add mod">
          <ac:chgData name="남 상현" userId="03ad4a8e8f7310f3" providerId="LiveId" clId="{740A85CB-3805-4F51-AB96-76CBC9786805}" dt="2022-04-05T06:26:26.731" v="2074" actId="1076"/>
          <ac:grpSpMkLst>
            <pc:docMk/>
            <pc:sldMk cId="1013503219" sldId="261"/>
            <ac:grpSpMk id="1156" creationId="{C710D2AC-EB28-45C7-BEA4-CD32C75B6EC9}"/>
          </ac:grpSpMkLst>
        </pc:grpChg>
        <pc:grpChg chg="mod">
          <ac:chgData name="남 상현" userId="03ad4a8e8f7310f3" providerId="LiveId" clId="{740A85CB-3805-4F51-AB96-76CBC9786805}" dt="2022-04-05T06:22:57.868" v="2049"/>
          <ac:grpSpMkLst>
            <pc:docMk/>
            <pc:sldMk cId="1013503219" sldId="261"/>
            <ac:grpSpMk id="1158" creationId="{BAAE4C5C-A8E8-4D95-8C49-DDF26CDB612B}"/>
          </ac:grpSpMkLst>
        </pc:grpChg>
        <pc:cxnChg chg="del mod topLvl">
          <ac:chgData name="남 상현" userId="03ad4a8e8f7310f3" providerId="LiveId" clId="{740A85CB-3805-4F51-AB96-76CBC9786805}" dt="2022-04-05T06:20:30.819" v="2026" actId="478"/>
          <ac:cxnSpMkLst>
            <pc:docMk/>
            <pc:sldMk cId="1013503219" sldId="261"/>
            <ac:cxnSpMk id="3" creationId="{4EA37C05-BBDA-4BD3-B6B4-35550B8B4CFE}"/>
          </ac:cxnSpMkLst>
        </pc:cxnChg>
        <pc:cxnChg chg="del mod">
          <ac:chgData name="남 상현" userId="03ad4a8e8f7310f3" providerId="LiveId" clId="{740A85CB-3805-4F51-AB96-76CBC9786805}" dt="2022-04-05T06:30:14.673" v="2082" actId="478"/>
          <ac:cxnSpMkLst>
            <pc:docMk/>
            <pc:sldMk cId="1013503219" sldId="261"/>
            <ac:cxnSpMk id="440" creationId="{8E5B5512-0BF4-4F94-B865-388B11F23EC0}"/>
          </ac:cxnSpMkLst>
        </pc:cxnChg>
        <pc:cxnChg chg="del mod topLvl">
          <ac:chgData name="남 상현" userId="03ad4a8e8f7310f3" providerId="LiveId" clId="{740A85CB-3805-4F51-AB96-76CBC9786805}" dt="2022-04-05T06:19:54.581" v="2022" actId="478"/>
          <ac:cxnSpMkLst>
            <pc:docMk/>
            <pc:sldMk cId="1013503219" sldId="261"/>
            <ac:cxnSpMk id="442" creationId="{AB26F6C7-2565-4186-AB74-D354F1F6492F}"/>
          </ac:cxnSpMkLst>
        </pc:cxnChg>
        <pc:cxnChg chg="mod">
          <ac:chgData name="남 상현" userId="03ad4a8e8f7310f3" providerId="LiveId" clId="{740A85CB-3805-4F51-AB96-76CBC9786805}" dt="2022-03-22T03:35:16.863" v="1480" actId="165"/>
          <ac:cxnSpMkLst>
            <pc:docMk/>
            <pc:sldMk cId="1013503219" sldId="261"/>
            <ac:cxnSpMk id="634" creationId="{38F432C9-AA71-472E-BC9F-7E1DACA34E45}"/>
          </ac:cxnSpMkLst>
        </pc:cxnChg>
        <pc:cxnChg chg="add mod">
          <ac:chgData name="남 상현" userId="03ad4a8e8f7310f3" providerId="LiveId" clId="{740A85CB-3805-4F51-AB96-76CBC9786805}" dt="2022-04-05T06:15:46.669" v="1970" actId="571"/>
          <ac:cxnSpMkLst>
            <pc:docMk/>
            <pc:sldMk cId="1013503219" sldId="261"/>
            <ac:cxnSpMk id="1140" creationId="{4001A09F-2E0B-47F8-9CE4-DB7049D33609}"/>
          </ac:cxnSpMkLst>
        </pc:cxnChg>
        <pc:cxnChg chg="mod">
          <ac:chgData name="남 상현" userId="03ad4a8e8f7310f3" providerId="LiveId" clId="{740A85CB-3805-4F51-AB96-76CBC9786805}" dt="2022-04-05T06:20:54.569" v="2029"/>
          <ac:cxnSpMkLst>
            <pc:docMk/>
            <pc:sldMk cId="1013503219" sldId="261"/>
            <ac:cxnSpMk id="1147" creationId="{59F43D0B-B04F-469B-90AE-3DF9FA2A8B61}"/>
          </ac:cxnSpMkLst>
        </pc:cxnChg>
        <pc:cxnChg chg="add mod">
          <ac:chgData name="남 상현" userId="03ad4a8e8f7310f3" providerId="LiveId" clId="{740A85CB-3805-4F51-AB96-76CBC9786805}" dt="2022-04-05T06:20:57.989" v="2031" actId="1076"/>
          <ac:cxnSpMkLst>
            <pc:docMk/>
            <pc:sldMk cId="1013503219" sldId="261"/>
            <ac:cxnSpMk id="1151" creationId="{545A3203-2DF2-4F60-A1F9-A8544CFF7593}"/>
          </ac:cxnSpMkLst>
        </pc:cxnChg>
        <pc:cxnChg chg="mod">
          <ac:chgData name="남 상현" userId="03ad4a8e8f7310f3" providerId="LiveId" clId="{740A85CB-3805-4F51-AB96-76CBC9786805}" dt="2022-04-05T06:22:57.868" v="2049"/>
          <ac:cxnSpMkLst>
            <pc:docMk/>
            <pc:sldMk cId="1013503219" sldId="261"/>
            <ac:cxnSpMk id="1157" creationId="{47F00415-9A7B-4489-A6DD-55FB9D1AC81E}"/>
          </ac:cxnSpMkLst>
        </pc:cxnChg>
        <pc:cxnChg chg="mod">
          <ac:chgData name="남 상현" userId="03ad4a8e8f7310f3" providerId="LiveId" clId="{740A85CB-3805-4F51-AB96-76CBC9786805}" dt="2022-04-05T06:22:57.868" v="2049"/>
          <ac:cxnSpMkLst>
            <pc:docMk/>
            <pc:sldMk cId="1013503219" sldId="261"/>
            <ac:cxnSpMk id="1159" creationId="{9F378C35-2802-4C21-94D0-EECD92AA24C8}"/>
          </ac:cxnSpMkLst>
        </pc:cxnChg>
      </pc:sldChg>
      <pc:sldChg chg="addSp delSp modSp mod">
        <pc:chgData name="남 상현" userId="03ad4a8e8f7310f3" providerId="LiveId" clId="{740A85CB-3805-4F51-AB96-76CBC9786805}" dt="2022-04-05T06:20:24.638" v="2025" actId="20577"/>
        <pc:sldMkLst>
          <pc:docMk/>
          <pc:sldMk cId="2920374433" sldId="262"/>
        </pc:sldMkLst>
        <pc:spChg chg="add del mod">
          <ac:chgData name="남 상현" userId="03ad4a8e8f7310f3" providerId="LiveId" clId="{740A85CB-3805-4F51-AB96-76CBC9786805}" dt="2022-03-17T05:52:12.880" v="106" actId="478"/>
          <ac:spMkLst>
            <pc:docMk/>
            <pc:sldMk cId="2920374433" sldId="262"/>
            <ac:spMk id="2" creationId="{527FB906-453A-48D4-96AE-554F0CEF4FD4}"/>
          </ac:spMkLst>
        </pc:spChg>
        <pc:spChg chg="mod topLvl">
          <ac:chgData name="남 상현" userId="03ad4a8e8f7310f3" providerId="LiveId" clId="{740A85CB-3805-4F51-AB96-76CBC9786805}" dt="2022-03-22T01:21:30.326" v="632" actId="165"/>
          <ac:spMkLst>
            <pc:docMk/>
            <pc:sldMk cId="2920374433" sldId="262"/>
            <ac:spMk id="448" creationId="{44A24A8D-E5C7-4722-B586-FBB53D231F1B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1" creationId="{5A8BA3B6-06BC-4840-B7C0-10C6F253D1FB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2" creationId="{80504186-EF68-473C-9453-961301A14772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3" creationId="{88F5D136-8976-4A75-A9B9-1A348286C243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54" creationId="{E149F94E-4935-4861-B068-2FFE964E943E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55" creationId="{2D4A3416-AFC6-4547-AE32-EE53ECA4784A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56" creationId="{905E4CFC-6E27-48E2-B03A-32DEE2F31AFA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7" creationId="{FF5CFF28-F925-4379-BC3C-70773494DFD5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8" creationId="{323E0303-92EA-4E53-9580-4733CDDB3E1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9" creationId="{E0B6FBA8-CC08-40F0-94B7-B574354692CA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0" creationId="{16A17EEA-1F87-4B9C-803B-DBAFF5A10D35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1" creationId="{094FF785-3EFD-44E5-A2AF-0B55E66A9C1B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2" creationId="{7D261EFD-2B9B-47B8-9BEC-0B18DF05A1C7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63" creationId="{A9ABBA21-5911-4FDC-94D2-91C348241B8C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64" creationId="{81A93B56-CCFB-40B5-85A9-0D17501E6DF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65" creationId="{0A175F1B-F7F0-4DD3-8848-68DE36D7BB32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6" creationId="{967AFE0F-7CD5-4F04-A33A-6BF36DDEE01A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7" creationId="{F9311183-ECE9-4743-9B07-261663A5C75C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8" creationId="{09F4D6AA-A094-4855-BC88-6B83F646B479}"/>
          </ac:spMkLst>
        </pc:spChg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  <pc:spChg chg="mod">
          <ac:chgData name="남 상현" userId="03ad4a8e8f7310f3" providerId="LiveId" clId="{740A85CB-3805-4F51-AB96-76CBC9786805}" dt="2022-04-05T06:20:24.638" v="2025" actId="20577"/>
          <ac:spMkLst>
            <pc:docMk/>
            <pc:sldMk cId="2920374433" sldId="262"/>
            <ac:spMk id="501" creationId="{220D5AD1-F220-4949-9F0D-9FA7DB82A5B0}"/>
          </ac:spMkLst>
        </pc:spChg>
        <pc:spChg chg="mod">
          <ac:chgData name="남 상현" userId="03ad4a8e8f7310f3" providerId="LiveId" clId="{740A85CB-3805-4F51-AB96-76CBC9786805}" dt="2022-04-05T06:20:23.048" v="2024" actId="20577"/>
          <ac:spMkLst>
            <pc:docMk/>
            <pc:sldMk cId="2920374433" sldId="262"/>
            <ac:spMk id="649" creationId="{220D5AD1-F220-4949-9F0D-9FA7DB82A5B0}"/>
          </ac:spMkLst>
        </pc:spChg>
        <pc:grpChg chg="add del mod">
          <ac:chgData name="남 상현" userId="03ad4a8e8f7310f3" providerId="LiveId" clId="{740A85CB-3805-4F51-AB96-76CBC9786805}" dt="2022-03-22T01:15:31.486" v="555" actId="165"/>
          <ac:grpSpMkLst>
            <pc:docMk/>
            <pc:sldMk cId="2920374433" sldId="262"/>
            <ac:grpSpMk id="2" creationId="{9C3E63F4-3490-4CF9-9C44-F6A11D87B9F0}"/>
          </ac:grpSpMkLst>
        </pc:grpChg>
        <pc:grpChg chg="add del mod">
          <ac:chgData name="남 상현" userId="03ad4a8e8f7310f3" providerId="LiveId" clId="{740A85CB-3805-4F51-AB96-76CBC9786805}" dt="2022-03-22T01:15:32.487" v="556" actId="165"/>
          <ac:grpSpMkLst>
            <pc:docMk/>
            <pc:sldMk cId="2920374433" sldId="262"/>
            <ac:grpSpMk id="3" creationId="{A4D460ED-B06B-44D5-B13C-D157E3C7D537}"/>
          </ac:grpSpMkLst>
        </pc:grpChg>
        <pc:grpChg chg="add del mod">
          <ac:chgData name="남 상현" userId="03ad4a8e8f7310f3" providerId="LiveId" clId="{740A85CB-3805-4F51-AB96-76CBC9786805}" dt="2022-03-22T01:15:33.982" v="557" actId="165"/>
          <ac:grpSpMkLst>
            <pc:docMk/>
            <pc:sldMk cId="2920374433" sldId="262"/>
            <ac:grpSpMk id="4" creationId="{801D7004-FB0E-47AE-AF4B-74FD48C1C6ED}"/>
          </ac:grpSpMkLst>
        </pc:grpChg>
        <pc:grpChg chg="add del mod">
          <ac:chgData name="남 상현" userId="03ad4a8e8f7310f3" providerId="LiveId" clId="{740A85CB-3805-4F51-AB96-76CBC9786805}" dt="2022-03-22T01:15:35.033" v="558" actId="165"/>
          <ac:grpSpMkLst>
            <pc:docMk/>
            <pc:sldMk cId="2920374433" sldId="262"/>
            <ac:grpSpMk id="5" creationId="{93D3DF8C-9C5F-4C3E-BD23-3EBD6C3C13CD}"/>
          </ac:grpSpMkLst>
        </pc:grpChg>
        <pc:grpChg chg="del">
          <ac:chgData name="남 상현" userId="03ad4a8e8f7310f3" providerId="LiveId" clId="{740A85CB-3805-4F51-AB96-76CBC9786805}" dt="2022-03-22T01:14:44.840" v="539" actId="165"/>
          <ac:grpSpMkLst>
            <pc:docMk/>
            <pc:sldMk cId="2920374433" sldId="262"/>
            <ac:grpSpMk id="444" creationId="{8AA81FA0-7BD2-4065-88E9-1F80D62B7BA8}"/>
          </ac:grpSpMkLst>
        </pc:grpChg>
        <pc:grpChg chg="del mod topLvl">
          <ac:chgData name="남 상현" userId="03ad4a8e8f7310f3" providerId="LiveId" clId="{740A85CB-3805-4F51-AB96-76CBC9786805}" dt="2022-03-22T01:14:47.201" v="540" actId="165"/>
          <ac:grpSpMkLst>
            <pc:docMk/>
            <pc:sldMk cId="2920374433" sldId="262"/>
            <ac:grpSpMk id="446" creationId="{6DD4224E-C942-4234-B3F1-3291CA56F51A}"/>
          </ac:grpSpMkLst>
        </pc:grpChg>
        <pc:grpChg chg="del mod topLvl">
          <ac:chgData name="남 상현" userId="03ad4a8e8f7310f3" providerId="LiveId" clId="{740A85CB-3805-4F51-AB96-76CBC9786805}" dt="2022-03-22T01:14:49.029" v="541" actId="165"/>
          <ac:grpSpMkLst>
            <pc:docMk/>
            <pc:sldMk cId="2920374433" sldId="262"/>
            <ac:grpSpMk id="447" creationId="{2AAB96CB-445C-415C-9947-48F143284F45}"/>
          </ac:grpSpMkLst>
        </pc:grpChg>
        <pc:grpChg chg="del mod topLvl">
          <ac:chgData name="남 상현" userId="03ad4a8e8f7310f3" providerId="LiveId" clId="{740A85CB-3805-4F51-AB96-76CBC9786805}" dt="2022-03-22T01:14:51.814" v="542" actId="165"/>
          <ac:grpSpMkLst>
            <pc:docMk/>
            <pc:sldMk cId="2920374433" sldId="262"/>
            <ac:grpSpMk id="449" creationId="{76DABCB2-673C-4C20-9D8C-3D34F879882E}"/>
          </ac:grpSpMkLst>
        </pc:grpChg>
        <pc:grpChg chg="del mod topLvl">
          <ac:chgData name="남 상현" userId="03ad4a8e8f7310f3" providerId="LiveId" clId="{740A85CB-3805-4F51-AB96-76CBC9786805}" dt="2022-03-22T01:14:55.344" v="543" actId="165"/>
          <ac:grpSpMkLst>
            <pc:docMk/>
            <pc:sldMk cId="2920374433" sldId="262"/>
            <ac:grpSpMk id="450" creationId="{918917CD-BBE8-4F8A-811B-58EB1750CED4}"/>
          </ac:grpSpMkLst>
        </pc:grpChg>
        <pc:grpChg chg="add del mod">
          <ac:chgData name="남 상현" userId="03ad4a8e8f7310f3" providerId="LiveId" clId="{740A85CB-3805-4F51-AB96-76CBC9786805}" dt="2022-03-22T01:15:36.090" v="559" actId="165"/>
          <ac:grpSpMkLst>
            <pc:docMk/>
            <pc:sldMk cId="2920374433" sldId="262"/>
            <ac:grpSpMk id="469" creationId="{9BEF7F53-77AD-4C79-9F9D-FF2BFE9FAEF3}"/>
          </ac:grpSpMkLst>
        </pc:grpChg>
        <pc:grpChg chg="add del mod topLvl">
          <ac:chgData name="남 상현" userId="03ad4a8e8f7310f3" providerId="LiveId" clId="{740A85CB-3805-4F51-AB96-76CBC9786805}" dt="2022-03-22T01:23:05.798" v="858" actId="165"/>
          <ac:grpSpMkLst>
            <pc:docMk/>
            <pc:sldMk cId="2920374433" sldId="262"/>
            <ac:grpSpMk id="470" creationId="{D2868884-721D-412F-BC37-494FBD06A89F}"/>
          </ac:grpSpMkLst>
        </pc:grpChg>
        <pc:grpChg chg="add del mod topLvl">
          <ac:chgData name="남 상현" userId="03ad4a8e8f7310f3" providerId="LiveId" clId="{740A85CB-3805-4F51-AB96-76CBC9786805}" dt="2022-03-22T01:22:16.569" v="725" actId="165"/>
          <ac:grpSpMkLst>
            <pc:docMk/>
            <pc:sldMk cId="2920374433" sldId="262"/>
            <ac:grpSpMk id="502" creationId="{3631ABB0-938B-444D-9536-7699A6D2C299}"/>
          </ac:grpSpMkLst>
        </pc:grpChg>
        <pc:grpChg chg="add del mod">
          <ac:chgData name="남 상현" userId="03ad4a8e8f7310f3" providerId="LiveId" clId="{740A85CB-3805-4F51-AB96-76CBC9786805}" dt="2022-03-22T01:21:30.326" v="632" actId="165"/>
          <ac:grpSpMkLst>
            <pc:docMk/>
            <pc:sldMk cId="2920374433" sldId="262"/>
            <ac:grpSpMk id="503" creationId="{45E66FEC-A2A3-4A7A-9427-9F13B0B5229F}"/>
          </ac:grpSpMkLst>
        </pc:grpChg>
        <pc:grpChg chg="add del mod">
          <ac:chgData name="남 상현" userId="03ad4a8e8f7310f3" providerId="LiveId" clId="{740A85CB-3805-4F51-AB96-76CBC9786805}" dt="2022-03-22T01:24:28.634" v="885" actId="165"/>
          <ac:grpSpMkLst>
            <pc:docMk/>
            <pc:sldMk cId="2920374433" sldId="262"/>
            <ac:grpSpMk id="504" creationId="{08B9CF2C-8901-4D5C-8611-30289880F5C9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08" creationId="{07486BBA-41CA-44DD-9F5A-5BDD5D7F3357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09" creationId="{39CF905F-022C-485E-92E5-D38B6C6FDE9C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0" creationId="{355046A7-ABD4-4674-8B2B-BCE5E063191D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1" creationId="{AC7C8CC0-A3F4-4AF2-BF62-CA45560A4B2D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2" creationId="{F05A1567-C0FB-42DF-916E-9DE116A83A2A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3" creationId="{A09D9239-C2CD-4853-8CCF-9BD4C8C29588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7" creationId="{86A0E626-B9A9-4C79-B9CD-D7E6603BCF4F}"/>
          </ac:grpSpMkLst>
        </pc:grpChg>
        <pc:grpChg chg="add mod">
          <ac:chgData name="남 상현" userId="03ad4a8e8f7310f3" providerId="LiveId" clId="{740A85CB-3805-4F51-AB96-76CBC9786805}" dt="2022-03-22T01:26:56.564" v="925" actId="1076"/>
          <ac:grpSpMkLst>
            <pc:docMk/>
            <pc:sldMk cId="2920374433" sldId="262"/>
            <ac:grpSpMk id="518" creationId="{75FCD3E4-5219-4C00-A27D-C00E0F941EB2}"/>
          </ac:grpSpMkLst>
        </pc:grpChg>
        <pc:cxnChg chg="mod topLvl">
          <ac:chgData name="남 상현" userId="03ad4a8e8f7310f3" providerId="LiveId" clId="{740A85CB-3805-4F51-AB96-76CBC9786805}" dt="2022-03-22T01:21:30.326" v="632" actId="165"/>
          <ac:cxnSpMkLst>
            <pc:docMk/>
            <pc:sldMk cId="2920374433" sldId="262"/>
            <ac:cxnSpMk id="445" creationId="{4CB4DB58-32B9-4FE8-87D2-2E8715947E96}"/>
          </ac:cxnSpMkLst>
        </pc:cxn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  <pc:sldChg chg="addSp delSp modSp new mod">
        <pc:chgData name="남 상현" userId="03ad4a8e8f7310f3" providerId="LiveId" clId="{740A85CB-3805-4F51-AB96-76CBC9786805}" dt="2022-03-28T11:11:34.649" v="1739" actId="14100"/>
        <pc:sldMkLst>
          <pc:docMk/>
          <pc:sldMk cId="1720477759" sldId="276"/>
        </pc:sldMkLst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2" creationId="{A9F13497-A8D5-4925-9002-B06CDE968D18}"/>
          </ac:spMkLst>
        </pc:spChg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3" creationId="{F1239519-00F4-4C6C-9238-9C1CAEE846DA}"/>
          </ac:spMkLst>
        </pc:spChg>
        <pc:spChg chg="add mod">
          <ac:chgData name="남 상현" userId="03ad4a8e8f7310f3" providerId="LiveId" clId="{740A85CB-3805-4F51-AB96-76CBC9786805}" dt="2022-03-28T11:11:25.754" v="1726" actId="14100"/>
          <ac:spMkLst>
            <pc:docMk/>
            <pc:sldMk cId="1720477759" sldId="276"/>
            <ac:spMk id="4" creationId="{2FEA90B8-C603-4DD0-9BC9-DA22847D5F0E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9" creationId="{D9F390E9-5B6C-48EF-B2EE-775C0D16084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2" creationId="{A68979B1-40C5-4818-84CB-03C8EF80961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3" creationId="{38615318-7180-4E9C-83D0-2BC0E97C5C4B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4" creationId="{BDC1F3B5-1B4C-489C-AB91-B70DF941C7C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5" creationId="{3827DD6A-1E58-4F08-A294-DB3E42F76E1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6" creationId="{62DF3401-4D2B-4BD7-BC36-DE0CA80D8D1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7" creationId="{CC601D1B-2C70-40FE-95FF-06CF8396C053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8" creationId="{3A8456FA-EADA-4142-A2F2-B61E974AD28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9" creationId="{849C6BBD-F762-4765-B485-71DF56E5B7E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0" creationId="{8B00A0FA-FE67-4877-B0A2-1E014EF8FF9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1" creationId="{4B0EB479-A503-4F04-8402-8644415C2FF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2" creationId="{9B458C79-8F61-41BE-B116-0B4E95FBF41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3" creationId="{2C301FBA-9C52-4D11-8BC8-21F35B467706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4" creationId="{89C1E89B-03FC-4EA5-AE3E-0729A979F78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5" creationId="{CD3E47D6-A36E-4F6B-A052-BE50FF0F68D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6" creationId="{664185A0-39E2-4B1A-8B0A-230CC7AA250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7" creationId="{CEAC5065-AA6F-4B78-ACBA-777B587E1985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8" creationId="{4495B5CC-183D-499D-9618-84BF8895202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9" creationId="{9B6C40BC-31CD-42BE-9567-D4BA23AF0AD9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0" creationId="{A8EAFD4C-97A2-4892-9029-77BBDCA90415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1" creationId="{82A30D38-EB4A-438C-B3F4-E05B231D2F2F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2" creationId="{9676D37E-D51E-49B4-B8C3-DCFF40674D76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3" creationId="{704DFE5F-CD87-43DD-A62F-039245426DE8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4" creationId="{0F586D43-8FB3-427F-93A5-291F862441A4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5" creationId="{5071D29E-6FA4-455D-9C8E-09C127E3EA64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6" creationId="{A6103EDB-68F9-49A7-A5DE-3FE060AEFD40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7" creationId="{9667ED90-035B-4F9C-BDAB-5A781E2FD1DB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0" creationId="{D44D7FFD-D872-46C7-B7E2-8CDE6FF5F91C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1" creationId="{FD1D7460-56EB-45F7-836E-819C3BB61594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2" creationId="{24262F64-46F0-48E5-B483-E84CD5BD7F10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3" creationId="{623D103D-80E3-4932-9DDB-D2D46D35FD0A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5" creationId="{5904F8C1-C1F6-4D2D-A69F-267C256EBAFB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6" creationId="{31886344-2607-479B-BA2D-773719F1318F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7" creationId="{01386A4D-4A09-4633-AA7A-3AE4A06ED06E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8" creationId="{4AB8B903-5957-44F1-9B19-EF6DF064AB70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0" creationId="{22A8BF8D-98A7-4600-989F-CC3A6C195E3F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2" creationId="{E8AC7C72-FF33-47F9-AC9D-2356511309E5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3" creationId="{CE1360E1-8B95-4CD8-BA69-A6A8AA866B04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4" creationId="{1FE813F7-5730-4D58-BEDE-57EBC919C702}"/>
          </ac:spMkLst>
        </pc:spChg>
        <pc:spChg chg="add del mod">
          <ac:chgData name="남 상현" userId="03ad4a8e8f7310f3" providerId="LiveId" clId="{740A85CB-3805-4F51-AB96-76CBC9786805}" dt="2022-03-22T01:02:50.432" v="461" actId="478"/>
          <ac:spMkLst>
            <pc:docMk/>
            <pc:sldMk cId="1720477759" sldId="276"/>
            <ac:spMk id="55" creationId="{66E4FA68-7F32-4263-8306-4D1AB771D0E6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6" creationId="{2FCF2539-FF52-4297-A58B-C8FFF396661E}"/>
          </ac:spMkLst>
        </pc:spChg>
        <pc:spChg chg="add del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7" creationId="{3B83E07F-EE8D-4126-8E31-0738E5278409}"/>
          </ac:spMkLst>
        </pc:spChg>
        <pc:spChg chg="add del mod">
          <ac:chgData name="남 상현" userId="03ad4a8e8f7310f3" providerId="LiveId" clId="{740A85CB-3805-4F51-AB96-76CBC9786805}" dt="2022-03-28T11:05:27.327" v="1511" actId="478"/>
          <ac:spMkLst>
            <pc:docMk/>
            <pc:sldMk cId="1720477759" sldId="276"/>
            <ac:spMk id="58" creationId="{D25F7A39-785F-43A2-8521-B722E54A4E28}"/>
          </ac:spMkLst>
        </pc:spChg>
        <pc:spChg chg="mod">
          <ac:chgData name="남 상현" userId="03ad4a8e8f7310f3" providerId="LiveId" clId="{740A85CB-3805-4F51-AB96-76CBC9786805}" dt="2022-03-22T01:11:42.596" v="524" actId="20577"/>
          <ac:spMkLst>
            <pc:docMk/>
            <pc:sldMk cId="1720477759" sldId="276"/>
            <ac:spMk id="63" creationId="{E71B6AC0-E789-4F01-B2D4-BC0BE2BD762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66" creationId="{0BEFD2C2-F6AB-4F45-8329-8871A4834D99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7" creationId="{718BFAF6-A22B-4B58-900D-30847AFFFF2B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8" creationId="{26BE647F-25AA-4834-A9A2-A3DD5447C033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9" creationId="{EAF88CED-5879-466E-852D-E1104EAE9425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0" creationId="{F28C2C7A-4D96-4F62-975F-2C33E806BDB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1" creationId="{45F2D11D-E903-46B9-BD8F-DDD56F7C75D7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2" creationId="{B0FE7B9E-8578-44A1-8477-458B5EB981A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3" creationId="{AED1DD25-F981-4C18-8A92-44448BEAA54E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4" creationId="{DA4755CF-D7EC-47CF-A77B-35B66754E478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5" creationId="{1327821F-D16D-4D1A-93F6-3201245ECDFC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6" creationId="{20B130F8-29A7-4899-ADB7-7BC036A6F961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7" creationId="{09B02147-F525-4803-B2F6-74B721236D9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8" creationId="{82F6DDFF-2ABD-4EBE-BC0E-74AB4ED40F8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9" creationId="{078C9E53-D103-43E8-A44C-F4B1D6136C1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0" creationId="{D504516C-A8E4-49E6-B8FF-ACBC3D6B106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1" creationId="{97E11EEF-6882-4D99-8305-25A77B6734D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2" creationId="{C73D271C-8C57-4CE9-A97D-6D4B3E354D6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3" creationId="{AAAA4EBF-B998-4204-8685-6F83DB7BAC41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4" creationId="{0A7098F6-7BA1-414C-B74C-27FDBAE4ACD4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4" creationId="{E1E3C29B-B21D-4037-A727-61619016F094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5" creationId="{D0398D1E-CFF0-4AC3-9FF0-F495FA798507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5" creationId="{D136D8F3-ABB7-4D9A-B984-D11019FE1B81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7" creationId="{53C347D8-F7B1-452F-B323-9A74074E0407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88" creationId="{F7CC7BA9-6C3B-4295-B306-E6B233903748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89" creationId="{8DCF8DCB-C63A-40A9-B16F-176F8755A5A5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90" creationId="{06A60D0B-6300-40A2-9E9A-84D7B24FFE52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91" creationId="{900AEAF0-F893-4F9E-A346-9507AC103751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6" creationId="{69C8E843-0665-4F88-AC27-E139FF0A76D9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8" creationId="{DBC2FFC4-5B84-4FEA-B3C8-D5A59D161743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9" creationId="{B8329BF8-E033-4F7B-B2D1-1FD133DA180E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100" creationId="{89CAADCA-7398-4AE1-8C64-77E6BF3279FA}"/>
          </ac:spMkLst>
        </pc:spChg>
        <pc:spChg chg="add del mod or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1" creationId="{99CC0B31-DC29-4C01-ADD9-ED334F0AF557}"/>
          </ac:spMkLst>
        </pc:spChg>
        <pc:spChg chg="add del mod or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2" creationId="{4B6D6BE2-9802-4A3C-9D42-4539D681802F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3" creationId="{6EF4C448-B230-411D-A780-6478D61C3D7F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4" creationId="{3EF2C27B-6FD3-4059-8A62-36CF8382650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5" creationId="{F877547C-4F9E-4046-BCB3-1EA165ADC070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6" creationId="{8E34861F-5C04-4615-9930-B718659B70F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7" creationId="{F425889F-5C94-4189-9643-A53ADCFFC37B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8" creationId="{A28E2E8E-6599-47D1-89C1-734683719C42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9" creationId="{3741B680-B092-4945-BEE5-C4C99EBE91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0" creationId="{FCD42E7D-212D-426A-88F4-D7E0B8705EBC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1" creationId="{E0F4BD02-6EBA-4847-8E8B-332CDB10C964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2" creationId="{8C09E8CF-F2A9-4E99-82E1-E121F32FC811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3" creationId="{E03D52E9-96B4-4D28-8778-B8ADEF8E25D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4" creationId="{406C67BB-E71A-4B64-A59E-E5F0816290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5" creationId="{91A4EB55-0259-4CC3-8DA5-58656848B446}"/>
          </ac:spMkLst>
        </pc:spChg>
        <pc:spChg chg="add del mod">
          <ac:chgData name="남 상현" userId="03ad4a8e8f7310f3" providerId="LiveId" clId="{740A85CB-3805-4F51-AB96-76CBC9786805}" dt="2022-03-28T11:05:23.205" v="1509" actId="478"/>
          <ac:spMkLst>
            <pc:docMk/>
            <pc:sldMk cId="1720477759" sldId="276"/>
            <ac:spMk id="116" creationId="{FEF761C7-3B9B-4D5B-80CA-CC8F3A58DDD1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1" creationId="{D800EFB8-E743-4BB6-979B-698F0F46D14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2" creationId="{6A5C1E9C-DF7E-4738-84FE-0F7AC9369312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4" creationId="{26F72E8F-0D55-487F-B979-23AEE279ECB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5" creationId="{B6F98BF8-06E3-4EFC-86F1-4E96400392E9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128" creationId="{ABC5D7F6-5D13-410D-9FEB-5B93FD784267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3" creationId="{139E978A-6798-498A-BABB-3CEC2DC96F2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4" creationId="{26752464-AA8A-4048-A3C8-6BDE14D6FED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5" creationId="{49D4C05D-A4ED-43E1-8C78-AA7FEC4060D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6" creationId="{2AE511C2-8CA1-4252-9F26-908452A27B72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7" creationId="{B383E84D-E592-491E-BAE3-588B2B3439A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8" creationId="{DD99BA56-63AF-476E-8827-E7B8B203352D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9" creationId="{C22B5A35-B107-405B-8AD6-D1FD7F3FE19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0" creationId="{5194928C-B14E-41C1-8C81-D71D1EFB86E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5" creationId="{9A18FE4B-61D9-4CB5-956A-36871325A22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7" creationId="{70363A28-7771-412A-98FF-CE0A8E5243FA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8" creationId="{1801F78D-E7EA-40F9-ACFE-BC2DD47FBEC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9" creationId="{6CE6B441-EA98-4D5A-BBC6-6089F726316E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0" creationId="{40884398-F6FC-4E1C-95A1-5D3E89E41DFE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1" creationId="{A0518C7C-819D-4C16-98DB-E5699977670C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2" creationId="{CB46C5DA-904C-4A78-85F5-91058055325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3" creationId="{86EFFC63-C34D-4F21-938B-6326C15C15F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4" creationId="{F90DCAF9-803A-4EC5-B134-1E6D14889FA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5" creationId="{D355A5D0-BF18-4489-B654-C311734738D5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6" creationId="{0A40EC7C-5E85-490A-9E41-0BEC0E5FAC32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7" creationId="{C1C94F28-E298-40D1-8906-37A324C58F4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8" creationId="{6B651F21-AF18-42EC-83E5-5C71A8352929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9" creationId="{88DEC4C1-53F1-41F5-9355-AEDCE05DE36D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0" creationId="{D098FFA8-D7A3-4FB9-981E-42D0B51D525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1" creationId="{133E0065-F533-441A-84E3-07CFBF8B381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2" creationId="{255F1C49-4E4B-469C-A18A-4AE3D100DF08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3" creationId="{BE03E081-E10C-40A3-AB0C-2011E002959C}"/>
          </ac:spMkLst>
        </pc:spChg>
        <pc:spChg chg="add mod">
          <ac:chgData name="남 상현" userId="03ad4a8e8f7310f3" providerId="LiveId" clId="{740A85CB-3805-4F51-AB96-76CBC9786805}" dt="2022-03-28T11:11:34.649" v="1739" actId="14100"/>
          <ac:spMkLst>
            <pc:docMk/>
            <pc:sldMk cId="1720477759" sldId="276"/>
            <ac:spMk id="165" creationId="{D406FF8E-ED16-4604-B07B-EFF188CDF5FD}"/>
          </ac:spMkLst>
        </pc:spChg>
        <pc:grpChg chg="add mod">
          <ac:chgData name="남 상현" userId="03ad4a8e8f7310f3" providerId="LiveId" clId="{740A85CB-3805-4F51-AB96-76CBC9786805}" dt="2022-03-28T11:10:05.058" v="1523" actId="164"/>
          <ac:grpSpMkLst>
            <pc:docMk/>
            <pc:sldMk cId="1720477759" sldId="276"/>
            <ac:grpSpMk id="3" creationId="{5DB33533-53E0-4C16-A30D-E1BE3CFDB7FF}"/>
          </ac:grpSpMkLst>
        </pc:grpChg>
        <pc:grpChg chg="add del mod">
          <ac:chgData name="남 상현" userId="03ad4a8e8f7310f3" providerId="LiveId" clId="{740A85CB-3805-4F51-AB96-76CBC9786805}" dt="2022-03-22T01:44:03.425" v="1461" actId="478"/>
          <ac:grpSpMkLst>
            <pc:docMk/>
            <pc:sldMk cId="1720477759" sldId="276"/>
            <ac:grpSpMk id="5" creationId="{2ACAFFFC-1E5E-4F87-BD01-412C871CA9F8}"/>
          </ac:grpSpMkLst>
        </pc:grpChg>
        <pc:grpChg chg="add mo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5" creationId="{4478BFF0-6EF8-45DC-A427-1C5086F11245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7" creationId="{729126F6-0C0E-471E-ADA5-8C8219A9367A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8" creationId="{BF055281-9668-41AE-AC61-C88ACA614FE1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0" creationId="{4DB0EDA9-7829-47D5-83AB-A62150F56CEC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1" creationId="{1E5D1C0F-E681-4240-9298-C6F0EC2ADAF7}"/>
          </ac:grpSpMkLst>
        </pc:grpChg>
        <pc:grpChg chg="add mo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38" creationId="{D7021945-3885-448C-A79C-829CF878B97E}"/>
          </ac:grpSpMkLst>
        </pc:grpChg>
        <pc:grpChg chg="add mo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39" creationId="{C5755DBC-DDE2-403B-8764-6BA7668CF2B3}"/>
          </ac:grpSpMkLst>
        </pc:grpChg>
        <pc:grpChg chg="add mod or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44" creationId="{98F44BCF-9D2E-413A-8FB6-608B8C6F45A0}"/>
          </ac:grpSpMkLst>
        </pc:grpChg>
        <pc:grpChg chg="add mod">
          <ac:chgData name="남 상현" userId="03ad4a8e8f7310f3" providerId="LiveId" clId="{740A85CB-3805-4F51-AB96-76CBC9786805}" dt="2022-03-22T01:11:35.553" v="517" actId="1076"/>
          <ac:grpSpMkLst>
            <pc:docMk/>
            <pc:sldMk cId="1720477759" sldId="276"/>
            <ac:grpSpMk id="59" creationId="{C5400139-7DC0-45D1-A5E8-5E4306563685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1" creationId="{AFEA1516-34FD-4909-B30E-BC91342B22F1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2" creationId="{DE83D286-2E88-42B2-BBB5-4B3154DA8517}"/>
          </ac:grpSpMkLst>
        </pc:grpChg>
        <pc:grpChg chg="del mod">
          <ac:chgData name="남 상현" userId="03ad4a8e8f7310f3" providerId="LiveId" clId="{740A85CB-3805-4F51-AB96-76CBC9786805}" dt="2022-03-22T01:09:08.426" v="490" actId="478"/>
          <ac:grpSpMkLst>
            <pc:docMk/>
            <pc:sldMk cId="1720477759" sldId="276"/>
            <ac:grpSpMk id="64" creationId="{4ECCD793-0E26-43EE-A010-819BEC77E26A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5" creationId="{E37E722B-CC17-43B9-81CE-251D946B6BF9}"/>
          </ac:grpSpMkLst>
        </pc:grpChg>
        <pc:grpChg chg="add mod or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83" creationId="{843CEC92-4B57-4993-B6E3-5E5250E64355}"/>
          </ac:grpSpMkLst>
        </pc:grpChg>
        <pc:grpChg chg="add del mo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86" creationId="{F9EBB120-B1FF-447E-A51F-EA10F08D7F76}"/>
          </ac:grpSpMkLst>
        </pc:grpChg>
        <pc:grpChg chg="add del mod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87" creationId="{35E1BED0-7065-45B1-9701-63E22F82C129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2" creationId="{84D32406-57A9-4626-91F8-19B05D743509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3" creationId="{2D46062E-C50E-4615-B86D-C5610AB4A355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4" creationId="{20DEF71E-ECF4-4333-8E16-41F3FF32D4AC}"/>
          </ac:grpSpMkLst>
        </pc:grpChg>
        <pc:grpChg chg="add del mod">
          <ac:chgData name="남 상현" userId="03ad4a8e8f7310f3" providerId="LiveId" clId="{740A85CB-3805-4F51-AB96-76CBC9786805}" dt="2022-03-28T11:05:21.795" v="1508" actId="478"/>
          <ac:grpSpMkLst>
            <pc:docMk/>
            <pc:sldMk cId="1720477759" sldId="276"/>
            <ac:grpSpMk id="117" creationId="{B9A5E636-5075-4178-BD42-8163B9213E0A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19" creationId="{B56814CB-DF8C-4FF5-8689-C3E39C890030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0" creationId="{C39C5BC9-3D38-4504-9498-EF78C1ECBB51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3" creationId="{CA40354E-DF97-47A0-A212-DB9A9EAACEC9}"/>
          </ac:grpSpMkLst>
        </pc:grpChg>
        <pc:grpChg chg="add del mod ord">
          <ac:chgData name="남 상현" userId="03ad4a8e8f7310f3" providerId="LiveId" clId="{740A85CB-3805-4F51-AB96-76CBC9786805}" dt="2022-03-28T11:05:30.407" v="1512" actId="21"/>
          <ac:grpSpMkLst>
            <pc:docMk/>
            <pc:sldMk cId="1720477759" sldId="276"/>
            <ac:grpSpMk id="129" creationId="{90B070BE-3573-407E-8184-71114B1DBC68}"/>
          </ac:grpSpMkLst>
        </pc:grpChg>
        <pc:grpChg chg="add mod">
          <ac:chgData name="남 상현" userId="03ad4a8e8f7310f3" providerId="LiveId" clId="{740A85CB-3805-4F51-AB96-76CBC9786805}" dt="2022-03-28T11:10:16.160" v="1532" actId="1076"/>
          <ac:grpSpMkLst>
            <pc:docMk/>
            <pc:sldMk cId="1720477759" sldId="276"/>
            <ac:grpSpMk id="130" creationId="{EA6F4723-52F9-4FED-B3A6-5279C3E5556C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31" creationId="{2B8569FA-C564-4843-8650-95E3789CD36A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32" creationId="{CFB084B7-DDEB-49CB-9AA2-2E14B3B89C8F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1" creationId="{4A65585A-EC4F-4984-8AE1-A0399D0676AB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2" creationId="{2C7D04F7-5EF2-468C-875A-BCAECDE2F9A1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3" creationId="{74344A29-A6C6-42FA-A567-52EABB8DEE08}"/>
          </ac:grpSpMkLst>
        </pc:grpChg>
        <pc:graphicFrameChg chg="add mod modGraphic">
          <ac:chgData name="남 상현" userId="03ad4a8e8f7310f3" providerId="LiveId" clId="{740A85CB-3805-4F51-AB96-76CBC9786805}" dt="2022-03-28T11:10:57.077" v="1616" actId="1076"/>
          <ac:graphicFrameMkLst>
            <pc:docMk/>
            <pc:sldMk cId="1720477759" sldId="276"/>
            <ac:graphicFrameMk id="2" creationId="{81DC8E12-3477-4385-9CE3-7354E778B743}"/>
          </ac:graphicFrameMkLst>
        </pc:graphicFrameChg>
        <pc:graphicFrameChg chg="add del mod modGraphic">
          <ac:chgData name="남 상현" userId="03ad4a8e8f7310f3" providerId="LiveId" clId="{740A85CB-3805-4F51-AB96-76CBC9786805}" dt="2022-03-28T11:05:20.535" v="1507" actId="478"/>
          <ac:graphicFrameMkLst>
            <pc:docMk/>
            <pc:sldMk cId="1720477759" sldId="276"/>
            <ac:graphicFrameMk id="126" creationId="{195F3B3C-83C1-4191-B6B1-393EEF557E50}"/>
          </ac:graphicFrameMkLst>
        </pc:graphicFrameChg>
        <pc:graphicFrameChg chg="add mod modGraphic">
          <ac:chgData name="남 상현" userId="03ad4a8e8f7310f3" providerId="LiveId" clId="{740A85CB-3805-4F51-AB96-76CBC9786805}" dt="2022-03-28T11:11:20.875" v="1718"/>
          <ac:graphicFrameMkLst>
            <pc:docMk/>
            <pc:sldMk cId="1720477759" sldId="276"/>
            <ac:graphicFrameMk id="164" creationId="{69C2D710-0280-40AD-BAB2-4DE364E4499B}"/>
          </ac:graphicFrameMkLst>
        </pc:graphicFrameChg>
        <pc:cxnChg chg="mod">
          <ac:chgData name="남 상현" userId="03ad4a8e8f7310f3" providerId="LiveId" clId="{740A85CB-3805-4F51-AB96-76CBC9786805}" dt="2022-03-22T00:59:53.632" v="177"/>
          <ac:cxnSpMkLst>
            <pc:docMk/>
            <pc:sldMk cId="1720477759" sldId="276"/>
            <ac:cxnSpMk id="6" creationId="{2BE9FCA5-C81C-462F-9DD4-060CAEEBEE9D}"/>
          </ac:cxnSpMkLst>
        </pc:cxnChg>
        <pc:cxnChg chg="add mod topLvl">
          <ac:chgData name="남 상현" userId="03ad4a8e8f7310f3" providerId="LiveId" clId="{740A85CB-3805-4F51-AB96-76CBC9786805}" dt="2022-03-28T11:10:06.101" v="1525" actId="165"/>
          <ac:cxnSpMkLst>
            <pc:docMk/>
            <pc:sldMk cId="1720477759" sldId="276"/>
            <ac:cxnSpMk id="49" creationId="{CBB8B3C0-4C80-455C-B106-95F9699D5606}"/>
          </ac:cxnSpMkLst>
        </pc:cxnChg>
        <pc:cxnChg chg="add mod topLvl">
          <ac:chgData name="남 상현" userId="03ad4a8e8f7310f3" providerId="LiveId" clId="{740A85CB-3805-4F51-AB96-76CBC9786805}" dt="2022-03-28T11:10:06.101" v="1525" actId="165"/>
          <ac:cxnSpMkLst>
            <pc:docMk/>
            <pc:sldMk cId="1720477759" sldId="276"/>
            <ac:cxnSpMk id="51" creationId="{95DAE75C-D674-4357-AAEB-FE069DD1BEA7}"/>
          </ac:cxnSpMkLst>
        </pc:cxnChg>
        <pc:cxnChg chg="mod">
          <ac:chgData name="남 상현" userId="03ad4a8e8f7310f3" providerId="LiveId" clId="{740A85CB-3805-4F51-AB96-76CBC9786805}" dt="2022-03-22T01:08:58.379" v="488"/>
          <ac:cxnSpMkLst>
            <pc:docMk/>
            <pc:sldMk cId="1720477759" sldId="276"/>
            <ac:cxnSpMk id="60" creationId="{64EB2F9C-4DEB-4CAE-A63A-89D19B367CA0}"/>
          </ac:cxnSpMkLst>
        </pc:cxnChg>
        <pc:cxnChg chg="add del mod topLvl">
          <ac:chgData name="남 상현" userId="03ad4a8e8f7310f3" providerId="LiveId" clId="{740A85CB-3805-4F51-AB96-76CBC9786805}" dt="2022-03-28T11:10:11.665" v="1529" actId="478"/>
          <ac:cxnSpMkLst>
            <pc:docMk/>
            <pc:sldMk cId="1720477759" sldId="276"/>
            <ac:cxnSpMk id="95" creationId="{087FC523-FFED-4AC0-B57B-0F078605639F}"/>
          </ac:cxnSpMkLst>
        </pc:cxnChg>
        <pc:cxnChg chg="add del mod topLvl">
          <ac:chgData name="남 상현" userId="03ad4a8e8f7310f3" providerId="LiveId" clId="{740A85CB-3805-4F51-AB96-76CBC9786805}" dt="2022-03-28T11:10:11.665" v="1529" actId="478"/>
          <ac:cxnSpMkLst>
            <pc:docMk/>
            <pc:sldMk cId="1720477759" sldId="276"/>
            <ac:cxnSpMk id="97" creationId="{BE135118-81BD-424D-B18D-EBEBED6BD0BF}"/>
          </ac:cxnSpMkLst>
        </pc:cxnChg>
        <pc:cxnChg chg="mod">
          <ac:chgData name="남 상현" userId="03ad4a8e8f7310f3" providerId="LiveId" clId="{740A85CB-3805-4F51-AB96-76CBC9786805}" dt="2022-03-22T01:11:55.393" v="530"/>
          <ac:cxnSpMkLst>
            <pc:docMk/>
            <pc:sldMk cId="1720477759" sldId="276"/>
            <ac:cxnSpMk id="118" creationId="{FB08D37C-49B9-45F2-9AC7-39A462867311}"/>
          </ac:cxnSpMkLst>
        </pc:cxnChg>
        <pc:cxnChg chg="add mod">
          <ac:chgData name="남 상현" userId="03ad4a8e8f7310f3" providerId="LiveId" clId="{740A85CB-3805-4F51-AB96-76CBC9786805}" dt="2022-03-22T01:12:13.861" v="535" actId="14100"/>
          <ac:cxnSpMkLst>
            <pc:docMk/>
            <pc:sldMk cId="1720477759" sldId="276"/>
            <ac:cxnSpMk id="127" creationId="{2A633461-522B-4A1B-83EA-7CA31EBFB26B}"/>
          </ac:cxnSpMkLst>
        </pc:cxnChg>
        <pc:cxnChg chg="mod">
          <ac:chgData name="남 상현" userId="03ad4a8e8f7310f3" providerId="LiveId" clId="{740A85CB-3805-4F51-AB96-76CBC9786805}" dt="2022-03-28T11:10:14.209" v="1531"/>
          <ac:cxnSpMkLst>
            <pc:docMk/>
            <pc:sldMk cId="1720477759" sldId="276"/>
            <ac:cxnSpMk id="144" creationId="{2F97ABFA-302D-4156-A0E4-618977ED7A1D}"/>
          </ac:cxnSpMkLst>
        </pc:cxnChg>
        <pc:cxnChg chg="mod">
          <ac:chgData name="남 상현" userId="03ad4a8e8f7310f3" providerId="LiveId" clId="{740A85CB-3805-4F51-AB96-76CBC9786805}" dt="2022-03-28T11:10:14.209" v="1531"/>
          <ac:cxnSpMkLst>
            <pc:docMk/>
            <pc:sldMk cId="1720477759" sldId="276"/>
            <ac:cxnSpMk id="146" creationId="{29313477-2CBF-4AD0-9C05-5919923C2F33}"/>
          </ac:cxnSpMkLst>
        </pc:cxn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EA90B8-C603-4DD0-9BC9-DA22847D5F0E}"/>
              </a:ext>
            </a:extLst>
          </p:cNvPr>
          <p:cNvSpPr/>
          <p:nvPr/>
        </p:nvSpPr>
        <p:spPr>
          <a:xfrm>
            <a:off x="168533" y="107014"/>
            <a:ext cx="2325741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 Exit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5400139-7DC0-45D1-A5E8-5E4306563685}"/>
              </a:ext>
            </a:extLst>
          </p:cNvPr>
          <p:cNvGrpSpPr/>
          <p:nvPr/>
        </p:nvGrpSpPr>
        <p:grpSpPr>
          <a:xfrm>
            <a:off x="263586" y="817332"/>
            <a:ext cx="3113342" cy="997754"/>
            <a:chOff x="8901632" y="521085"/>
            <a:chExt cx="3113342" cy="99775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EB2F9C-4DEB-4CAE-A63A-89D19B367CA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FEA1516-34FD-4909-B30E-BC91342B22F1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E83D286-2E88-42B2-BBB5-4B3154DA8517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2F6DDFF-2ABD-4EBE-BC0E-74AB4ED40F80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E37E722B-CC17-43B9-81CE-251D946B6BF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66" name="TextBox 6">
                    <a:extLst>
                      <a:ext uri="{FF2B5EF4-FFF2-40B4-BE49-F238E27FC236}">
                        <a16:creationId xmlns:a16="http://schemas.microsoft.com/office/drawing/2014/main" id="{0BEFD2C2-F6AB-4F45-8329-8871A4834D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2" name="TextBox 12">
                    <a:extLst>
                      <a:ext uri="{FF2B5EF4-FFF2-40B4-BE49-F238E27FC236}">
                        <a16:creationId xmlns:a16="http://schemas.microsoft.com/office/drawing/2014/main" id="{B0FE7B9E-8578-44A1-8477-458B5EB98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1B6AC0-E789-4F01-B2D4-BC0BE2BD762A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4g  </a:t>
                </a:r>
                <a:endParaRPr lang="ko-KR" altLang="en-US" dirty="0"/>
              </a:p>
            </p:txBody>
          </p:sp>
        </p:grp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A633461-522B-4A1B-83EA-7CA31EBFB26B}"/>
              </a:ext>
            </a:extLst>
          </p:cNvPr>
          <p:cNvCxnSpPr>
            <a:cxnSpLocks/>
          </p:cNvCxnSpPr>
          <p:nvPr/>
        </p:nvCxnSpPr>
        <p:spPr>
          <a:xfrm>
            <a:off x="351498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1DC8E12-3477-4385-9CE3-7354E778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2095"/>
              </p:ext>
            </p:extLst>
          </p:nvPr>
        </p:nvGraphicFramePr>
        <p:xfrm>
          <a:off x="152660" y="2099917"/>
          <a:ext cx="32218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 하고 진입할 때 생기는 끊김을 트리거 볼륨과 페이드인아웃으로 승화시켜 게임을 좀 더 깊이 있게 연출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478BFF0-6EF8-45DC-A427-1C5086F11245}"/>
              </a:ext>
            </a:extLst>
          </p:cNvPr>
          <p:cNvGrpSpPr/>
          <p:nvPr/>
        </p:nvGrpSpPr>
        <p:grpSpPr>
          <a:xfrm>
            <a:off x="152660" y="4677280"/>
            <a:ext cx="2456688" cy="1986031"/>
            <a:chOff x="152660" y="4677280"/>
            <a:chExt cx="2456688" cy="1986031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EBB120-B1FF-447E-A51F-EA10F08D7F76}"/>
                </a:ext>
              </a:extLst>
            </p:cNvPr>
            <p:cNvGrpSpPr/>
            <p:nvPr/>
          </p:nvGrpSpPr>
          <p:grpSpPr>
            <a:xfrm>
              <a:off x="152660" y="4681611"/>
              <a:ext cx="2456688" cy="1981700"/>
              <a:chOff x="1216932" y="1355695"/>
              <a:chExt cx="2456688" cy="19817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8EAFD4C-97A2-4892-9029-77BBDCA90415}"/>
                  </a:ext>
                </a:extLst>
              </p:cNvPr>
              <p:cNvSpPr/>
              <p:nvPr/>
            </p:nvSpPr>
            <p:spPr>
              <a:xfrm>
                <a:off x="1834559" y="1434860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2A30D38-EB4A-438C-B3F4-E05B231D2F2F}"/>
                  </a:ext>
                </a:extLst>
              </p:cNvPr>
              <p:cNvSpPr/>
              <p:nvPr/>
            </p:nvSpPr>
            <p:spPr>
              <a:xfrm>
                <a:off x="1834559" y="189470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676D37E-D51E-49B4-B8C3-DCFF40674D76}"/>
                  </a:ext>
                </a:extLst>
              </p:cNvPr>
              <p:cNvSpPr/>
              <p:nvPr/>
            </p:nvSpPr>
            <p:spPr>
              <a:xfrm>
                <a:off x="1834558" y="235571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04DFE5F-CD87-43DD-A62F-039245426DE8}"/>
                  </a:ext>
                </a:extLst>
              </p:cNvPr>
              <p:cNvSpPr/>
              <p:nvPr/>
            </p:nvSpPr>
            <p:spPr>
              <a:xfrm>
                <a:off x="1834557" y="2814064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7021945-3885-448C-A79C-829CF878B97E}"/>
                  </a:ext>
                </a:extLst>
              </p:cNvPr>
              <p:cNvGrpSpPr/>
              <p:nvPr/>
            </p:nvGrpSpPr>
            <p:grpSpPr>
              <a:xfrm>
                <a:off x="229429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F586D43-8FB3-427F-93A5-291F862441A4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071D29E-6FA4-455D-9C8E-09C127E3EA6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6103EDB-68F9-49A7-A5DE-3FE060AEFD4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667ED90-035B-4F9C-BDAB-5A781E2FD1DB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5755DBC-DDE2-403B-8764-6BA7668CF2B3}"/>
                  </a:ext>
                </a:extLst>
              </p:cNvPr>
              <p:cNvGrpSpPr/>
              <p:nvPr/>
            </p:nvGrpSpPr>
            <p:grpSpPr>
              <a:xfrm>
                <a:off x="275403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D44D7FFD-D872-46C7-B7E2-8CDE6FF5F91C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D1D7460-56EB-45F7-836E-819C3BB6159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4262F64-46F0-48E5-B483-E84CD5BD7F1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3D103D-80E3-4932-9DDB-D2D46D35FD0A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98F44BCF-9D2E-413A-8FB6-608B8C6F45A0}"/>
                  </a:ext>
                </a:extLst>
              </p:cNvPr>
              <p:cNvGrpSpPr/>
              <p:nvPr/>
            </p:nvGrpSpPr>
            <p:grpSpPr>
              <a:xfrm>
                <a:off x="321377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5904F8C1-C1F6-4D2D-A69F-267C256EBAFB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1886344-2607-479B-BA2D-773719F1318F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1386A4D-4A09-4633-AA7A-3AE4A06ED06E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AB8B903-5957-44F1-9B19-EF6DF064AB70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CBB8B3C0-4C80-455C-B106-95F9699D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4600" y="2811300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2A8BF8D-98A7-4600-989F-CC3A6C195E3F}"/>
                  </a:ext>
                </a:extLst>
              </p:cNvPr>
              <p:cNvSpPr/>
              <p:nvPr/>
            </p:nvSpPr>
            <p:spPr>
              <a:xfrm>
                <a:off x="1747038" y="2352839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95DAE75C-D674-4357-AAEB-FE069DD1B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932" y="1901878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8AC7C72-FF33-47F9-AC9D-2356511309E5}"/>
                  </a:ext>
                </a:extLst>
              </p:cNvPr>
              <p:cNvSpPr/>
              <p:nvPr/>
            </p:nvSpPr>
            <p:spPr>
              <a:xfrm>
                <a:off x="1748084" y="1393690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CE1360E1-8B95-4CD8-BA69-A6A8AA866B04}"/>
                  </a:ext>
                </a:extLst>
              </p:cNvPr>
              <p:cNvSpPr/>
              <p:nvPr/>
            </p:nvSpPr>
            <p:spPr>
              <a:xfrm rot="10800000" flipV="1">
                <a:off x="1626984" y="161789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FE813F7-5730-4D58-BEDE-57EBC919C702}"/>
                  </a:ext>
                </a:extLst>
              </p:cNvPr>
              <p:cNvSpPr/>
              <p:nvPr/>
            </p:nvSpPr>
            <p:spPr>
              <a:xfrm rot="10800000" flipV="1">
                <a:off x="1613712" y="2726970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FCF2539-FF52-4297-A58B-C8FFF396661E}"/>
                  </a:ext>
                </a:extLst>
              </p:cNvPr>
              <p:cNvSpPr/>
              <p:nvPr/>
            </p:nvSpPr>
            <p:spPr>
              <a:xfrm rot="5400000">
                <a:off x="2659827" y="23236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83E07F-EE8D-4126-8E31-0738E5278409}"/>
                  </a:ext>
                </a:extLst>
              </p:cNvPr>
              <p:cNvSpPr/>
              <p:nvPr/>
            </p:nvSpPr>
            <p:spPr>
              <a:xfrm rot="5400000">
                <a:off x="2659827" y="4429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43CEC92-4B57-4993-B6E3-5E5250E64355}"/>
                </a:ext>
              </a:extLst>
            </p:cNvPr>
            <p:cNvGrpSpPr/>
            <p:nvPr/>
          </p:nvGrpSpPr>
          <p:grpSpPr>
            <a:xfrm>
              <a:off x="2367053" y="4677280"/>
              <a:ext cx="235372" cy="1922541"/>
              <a:chOff x="4352687" y="4759839"/>
              <a:chExt cx="235372" cy="192254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1E3C29B-B21D-4037-A727-61619016F094}"/>
                  </a:ext>
                </a:extLst>
              </p:cNvPr>
              <p:cNvSpPr/>
              <p:nvPr/>
            </p:nvSpPr>
            <p:spPr>
              <a:xfrm>
                <a:off x="4486013" y="5718988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136D8F3-ABB7-4D9A-B984-D11019FE1B81}"/>
                  </a:ext>
                </a:extLst>
              </p:cNvPr>
              <p:cNvSpPr/>
              <p:nvPr/>
            </p:nvSpPr>
            <p:spPr>
              <a:xfrm>
                <a:off x="4487059" y="4759839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3C347D8-F7B1-452F-B323-9A74074E0407}"/>
                  </a:ext>
                </a:extLst>
              </p:cNvPr>
              <p:cNvSpPr/>
              <p:nvPr/>
            </p:nvSpPr>
            <p:spPr>
              <a:xfrm rot="10800000" flipV="1">
                <a:off x="4365959" y="4984048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BC5D7F6-5D13-410D-9FEB-5B93FD784267}"/>
                  </a:ext>
                </a:extLst>
              </p:cNvPr>
              <p:cNvSpPr/>
              <p:nvPr/>
            </p:nvSpPr>
            <p:spPr>
              <a:xfrm rot="10800000" flipV="1">
                <a:off x="4352687" y="609311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6F4723-52F9-4FED-B3A6-5279C3E5556C}"/>
              </a:ext>
            </a:extLst>
          </p:cNvPr>
          <p:cNvGrpSpPr/>
          <p:nvPr/>
        </p:nvGrpSpPr>
        <p:grpSpPr>
          <a:xfrm>
            <a:off x="3706517" y="4685739"/>
            <a:ext cx="2456688" cy="1986031"/>
            <a:chOff x="152660" y="4677280"/>
            <a:chExt cx="2456688" cy="198603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2B8569FA-C564-4843-8650-95E3789CD36A}"/>
                </a:ext>
              </a:extLst>
            </p:cNvPr>
            <p:cNvGrpSpPr/>
            <p:nvPr/>
          </p:nvGrpSpPr>
          <p:grpSpPr>
            <a:xfrm>
              <a:off x="152660" y="4681611"/>
              <a:ext cx="2456688" cy="1981700"/>
              <a:chOff x="1216932" y="1355695"/>
              <a:chExt cx="2456688" cy="1981700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383E84D-E592-491E-BAE3-588B2B3439A4}"/>
                  </a:ext>
                </a:extLst>
              </p:cNvPr>
              <p:cNvSpPr/>
              <p:nvPr/>
            </p:nvSpPr>
            <p:spPr>
              <a:xfrm>
                <a:off x="1834559" y="1434860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DD99BA56-63AF-476E-8827-E7B8B203352D}"/>
                  </a:ext>
                </a:extLst>
              </p:cNvPr>
              <p:cNvSpPr/>
              <p:nvPr/>
            </p:nvSpPr>
            <p:spPr>
              <a:xfrm>
                <a:off x="1834559" y="189470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C22B5A35-B107-405B-8AD6-D1FD7F3FE196}"/>
                  </a:ext>
                </a:extLst>
              </p:cNvPr>
              <p:cNvSpPr/>
              <p:nvPr/>
            </p:nvSpPr>
            <p:spPr>
              <a:xfrm>
                <a:off x="1834558" y="235571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194928C-B14E-41C1-8C81-D71D1EFB86E4}"/>
                  </a:ext>
                </a:extLst>
              </p:cNvPr>
              <p:cNvSpPr/>
              <p:nvPr/>
            </p:nvSpPr>
            <p:spPr>
              <a:xfrm>
                <a:off x="1834557" y="2814064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4A65585A-EC4F-4984-8AE1-A0399D0676AB}"/>
                  </a:ext>
                </a:extLst>
              </p:cNvPr>
              <p:cNvGrpSpPr/>
              <p:nvPr/>
            </p:nvGrpSpPr>
            <p:grpSpPr>
              <a:xfrm>
                <a:off x="229429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098FFA8-D7A3-4FB9-981E-42D0B51D5250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33E0065-F533-441A-84E3-07CFBF8B381F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55F1C49-4E4B-469C-A18A-4AE3D100DF08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E03E081-E10C-40A3-AB0C-2011E002959C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2C7D04F7-5EF2-468C-875A-BCAECDE2F9A1}"/>
                  </a:ext>
                </a:extLst>
              </p:cNvPr>
              <p:cNvGrpSpPr/>
              <p:nvPr/>
            </p:nvGrpSpPr>
            <p:grpSpPr>
              <a:xfrm>
                <a:off x="275403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A40EC7C-5E85-490A-9E41-0BEC0E5FAC32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C1C94F28-E298-40D1-8906-37A324C58F4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6B651F21-AF18-42EC-83E5-5C71A8352929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8DEC4C1-53F1-41F5-9355-AEDCE05DE36D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74344A29-A6C6-42FA-A567-52EABB8DEE08}"/>
                  </a:ext>
                </a:extLst>
              </p:cNvPr>
              <p:cNvGrpSpPr/>
              <p:nvPr/>
            </p:nvGrpSpPr>
            <p:grpSpPr>
              <a:xfrm>
                <a:off x="321377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CB46C5DA-904C-4A78-85F5-910580553256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6EFFC63-C34D-4F21-938B-6326C15C15F0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F90DCAF9-803A-4EC5-B134-1E6D14889FA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D355A5D0-BF18-4489-B654-C311734738D5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2F97ABFA-302D-4156-A0E4-618977ED7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4600" y="2811300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A18FE4B-61D9-4CB5-956A-36871325A220}"/>
                  </a:ext>
                </a:extLst>
              </p:cNvPr>
              <p:cNvSpPr/>
              <p:nvPr/>
            </p:nvSpPr>
            <p:spPr>
              <a:xfrm>
                <a:off x="1747038" y="2352839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29313477-2CBF-4AD0-9C05-5919923C2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932" y="1901878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0363A28-7771-412A-98FF-CE0A8E5243FA}"/>
                  </a:ext>
                </a:extLst>
              </p:cNvPr>
              <p:cNvSpPr/>
              <p:nvPr/>
            </p:nvSpPr>
            <p:spPr>
              <a:xfrm>
                <a:off x="1748084" y="1393690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1801F78D-E7EA-40F9-ACFE-BC2DD47FBECF}"/>
                  </a:ext>
                </a:extLst>
              </p:cNvPr>
              <p:cNvSpPr/>
              <p:nvPr/>
            </p:nvSpPr>
            <p:spPr>
              <a:xfrm rot="10800000" flipV="1">
                <a:off x="1626984" y="161789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6CE6B441-EA98-4D5A-BBC6-6089F726316E}"/>
                  </a:ext>
                </a:extLst>
              </p:cNvPr>
              <p:cNvSpPr/>
              <p:nvPr/>
            </p:nvSpPr>
            <p:spPr>
              <a:xfrm rot="10800000" flipV="1">
                <a:off x="1613712" y="2726970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40884398-F6FC-4E1C-95A1-5D3E89E41DFE}"/>
                  </a:ext>
                </a:extLst>
              </p:cNvPr>
              <p:cNvSpPr/>
              <p:nvPr/>
            </p:nvSpPr>
            <p:spPr>
              <a:xfrm rot="5400000">
                <a:off x="2659827" y="23236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A0518C7C-819D-4C16-98DB-E5699977670C}"/>
                  </a:ext>
                </a:extLst>
              </p:cNvPr>
              <p:cNvSpPr/>
              <p:nvPr/>
            </p:nvSpPr>
            <p:spPr>
              <a:xfrm rot="5400000">
                <a:off x="2659827" y="4429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FB084B7-DDEB-49CB-9AA2-2E14B3B89C8F}"/>
                </a:ext>
              </a:extLst>
            </p:cNvPr>
            <p:cNvGrpSpPr/>
            <p:nvPr/>
          </p:nvGrpSpPr>
          <p:grpSpPr>
            <a:xfrm>
              <a:off x="2367053" y="4677280"/>
              <a:ext cx="235372" cy="1922541"/>
              <a:chOff x="4352687" y="4759839"/>
              <a:chExt cx="235372" cy="1922541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39E978A-6798-498A-BABB-3CEC2DC96F2F}"/>
                  </a:ext>
                </a:extLst>
              </p:cNvPr>
              <p:cNvSpPr/>
              <p:nvPr/>
            </p:nvSpPr>
            <p:spPr>
              <a:xfrm>
                <a:off x="4486013" y="5718988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26752464-AA8A-4048-A3C8-6BDE14D6FED6}"/>
                  </a:ext>
                </a:extLst>
              </p:cNvPr>
              <p:cNvSpPr/>
              <p:nvPr/>
            </p:nvSpPr>
            <p:spPr>
              <a:xfrm>
                <a:off x="4487059" y="4759839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9D4C05D-A4ED-43E1-8C78-AA7FEC4060D6}"/>
                  </a:ext>
                </a:extLst>
              </p:cNvPr>
              <p:cNvSpPr/>
              <p:nvPr/>
            </p:nvSpPr>
            <p:spPr>
              <a:xfrm rot="10800000" flipV="1">
                <a:off x="4365959" y="4984048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AE511C2-8CA1-4252-9F26-908452A27B72}"/>
                  </a:ext>
                </a:extLst>
              </p:cNvPr>
              <p:cNvSpPr/>
              <p:nvPr/>
            </p:nvSpPr>
            <p:spPr>
              <a:xfrm rot="10800000" flipV="1">
                <a:off x="4352687" y="609311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64" name="표 2">
            <a:extLst>
              <a:ext uri="{FF2B5EF4-FFF2-40B4-BE49-F238E27FC236}">
                <a16:creationId xmlns:a16="http://schemas.microsoft.com/office/drawing/2014/main" id="{69C2D710-0280-40AD-BAB2-4DE364E4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7125"/>
              </p:ext>
            </p:extLst>
          </p:nvPr>
        </p:nvGraphicFramePr>
        <p:xfrm>
          <a:off x="3706517" y="2106018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 </a:t>
                      </a:r>
                      <a:r>
                        <a:rPr lang="ko-KR" altLang="en-US" dirty="0"/>
                        <a:t>이하 동일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다만 볼륨이 없음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맵의 입구에 넣을 예정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D406FF8E-ED16-4604-B07B-EFF188CDF5FD}"/>
              </a:ext>
            </a:extLst>
          </p:cNvPr>
          <p:cNvSpPr/>
          <p:nvPr/>
        </p:nvSpPr>
        <p:spPr>
          <a:xfrm>
            <a:off x="3696917" y="107014"/>
            <a:ext cx="3221841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 Entrance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57084" y="1511461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11g x 14g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CCD29-405D-42FC-B331-8B8124F5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0407" y="100571"/>
            <a:ext cx="60198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299027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3.3g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2154E0A4-1D7E-45A4-854D-B107750AC526}"/>
              </a:ext>
            </a:extLst>
          </p:cNvPr>
          <p:cNvGrpSpPr/>
          <p:nvPr/>
        </p:nvGrpSpPr>
        <p:grpSpPr>
          <a:xfrm>
            <a:off x="302232" y="391261"/>
            <a:ext cx="5123377" cy="1367025"/>
            <a:chOff x="-4725532" y="4095152"/>
            <a:chExt cx="5123377" cy="1367025"/>
          </a:xfrm>
        </p:grpSpPr>
        <p:grpSp>
          <p:nvGrpSpPr>
            <p:cNvPr id="1073" name="그룹 1072">
              <a:extLst>
                <a:ext uri="{FF2B5EF4-FFF2-40B4-BE49-F238E27FC236}">
                  <a16:creationId xmlns:a16="http://schemas.microsoft.com/office/drawing/2014/main" id="{09497564-5292-4089-BFB0-EE44380A041B}"/>
                </a:ext>
              </a:extLst>
            </p:cNvPr>
            <p:cNvGrpSpPr/>
            <p:nvPr/>
          </p:nvGrpSpPr>
          <p:grpSpPr>
            <a:xfrm>
              <a:off x="-4724984" y="4437590"/>
              <a:ext cx="5122829" cy="341529"/>
              <a:chOff x="7685319" y="7001721"/>
              <a:chExt cx="7426528" cy="495112"/>
            </a:xfrm>
          </p:grpSpPr>
          <p:sp>
            <p:nvSpPr>
              <p:cNvPr id="1122" name="직사각형 1121">
                <a:extLst>
                  <a:ext uri="{FF2B5EF4-FFF2-40B4-BE49-F238E27FC236}">
                    <a16:creationId xmlns:a16="http://schemas.microsoft.com/office/drawing/2014/main" id="{ECACE790-51B2-4350-BF76-3FE6A879312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3" name="직사각형 1122">
                <a:extLst>
                  <a:ext uri="{FF2B5EF4-FFF2-40B4-BE49-F238E27FC236}">
                    <a16:creationId xmlns:a16="http://schemas.microsoft.com/office/drawing/2014/main" id="{ED22529A-A090-44E6-B2E9-11DAF3057651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직사각형 1123">
                <a:extLst>
                  <a:ext uri="{FF2B5EF4-FFF2-40B4-BE49-F238E27FC236}">
                    <a16:creationId xmlns:a16="http://schemas.microsoft.com/office/drawing/2014/main" id="{C8EDACC5-09CF-4DBD-8619-30F4A9C62CD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직사각형 1124">
                <a:extLst>
                  <a:ext uri="{FF2B5EF4-FFF2-40B4-BE49-F238E27FC236}">
                    <a16:creationId xmlns:a16="http://schemas.microsoft.com/office/drawing/2014/main" id="{9385F1F5-037F-48FE-97AF-7B91E118BB07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6" name="직사각형 1125">
                <a:extLst>
                  <a:ext uri="{FF2B5EF4-FFF2-40B4-BE49-F238E27FC236}">
                    <a16:creationId xmlns:a16="http://schemas.microsoft.com/office/drawing/2014/main" id="{014E91A5-06B0-4AEC-9F4D-FD29CA1EA61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" name="직사각형 1126">
                <a:extLst>
                  <a:ext uri="{FF2B5EF4-FFF2-40B4-BE49-F238E27FC236}">
                    <a16:creationId xmlns:a16="http://schemas.microsoft.com/office/drawing/2014/main" id="{83A71597-9F26-4EB6-BAE5-196CD7A1020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" name="직사각형 1127">
                <a:extLst>
                  <a:ext uri="{FF2B5EF4-FFF2-40B4-BE49-F238E27FC236}">
                    <a16:creationId xmlns:a16="http://schemas.microsoft.com/office/drawing/2014/main" id="{9A475446-9FBB-42B3-A24B-132D0949043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9" name="직사각형 1128">
                <a:extLst>
                  <a:ext uri="{FF2B5EF4-FFF2-40B4-BE49-F238E27FC236}">
                    <a16:creationId xmlns:a16="http://schemas.microsoft.com/office/drawing/2014/main" id="{AEC7144F-56D0-48AA-AF3D-C4E98D3C4270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0" name="직사각형 1129">
                <a:extLst>
                  <a:ext uri="{FF2B5EF4-FFF2-40B4-BE49-F238E27FC236}">
                    <a16:creationId xmlns:a16="http://schemas.microsoft.com/office/drawing/2014/main" id="{BFD16FF0-4A5E-4594-AB71-ECE35E47B5D0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1" name="직사각형 1130">
                <a:extLst>
                  <a:ext uri="{FF2B5EF4-FFF2-40B4-BE49-F238E27FC236}">
                    <a16:creationId xmlns:a16="http://schemas.microsoft.com/office/drawing/2014/main" id="{8073FED5-3180-4B6A-B51F-BEF8038FFD0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49323F71-C238-45C6-A850-613FD0ED7F4E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3" name="직사각형 1132">
                <a:extLst>
                  <a:ext uri="{FF2B5EF4-FFF2-40B4-BE49-F238E27FC236}">
                    <a16:creationId xmlns:a16="http://schemas.microsoft.com/office/drawing/2014/main" id="{74497089-5101-4C7A-BB72-BBFB838DE180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4" name="직사각형 1133">
                <a:extLst>
                  <a:ext uri="{FF2B5EF4-FFF2-40B4-BE49-F238E27FC236}">
                    <a16:creationId xmlns:a16="http://schemas.microsoft.com/office/drawing/2014/main" id="{9072AAD2-AEEB-4308-97E0-162931E1D68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5" name="직사각형 1134">
                <a:extLst>
                  <a:ext uri="{FF2B5EF4-FFF2-40B4-BE49-F238E27FC236}">
                    <a16:creationId xmlns:a16="http://schemas.microsoft.com/office/drawing/2014/main" id="{6FDF7106-4826-400B-913F-F9848C65DC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6" name="직사각형 1135">
                <a:extLst>
                  <a:ext uri="{FF2B5EF4-FFF2-40B4-BE49-F238E27FC236}">
                    <a16:creationId xmlns:a16="http://schemas.microsoft.com/office/drawing/2014/main" id="{6C2137F5-D8AE-4435-A46A-BEBF0141550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4" name="그룹 1073">
              <a:extLst>
                <a:ext uri="{FF2B5EF4-FFF2-40B4-BE49-F238E27FC236}">
                  <a16:creationId xmlns:a16="http://schemas.microsoft.com/office/drawing/2014/main" id="{44A36625-681A-429A-9312-8D8E35404769}"/>
                </a:ext>
              </a:extLst>
            </p:cNvPr>
            <p:cNvGrpSpPr/>
            <p:nvPr/>
          </p:nvGrpSpPr>
          <p:grpSpPr>
            <a:xfrm>
              <a:off x="-4725532" y="5120648"/>
              <a:ext cx="5122829" cy="341529"/>
              <a:chOff x="7685319" y="7001721"/>
              <a:chExt cx="7426528" cy="495112"/>
            </a:xfrm>
          </p:grpSpPr>
          <p:sp>
            <p:nvSpPr>
              <p:cNvPr id="1107" name="직사각형 1106">
                <a:extLst>
                  <a:ext uri="{FF2B5EF4-FFF2-40B4-BE49-F238E27FC236}">
                    <a16:creationId xmlns:a16="http://schemas.microsoft.com/office/drawing/2014/main" id="{2B4C81D4-0B06-4237-B84A-EC8C244AD7A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rgbClr val="E2F0D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8" name="직사각형 1107">
                <a:extLst>
                  <a:ext uri="{FF2B5EF4-FFF2-40B4-BE49-F238E27FC236}">
                    <a16:creationId xmlns:a16="http://schemas.microsoft.com/office/drawing/2014/main" id="{24D250EA-4768-4993-894D-1F916A0FCD01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rgbClr val="E2F0D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9" name="직사각형 1108">
                <a:extLst>
                  <a:ext uri="{FF2B5EF4-FFF2-40B4-BE49-F238E27FC236}">
                    <a16:creationId xmlns:a16="http://schemas.microsoft.com/office/drawing/2014/main" id="{25D78F2D-95C8-46B8-9F64-4BD86855AFF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0" name="직사각형 1109">
                <a:extLst>
                  <a:ext uri="{FF2B5EF4-FFF2-40B4-BE49-F238E27FC236}">
                    <a16:creationId xmlns:a16="http://schemas.microsoft.com/office/drawing/2014/main" id="{E8A1F8B1-7737-413B-A7CF-A65187771E9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1" name="직사각형 1110">
                <a:extLst>
                  <a:ext uri="{FF2B5EF4-FFF2-40B4-BE49-F238E27FC236}">
                    <a16:creationId xmlns:a16="http://schemas.microsoft.com/office/drawing/2014/main" id="{E6871DF4-F1D9-4DAA-A913-4AAAB7002FA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2" name="직사각형 1111">
                <a:extLst>
                  <a:ext uri="{FF2B5EF4-FFF2-40B4-BE49-F238E27FC236}">
                    <a16:creationId xmlns:a16="http://schemas.microsoft.com/office/drawing/2014/main" id="{15CC09E9-FB10-4DEA-A622-A9BD777122F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3" name="직사각형 1112">
                <a:extLst>
                  <a:ext uri="{FF2B5EF4-FFF2-40B4-BE49-F238E27FC236}">
                    <a16:creationId xmlns:a16="http://schemas.microsoft.com/office/drawing/2014/main" id="{0896714E-AF5A-4B8F-AE28-76375A62FFE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4" name="직사각형 1113">
                <a:extLst>
                  <a:ext uri="{FF2B5EF4-FFF2-40B4-BE49-F238E27FC236}">
                    <a16:creationId xmlns:a16="http://schemas.microsoft.com/office/drawing/2014/main" id="{1CF6A3BB-F2FF-4396-BA87-7DC115FB932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5" name="직사각형 1114">
                <a:extLst>
                  <a:ext uri="{FF2B5EF4-FFF2-40B4-BE49-F238E27FC236}">
                    <a16:creationId xmlns:a16="http://schemas.microsoft.com/office/drawing/2014/main" id="{5227A3C5-BF30-40F4-A446-2E0DB9C03D3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6" name="직사각형 1115">
                <a:extLst>
                  <a:ext uri="{FF2B5EF4-FFF2-40B4-BE49-F238E27FC236}">
                    <a16:creationId xmlns:a16="http://schemas.microsoft.com/office/drawing/2014/main" id="{D1B78A20-4729-4483-987C-CB22E64DA33C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7" name="직사각형 1116">
                <a:extLst>
                  <a:ext uri="{FF2B5EF4-FFF2-40B4-BE49-F238E27FC236}">
                    <a16:creationId xmlns:a16="http://schemas.microsoft.com/office/drawing/2014/main" id="{422E7909-483D-4A29-A759-02CE65096CD8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9F817F77-533C-410B-8E41-542D6A7B9888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9" name="직사각형 1118">
                <a:extLst>
                  <a:ext uri="{FF2B5EF4-FFF2-40B4-BE49-F238E27FC236}">
                    <a16:creationId xmlns:a16="http://schemas.microsoft.com/office/drawing/2014/main" id="{F4267F34-8254-4858-93BD-F914F5F1F26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0" name="직사각형 1119">
                <a:extLst>
                  <a:ext uri="{FF2B5EF4-FFF2-40B4-BE49-F238E27FC236}">
                    <a16:creationId xmlns:a16="http://schemas.microsoft.com/office/drawing/2014/main" id="{73CAFF8F-324C-476E-A0F2-C0A7F94173C3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1" name="직사각형 1120">
                <a:extLst>
                  <a:ext uri="{FF2B5EF4-FFF2-40B4-BE49-F238E27FC236}">
                    <a16:creationId xmlns:a16="http://schemas.microsoft.com/office/drawing/2014/main" id="{4614243A-A661-46D8-9974-9499DE43619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5" name="그룹 1074">
              <a:extLst>
                <a:ext uri="{FF2B5EF4-FFF2-40B4-BE49-F238E27FC236}">
                  <a16:creationId xmlns:a16="http://schemas.microsoft.com/office/drawing/2014/main" id="{5A9A7266-5C82-4EF9-8BCF-4599708DDD4E}"/>
                </a:ext>
              </a:extLst>
            </p:cNvPr>
            <p:cNvGrpSpPr/>
            <p:nvPr/>
          </p:nvGrpSpPr>
          <p:grpSpPr>
            <a:xfrm>
              <a:off x="-4724984" y="4779119"/>
              <a:ext cx="5122829" cy="341529"/>
              <a:chOff x="7685319" y="7001721"/>
              <a:chExt cx="7426528" cy="495112"/>
            </a:xfrm>
          </p:grpSpPr>
          <p:sp>
            <p:nvSpPr>
              <p:cNvPr id="1092" name="직사각형 1091">
                <a:extLst>
                  <a:ext uri="{FF2B5EF4-FFF2-40B4-BE49-F238E27FC236}">
                    <a16:creationId xmlns:a16="http://schemas.microsoft.com/office/drawing/2014/main" id="{79916BF4-CFD2-41C9-9214-52EEF9712B3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3" name="직사각형 1092">
                <a:extLst>
                  <a:ext uri="{FF2B5EF4-FFF2-40B4-BE49-F238E27FC236}">
                    <a16:creationId xmlns:a16="http://schemas.microsoft.com/office/drawing/2014/main" id="{A4644BEE-B992-4EA7-BE5E-C69CDCEC568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C43ADD29-9D0D-48CC-810C-925B1DD8E7F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E02BB8E1-4CDA-4D1A-8CD1-68B1EB8D0778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6" name="직사각형 1095">
                <a:extLst>
                  <a:ext uri="{FF2B5EF4-FFF2-40B4-BE49-F238E27FC236}">
                    <a16:creationId xmlns:a16="http://schemas.microsoft.com/office/drawing/2014/main" id="{A0E93BC9-3122-4CAD-AFE5-D2F638FC513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7" name="직사각형 1096">
                <a:extLst>
                  <a:ext uri="{FF2B5EF4-FFF2-40B4-BE49-F238E27FC236}">
                    <a16:creationId xmlns:a16="http://schemas.microsoft.com/office/drawing/2014/main" id="{F5EB2D1E-97A5-4747-8BBE-2247F88A40E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8" name="직사각형 1097">
                <a:extLst>
                  <a:ext uri="{FF2B5EF4-FFF2-40B4-BE49-F238E27FC236}">
                    <a16:creationId xmlns:a16="http://schemas.microsoft.com/office/drawing/2014/main" id="{FA986AB4-2088-4677-BEAA-C39BA8878A2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9" name="직사각형 1098">
                <a:extLst>
                  <a:ext uri="{FF2B5EF4-FFF2-40B4-BE49-F238E27FC236}">
                    <a16:creationId xmlns:a16="http://schemas.microsoft.com/office/drawing/2014/main" id="{BFDEB4BC-CB88-4210-A854-BC4F77EE311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0" name="직사각형 1099">
                <a:extLst>
                  <a:ext uri="{FF2B5EF4-FFF2-40B4-BE49-F238E27FC236}">
                    <a16:creationId xmlns:a16="http://schemas.microsoft.com/office/drawing/2014/main" id="{7110A947-703E-4894-9940-545D3FA93FA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1" name="직사각형 1100">
                <a:extLst>
                  <a:ext uri="{FF2B5EF4-FFF2-40B4-BE49-F238E27FC236}">
                    <a16:creationId xmlns:a16="http://schemas.microsoft.com/office/drawing/2014/main" id="{CB6EA9D2-E08F-49FB-96EA-2AE221C0D17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2" name="직사각형 1101">
                <a:extLst>
                  <a:ext uri="{FF2B5EF4-FFF2-40B4-BE49-F238E27FC236}">
                    <a16:creationId xmlns:a16="http://schemas.microsoft.com/office/drawing/2014/main" id="{F584D20A-6498-4390-BA85-6B8773E2E482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3" name="직사각형 1102">
                <a:extLst>
                  <a:ext uri="{FF2B5EF4-FFF2-40B4-BE49-F238E27FC236}">
                    <a16:creationId xmlns:a16="http://schemas.microsoft.com/office/drawing/2014/main" id="{81E6DD0F-BAB6-4279-AE28-1389FF417908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4" name="직사각형 1103">
                <a:extLst>
                  <a:ext uri="{FF2B5EF4-FFF2-40B4-BE49-F238E27FC236}">
                    <a16:creationId xmlns:a16="http://schemas.microsoft.com/office/drawing/2014/main" id="{DC8D6FA2-D2E4-4DF5-9650-2567B1DC32B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5" name="직사각형 1104">
                <a:extLst>
                  <a:ext uri="{FF2B5EF4-FFF2-40B4-BE49-F238E27FC236}">
                    <a16:creationId xmlns:a16="http://schemas.microsoft.com/office/drawing/2014/main" id="{6167C9ED-FD6D-4D67-9EDF-31AA2EAE63B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6" name="직사각형 1105">
                <a:extLst>
                  <a:ext uri="{FF2B5EF4-FFF2-40B4-BE49-F238E27FC236}">
                    <a16:creationId xmlns:a16="http://schemas.microsoft.com/office/drawing/2014/main" id="{E63F9193-11B0-49AA-B77E-C84A15BE6AF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6" name="그룹 1075">
              <a:extLst>
                <a:ext uri="{FF2B5EF4-FFF2-40B4-BE49-F238E27FC236}">
                  <a16:creationId xmlns:a16="http://schemas.microsoft.com/office/drawing/2014/main" id="{3588A99D-FC37-4BE8-9B7B-B1FF8F5BB385}"/>
                </a:ext>
              </a:extLst>
            </p:cNvPr>
            <p:cNvGrpSpPr/>
            <p:nvPr/>
          </p:nvGrpSpPr>
          <p:grpSpPr>
            <a:xfrm>
              <a:off x="-4725532" y="4095152"/>
              <a:ext cx="5122829" cy="341529"/>
              <a:chOff x="7685319" y="7001721"/>
              <a:chExt cx="7426528" cy="495112"/>
            </a:xfrm>
          </p:grpSpPr>
          <p:sp>
            <p:nvSpPr>
              <p:cNvPr id="1077" name="직사각형 1076">
                <a:extLst>
                  <a:ext uri="{FF2B5EF4-FFF2-40B4-BE49-F238E27FC236}">
                    <a16:creationId xmlns:a16="http://schemas.microsoft.com/office/drawing/2014/main" id="{0498F1DE-BABB-4539-B8DE-AD088FB2E55D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8" name="직사각형 1077">
                <a:extLst>
                  <a:ext uri="{FF2B5EF4-FFF2-40B4-BE49-F238E27FC236}">
                    <a16:creationId xmlns:a16="http://schemas.microsoft.com/office/drawing/2014/main" id="{89749B44-AE49-4DFF-905E-81587651D42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9" name="직사각형 1078">
                <a:extLst>
                  <a:ext uri="{FF2B5EF4-FFF2-40B4-BE49-F238E27FC236}">
                    <a16:creationId xmlns:a16="http://schemas.microsoft.com/office/drawing/2014/main" id="{5A785CC5-3AD5-41D5-A783-139DDA0FF46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0" name="직사각형 1079">
                <a:extLst>
                  <a:ext uri="{FF2B5EF4-FFF2-40B4-BE49-F238E27FC236}">
                    <a16:creationId xmlns:a16="http://schemas.microsoft.com/office/drawing/2014/main" id="{FC98A70B-C9BE-40E1-8F8B-1E89231CF59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1" name="직사각형 1080">
                <a:extLst>
                  <a:ext uri="{FF2B5EF4-FFF2-40B4-BE49-F238E27FC236}">
                    <a16:creationId xmlns:a16="http://schemas.microsoft.com/office/drawing/2014/main" id="{CB58CC57-B792-4FCE-A47D-FAAB634DFF2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2" name="직사각형 1081">
                <a:extLst>
                  <a:ext uri="{FF2B5EF4-FFF2-40B4-BE49-F238E27FC236}">
                    <a16:creationId xmlns:a16="http://schemas.microsoft.com/office/drawing/2014/main" id="{5E5E7492-92E0-42F4-A43D-49536A9321E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3" name="직사각형 1082">
                <a:extLst>
                  <a:ext uri="{FF2B5EF4-FFF2-40B4-BE49-F238E27FC236}">
                    <a16:creationId xmlns:a16="http://schemas.microsoft.com/office/drawing/2014/main" id="{42CC8EBD-068B-448C-87BB-429E917683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4" name="직사각형 1083">
                <a:extLst>
                  <a:ext uri="{FF2B5EF4-FFF2-40B4-BE49-F238E27FC236}">
                    <a16:creationId xmlns:a16="http://schemas.microsoft.com/office/drawing/2014/main" id="{BE19F778-B2C3-498A-8379-72B6F917842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5" name="직사각형 1084">
                <a:extLst>
                  <a:ext uri="{FF2B5EF4-FFF2-40B4-BE49-F238E27FC236}">
                    <a16:creationId xmlns:a16="http://schemas.microsoft.com/office/drawing/2014/main" id="{DAE50D7E-B0A5-4FF4-8BA4-F33C11810C1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6" name="직사각형 1085">
                <a:extLst>
                  <a:ext uri="{FF2B5EF4-FFF2-40B4-BE49-F238E27FC236}">
                    <a16:creationId xmlns:a16="http://schemas.microsoft.com/office/drawing/2014/main" id="{2602FBCA-7F29-4388-A138-C238479F247F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7" name="직사각형 1086">
                <a:extLst>
                  <a:ext uri="{FF2B5EF4-FFF2-40B4-BE49-F238E27FC236}">
                    <a16:creationId xmlns:a16="http://schemas.microsoft.com/office/drawing/2014/main" id="{30DEE194-F108-4C2A-B13A-478F028FF97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8" name="직사각형 1087">
                <a:extLst>
                  <a:ext uri="{FF2B5EF4-FFF2-40B4-BE49-F238E27FC236}">
                    <a16:creationId xmlns:a16="http://schemas.microsoft.com/office/drawing/2014/main" id="{C7B31A37-C176-4E65-81BF-D511E405AC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6B55166E-EBEC-4821-827A-B2F9E5FB8159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8AF94E60-280A-49E6-B759-DE16F28F64F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1" name="직사각형 1090">
                <a:extLst>
                  <a:ext uri="{FF2B5EF4-FFF2-40B4-BE49-F238E27FC236}">
                    <a16:creationId xmlns:a16="http://schemas.microsoft.com/office/drawing/2014/main" id="{323E2D59-EC79-446E-87B7-12A67A9A050E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B20914-900C-4B95-BA5E-1059C9C0CCDF}"/>
              </a:ext>
            </a:extLst>
          </p:cNvPr>
          <p:cNvGrpSpPr/>
          <p:nvPr/>
        </p:nvGrpSpPr>
        <p:grpSpPr>
          <a:xfrm>
            <a:off x="1323630" y="5824070"/>
            <a:ext cx="4147810" cy="1324339"/>
            <a:chOff x="4591831" y="4272317"/>
            <a:chExt cx="3148796" cy="1014105"/>
          </a:xfrm>
        </p:grpSpPr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4591831" y="4272317"/>
              <a:ext cx="3148796" cy="1014105"/>
              <a:chOff x="902760" y="4423595"/>
              <a:chExt cx="1659545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902760" y="4423595"/>
                <a:ext cx="1659545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B0ED6B97-F2EE-46EC-8640-5132212D9514}"/>
                </a:ext>
              </a:extLst>
            </p:cNvPr>
            <p:cNvSpPr/>
            <p:nvPr/>
          </p:nvSpPr>
          <p:spPr>
            <a:xfrm rot="10800000" flipV="1">
              <a:off x="7253570" y="46819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0B3AB4C8-2687-4706-A006-F63A04E86087}"/>
              </a:ext>
            </a:extLst>
          </p:cNvPr>
          <p:cNvSpPr/>
          <p:nvPr/>
        </p:nvSpPr>
        <p:spPr>
          <a:xfrm rot="10800000" flipV="1">
            <a:off x="5419329" y="304801"/>
            <a:ext cx="51362" cy="825253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64AEE6D2-B0C4-4192-84FA-9ABAEE64CECE}"/>
              </a:ext>
            </a:extLst>
          </p:cNvPr>
          <p:cNvSpPr/>
          <p:nvPr/>
        </p:nvSpPr>
        <p:spPr>
          <a:xfrm rot="5400000" flipH="1" flipV="1">
            <a:off x="771450" y="-201371"/>
            <a:ext cx="59874" cy="111886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936" name="그룹 935">
            <a:extLst>
              <a:ext uri="{FF2B5EF4-FFF2-40B4-BE49-F238E27FC236}">
                <a16:creationId xmlns:a16="http://schemas.microsoft.com/office/drawing/2014/main" id="{D90DB1C4-0BFC-48D8-9B53-9C07962C61EB}"/>
              </a:ext>
            </a:extLst>
          </p:cNvPr>
          <p:cNvGrpSpPr/>
          <p:nvPr/>
        </p:nvGrpSpPr>
        <p:grpSpPr>
          <a:xfrm>
            <a:off x="300472" y="1753664"/>
            <a:ext cx="5123377" cy="1367025"/>
            <a:chOff x="-4725532" y="4095152"/>
            <a:chExt cx="5123377" cy="1367025"/>
          </a:xfrm>
        </p:grpSpPr>
        <p:grpSp>
          <p:nvGrpSpPr>
            <p:cNvPr id="937" name="그룹 936">
              <a:extLst>
                <a:ext uri="{FF2B5EF4-FFF2-40B4-BE49-F238E27FC236}">
                  <a16:creationId xmlns:a16="http://schemas.microsoft.com/office/drawing/2014/main" id="{25545A9C-B11F-4F25-A54F-2349F2CE2629}"/>
                </a:ext>
              </a:extLst>
            </p:cNvPr>
            <p:cNvGrpSpPr/>
            <p:nvPr/>
          </p:nvGrpSpPr>
          <p:grpSpPr>
            <a:xfrm>
              <a:off x="-4724984" y="4437590"/>
              <a:ext cx="5122829" cy="341529"/>
              <a:chOff x="7685319" y="7001721"/>
              <a:chExt cx="7426528" cy="495112"/>
            </a:xfrm>
          </p:grpSpPr>
          <p:sp>
            <p:nvSpPr>
              <p:cNvPr id="986" name="직사각형 985">
                <a:extLst>
                  <a:ext uri="{FF2B5EF4-FFF2-40B4-BE49-F238E27FC236}">
                    <a16:creationId xmlns:a16="http://schemas.microsoft.com/office/drawing/2014/main" id="{C504F29C-4FD4-4740-A9FE-D381E21D78E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7" name="직사각형 986">
                <a:extLst>
                  <a:ext uri="{FF2B5EF4-FFF2-40B4-BE49-F238E27FC236}">
                    <a16:creationId xmlns:a16="http://schemas.microsoft.com/office/drawing/2014/main" id="{9EC4A9C2-AC6E-4BCD-B7FE-7F8B72D22B4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8" name="직사각형 987">
                <a:extLst>
                  <a:ext uri="{FF2B5EF4-FFF2-40B4-BE49-F238E27FC236}">
                    <a16:creationId xmlns:a16="http://schemas.microsoft.com/office/drawing/2014/main" id="{B9009F3A-717D-4DE0-9FA1-B83FDC0D7A2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9" name="직사각형 988">
                <a:extLst>
                  <a:ext uri="{FF2B5EF4-FFF2-40B4-BE49-F238E27FC236}">
                    <a16:creationId xmlns:a16="http://schemas.microsoft.com/office/drawing/2014/main" id="{47F766C9-5634-4975-AC15-72789A0490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0" name="직사각형 989">
                <a:extLst>
                  <a:ext uri="{FF2B5EF4-FFF2-40B4-BE49-F238E27FC236}">
                    <a16:creationId xmlns:a16="http://schemas.microsoft.com/office/drawing/2014/main" id="{FEEFDEA5-2AEE-4510-83A9-B894D1BBB33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1" name="직사각형 990">
                <a:extLst>
                  <a:ext uri="{FF2B5EF4-FFF2-40B4-BE49-F238E27FC236}">
                    <a16:creationId xmlns:a16="http://schemas.microsoft.com/office/drawing/2014/main" id="{C927A4D0-FB1F-42FF-8DB9-02F1E0229DF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2" name="직사각형 991">
                <a:extLst>
                  <a:ext uri="{FF2B5EF4-FFF2-40B4-BE49-F238E27FC236}">
                    <a16:creationId xmlns:a16="http://schemas.microsoft.com/office/drawing/2014/main" id="{5E3CD0DD-6A97-45E1-83D3-56C736ED61D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3" name="직사각형 992">
                <a:extLst>
                  <a:ext uri="{FF2B5EF4-FFF2-40B4-BE49-F238E27FC236}">
                    <a16:creationId xmlns:a16="http://schemas.microsoft.com/office/drawing/2014/main" id="{634F67B6-E146-4D24-B608-0C822DC84CB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4" name="직사각형 993">
                <a:extLst>
                  <a:ext uri="{FF2B5EF4-FFF2-40B4-BE49-F238E27FC236}">
                    <a16:creationId xmlns:a16="http://schemas.microsoft.com/office/drawing/2014/main" id="{70B82A83-B9C4-4F40-BD83-4758F0E8257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5" name="직사각형 994">
                <a:extLst>
                  <a:ext uri="{FF2B5EF4-FFF2-40B4-BE49-F238E27FC236}">
                    <a16:creationId xmlns:a16="http://schemas.microsoft.com/office/drawing/2014/main" id="{4FDD261D-B7A0-4FF3-946F-C1699E059D2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6" name="직사각형 995">
                <a:extLst>
                  <a:ext uri="{FF2B5EF4-FFF2-40B4-BE49-F238E27FC236}">
                    <a16:creationId xmlns:a16="http://schemas.microsoft.com/office/drawing/2014/main" id="{820A6160-F494-45C7-8F3A-505A17B27A5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7" name="직사각형 996">
                <a:extLst>
                  <a:ext uri="{FF2B5EF4-FFF2-40B4-BE49-F238E27FC236}">
                    <a16:creationId xmlns:a16="http://schemas.microsoft.com/office/drawing/2014/main" id="{8200A6EB-89DA-44F6-8964-13C0E0D4E22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8" name="직사각형 997">
                <a:extLst>
                  <a:ext uri="{FF2B5EF4-FFF2-40B4-BE49-F238E27FC236}">
                    <a16:creationId xmlns:a16="http://schemas.microsoft.com/office/drawing/2014/main" id="{5F9F699D-6DFB-4C4A-B384-619A0918ADF6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9" name="직사각형 998">
                <a:extLst>
                  <a:ext uri="{FF2B5EF4-FFF2-40B4-BE49-F238E27FC236}">
                    <a16:creationId xmlns:a16="http://schemas.microsoft.com/office/drawing/2014/main" id="{913C37EE-8D15-4599-9A9E-8F162B886A75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0" name="직사각형 999">
                <a:extLst>
                  <a:ext uri="{FF2B5EF4-FFF2-40B4-BE49-F238E27FC236}">
                    <a16:creationId xmlns:a16="http://schemas.microsoft.com/office/drawing/2014/main" id="{46D380EF-A185-47D8-AF10-37F9D4B3028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8" name="그룹 937">
              <a:extLst>
                <a:ext uri="{FF2B5EF4-FFF2-40B4-BE49-F238E27FC236}">
                  <a16:creationId xmlns:a16="http://schemas.microsoft.com/office/drawing/2014/main" id="{36F0FFD3-97BC-45A6-AC4A-09F35CD1BC1F}"/>
                </a:ext>
              </a:extLst>
            </p:cNvPr>
            <p:cNvGrpSpPr/>
            <p:nvPr/>
          </p:nvGrpSpPr>
          <p:grpSpPr>
            <a:xfrm>
              <a:off x="-4725532" y="5120648"/>
              <a:ext cx="5122829" cy="341529"/>
              <a:chOff x="7685319" y="7001721"/>
              <a:chExt cx="7426528" cy="495112"/>
            </a:xfrm>
          </p:grpSpPr>
          <p:sp>
            <p:nvSpPr>
              <p:cNvPr id="971" name="직사각형 970">
                <a:extLst>
                  <a:ext uri="{FF2B5EF4-FFF2-40B4-BE49-F238E27FC236}">
                    <a16:creationId xmlns:a16="http://schemas.microsoft.com/office/drawing/2014/main" id="{4E19D08D-A286-4AA6-A1E5-873ECA40C46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2" name="직사각형 971">
                <a:extLst>
                  <a:ext uri="{FF2B5EF4-FFF2-40B4-BE49-F238E27FC236}">
                    <a16:creationId xmlns:a16="http://schemas.microsoft.com/office/drawing/2014/main" id="{C0F4069A-DC58-4E89-B274-928807772D2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직사각형 972">
                <a:extLst>
                  <a:ext uri="{FF2B5EF4-FFF2-40B4-BE49-F238E27FC236}">
                    <a16:creationId xmlns:a16="http://schemas.microsoft.com/office/drawing/2014/main" id="{C84D0E30-707D-4A14-803E-7D82626D81E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4" name="직사각형 973">
                <a:extLst>
                  <a:ext uri="{FF2B5EF4-FFF2-40B4-BE49-F238E27FC236}">
                    <a16:creationId xmlns:a16="http://schemas.microsoft.com/office/drawing/2014/main" id="{6F452233-DDD2-47EC-BE7B-7393A7172E1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5" name="직사각형 974">
                <a:extLst>
                  <a:ext uri="{FF2B5EF4-FFF2-40B4-BE49-F238E27FC236}">
                    <a16:creationId xmlns:a16="http://schemas.microsoft.com/office/drawing/2014/main" id="{508D338D-CE9B-4C24-9101-CB1BFB5DB63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6" name="직사각형 975">
                <a:extLst>
                  <a:ext uri="{FF2B5EF4-FFF2-40B4-BE49-F238E27FC236}">
                    <a16:creationId xmlns:a16="http://schemas.microsoft.com/office/drawing/2014/main" id="{6CF85137-4F41-4DD1-914E-F308C1C62BE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7" name="직사각형 976">
                <a:extLst>
                  <a:ext uri="{FF2B5EF4-FFF2-40B4-BE49-F238E27FC236}">
                    <a16:creationId xmlns:a16="http://schemas.microsoft.com/office/drawing/2014/main" id="{9ABCE73A-5D78-4420-AA31-44D8671E3E7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8" name="직사각형 977">
                <a:extLst>
                  <a:ext uri="{FF2B5EF4-FFF2-40B4-BE49-F238E27FC236}">
                    <a16:creationId xmlns:a16="http://schemas.microsoft.com/office/drawing/2014/main" id="{2313E2E4-EC04-439E-9326-EFA5CD2A22E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9" name="직사각형 978">
                <a:extLst>
                  <a:ext uri="{FF2B5EF4-FFF2-40B4-BE49-F238E27FC236}">
                    <a16:creationId xmlns:a16="http://schemas.microsoft.com/office/drawing/2014/main" id="{16130994-AA3B-4180-A679-76CA940C0560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0" name="직사각형 979">
                <a:extLst>
                  <a:ext uri="{FF2B5EF4-FFF2-40B4-BE49-F238E27FC236}">
                    <a16:creationId xmlns:a16="http://schemas.microsoft.com/office/drawing/2014/main" id="{8320CCC9-E4A8-4627-B7DD-80FDA4F77FE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1" name="직사각형 980">
                <a:extLst>
                  <a:ext uri="{FF2B5EF4-FFF2-40B4-BE49-F238E27FC236}">
                    <a16:creationId xmlns:a16="http://schemas.microsoft.com/office/drawing/2014/main" id="{B251A5CF-5FF0-4A05-8916-63CB0C72D37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2" name="직사각형 981">
                <a:extLst>
                  <a:ext uri="{FF2B5EF4-FFF2-40B4-BE49-F238E27FC236}">
                    <a16:creationId xmlns:a16="http://schemas.microsoft.com/office/drawing/2014/main" id="{D4229C76-A701-4D83-8C41-E310C69F1075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3" name="직사각형 982">
                <a:extLst>
                  <a:ext uri="{FF2B5EF4-FFF2-40B4-BE49-F238E27FC236}">
                    <a16:creationId xmlns:a16="http://schemas.microsoft.com/office/drawing/2014/main" id="{41B953F7-B6BF-425A-8AFC-71E2CEAC3C09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4" name="직사각형 983">
                <a:extLst>
                  <a:ext uri="{FF2B5EF4-FFF2-40B4-BE49-F238E27FC236}">
                    <a16:creationId xmlns:a16="http://schemas.microsoft.com/office/drawing/2014/main" id="{0287EB1C-8DA7-4EBA-96EC-ABDF5C8A7D0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5" name="직사각형 984">
                <a:extLst>
                  <a:ext uri="{FF2B5EF4-FFF2-40B4-BE49-F238E27FC236}">
                    <a16:creationId xmlns:a16="http://schemas.microsoft.com/office/drawing/2014/main" id="{576B0F55-4E83-4334-AB3B-FF80F13E7C2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9" name="그룹 938">
              <a:extLst>
                <a:ext uri="{FF2B5EF4-FFF2-40B4-BE49-F238E27FC236}">
                  <a16:creationId xmlns:a16="http://schemas.microsoft.com/office/drawing/2014/main" id="{35B6E4EB-AA30-4EA4-B45A-9FA6D449A9D5}"/>
                </a:ext>
              </a:extLst>
            </p:cNvPr>
            <p:cNvGrpSpPr/>
            <p:nvPr/>
          </p:nvGrpSpPr>
          <p:grpSpPr>
            <a:xfrm>
              <a:off x="-4724984" y="4779119"/>
              <a:ext cx="5122829" cy="341529"/>
              <a:chOff x="7685319" y="7001721"/>
              <a:chExt cx="7426528" cy="495112"/>
            </a:xfrm>
          </p:grpSpPr>
          <p:sp>
            <p:nvSpPr>
              <p:cNvPr id="956" name="직사각형 955">
                <a:extLst>
                  <a:ext uri="{FF2B5EF4-FFF2-40B4-BE49-F238E27FC236}">
                    <a16:creationId xmlns:a16="http://schemas.microsoft.com/office/drawing/2014/main" id="{A83D7198-0D14-453C-941D-896ECD23D2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7" name="직사각형 956">
                <a:extLst>
                  <a:ext uri="{FF2B5EF4-FFF2-40B4-BE49-F238E27FC236}">
                    <a16:creationId xmlns:a16="http://schemas.microsoft.com/office/drawing/2014/main" id="{0F6F3FC2-16D2-4780-9A8F-F2019145AC11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8" name="직사각형 957">
                <a:extLst>
                  <a:ext uri="{FF2B5EF4-FFF2-40B4-BE49-F238E27FC236}">
                    <a16:creationId xmlns:a16="http://schemas.microsoft.com/office/drawing/2014/main" id="{04B1E8C9-1F85-465E-8BD9-E22A828B7BA8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9" name="직사각형 958">
                <a:extLst>
                  <a:ext uri="{FF2B5EF4-FFF2-40B4-BE49-F238E27FC236}">
                    <a16:creationId xmlns:a16="http://schemas.microsoft.com/office/drawing/2014/main" id="{64933811-1379-41BE-9E4C-A7527F9CBD2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0" name="직사각형 959">
                <a:extLst>
                  <a:ext uri="{FF2B5EF4-FFF2-40B4-BE49-F238E27FC236}">
                    <a16:creationId xmlns:a16="http://schemas.microsoft.com/office/drawing/2014/main" id="{7D7B3DFB-DEB9-4A99-881A-DD645B85336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1" name="직사각형 960">
                <a:extLst>
                  <a:ext uri="{FF2B5EF4-FFF2-40B4-BE49-F238E27FC236}">
                    <a16:creationId xmlns:a16="http://schemas.microsoft.com/office/drawing/2014/main" id="{F96A50DD-5B91-4FCD-ADA6-BB1294902B2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2" name="직사각형 961">
                <a:extLst>
                  <a:ext uri="{FF2B5EF4-FFF2-40B4-BE49-F238E27FC236}">
                    <a16:creationId xmlns:a16="http://schemas.microsoft.com/office/drawing/2014/main" id="{C619F774-2721-40E4-9ECE-87432A0A9C5A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3" name="직사각형 962">
                <a:extLst>
                  <a:ext uri="{FF2B5EF4-FFF2-40B4-BE49-F238E27FC236}">
                    <a16:creationId xmlns:a16="http://schemas.microsoft.com/office/drawing/2014/main" id="{F928408D-0247-4F3D-A264-9578F76FBB01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4" name="직사각형 963">
                <a:extLst>
                  <a:ext uri="{FF2B5EF4-FFF2-40B4-BE49-F238E27FC236}">
                    <a16:creationId xmlns:a16="http://schemas.microsoft.com/office/drawing/2014/main" id="{F62BA0E8-5652-41D3-AB14-A8B4E3101A0C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5" name="직사각형 964">
                <a:extLst>
                  <a:ext uri="{FF2B5EF4-FFF2-40B4-BE49-F238E27FC236}">
                    <a16:creationId xmlns:a16="http://schemas.microsoft.com/office/drawing/2014/main" id="{825E16AD-6471-4864-91C5-8516B83BC33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6" name="직사각형 965">
                <a:extLst>
                  <a:ext uri="{FF2B5EF4-FFF2-40B4-BE49-F238E27FC236}">
                    <a16:creationId xmlns:a16="http://schemas.microsoft.com/office/drawing/2014/main" id="{2B687FA9-06EB-4510-AB55-2CEFE1636E6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7" name="직사각형 966">
                <a:extLst>
                  <a:ext uri="{FF2B5EF4-FFF2-40B4-BE49-F238E27FC236}">
                    <a16:creationId xmlns:a16="http://schemas.microsoft.com/office/drawing/2014/main" id="{427A3124-7C8D-40A8-A4A1-262BDB1DDE7C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8" name="직사각형 967">
                <a:extLst>
                  <a:ext uri="{FF2B5EF4-FFF2-40B4-BE49-F238E27FC236}">
                    <a16:creationId xmlns:a16="http://schemas.microsoft.com/office/drawing/2014/main" id="{06EBD0A0-DCE5-485B-8F0C-49518692A84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9" name="직사각형 968">
                <a:extLst>
                  <a:ext uri="{FF2B5EF4-FFF2-40B4-BE49-F238E27FC236}">
                    <a16:creationId xmlns:a16="http://schemas.microsoft.com/office/drawing/2014/main" id="{38A30723-D0D5-41CB-911A-D7EF4314A6C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0" name="직사각형 969">
                <a:extLst>
                  <a:ext uri="{FF2B5EF4-FFF2-40B4-BE49-F238E27FC236}">
                    <a16:creationId xmlns:a16="http://schemas.microsoft.com/office/drawing/2014/main" id="{0C9EF6CE-B1F8-4C68-93A1-18380B332B21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0" name="그룹 939">
              <a:extLst>
                <a:ext uri="{FF2B5EF4-FFF2-40B4-BE49-F238E27FC236}">
                  <a16:creationId xmlns:a16="http://schemas.microsoft.com/office/drawing/2014/main" id="{83C8E5D6-9F21-4595-9E97-458E28BBE765}"/>
                </a:ext>
              </a:extLst>
            </p:cNvPr>
            <p:cNvGrpSpPr/>
            <p:nvPr/>
          </p:nvGrpSpPr>
          <p:grpSpPr>
            <a:xfrm>
              <a:off x="-4725532" y="4095152"/>
              <a:ext cx="5122829" cy="341529"/>
              <a:chOff x="7685319" y="7001721"/>
              <a:chExt cx="7426528" cy="495112"/>
            </a:xfrm>
          </p:grpSpPr>
          <p:sp>
            <p:nvSpPr>
              <p:cNvPr id="941" name="직사각형 940">
                <a:extLst>
                  <a:ext uri="{FF2B5EF4-FFF2-40B4-BE49-F238E27FC236}">
                    <a16:creationId xmlns:a16="http://schemas.microsoft.com/office/drawing/2014/main" id="{18BABFCE-AACF-425F-A69A-517512201B2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2" name="직사각형 941">
                <a:extLst>
                  <a:ext uri="{FF2B5EF4-FFF2-40B4-BE49-F238E27FC236}">
                    <a16:creationId xmlns:a16="http://schemas.microsoft.com/office/drawing/2014/main" id="{123BEFE9-B6D4-4BA4-A6C1-097FD9B7D7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3" name="직사각형 942">
                <a:extLst>
                  <a:ext uri="{FF2B5EF4-FFF2-40B4-BE49-F238E27FC236}">
                    <a16:creationId xmlns:a16="http://schemas.microsoft.com/office/drawing/2014/main" id="{A8D7761B-51EA-4E95-95BD-BBA53138CDC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4" name="직사각형 943">
                <a:extLst>
                  <a:ext uri="{FF2B5EF4-FFF2-40B4-BE49-F238E27FC236}">
                    <a16:creationId xmlns:a16="http://schemas.microsoft.com/office/drawing/2014/main" id="{8DF2F7DB-9122-4707-BC5F-5CDF5D778C14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5" name="직사각형 944">
                <a:extLst>
                  <a:ext uri="{FF2B5EF4-FFF2-40B4-BE49-F238E27FC236}">
                    <a16:creationId xmlns:a16="http://schemas.microsoft.com/office/drawing/2014/main" id="{A73A2E01-0283-4087-950C-C0507A6AC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6" name="직사각형 945">
                <a:extLst>
                  <a:ext uri="{FF2B5EF4-FFF2-40B4-BE49-F238E27FC236}">
                    <a16:creationId xmlns:a16="http://schemas.microsoft.com/office/drawing/2014/main" id="{E494B355-209D-486A-8F99-628C039B2DFA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7" name="직사각형 946">
                <a:extLst>
                  <a:ext uri="{FF2B5EF4-FFF2-40B4-BE49-F238E27FC236}">
                    <a16:creationId xmlns:a16="http://schemas.microsoft.com/office/drawing/2014/main" id="{062A3D7A-40A4-4C47-8B0B-069D88672E7A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8" name="직사각형 947">
                <a:extLst>
                  <a:ext uri="{FF2B5EF4-FFF2-40B4-BE49-F238E27FC236}">
                    <a16:creationId xmlns:a16="http://schemas.microsoft.com/office/drawing/2014/main" id="{FAA47E07-2FB0-4855-802D-90DB76FDC5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9" name="직사각형 948">
                <a:extLst>
                  <a:ext uri="{FF2B5EF4-FFF2-40B4-BE49-F238E27FC236}">
                    <a16:creationId xmlns:a16="http://schemas.microsoft.com/office/drawing/2014/main" id="{686302B1-F99A-40EA-8995-D8433E6B080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0" name="직사각형 949">
                <a:extLst>
                  <a:ext uri="{FF2B5EF4-FFF2-40B4-BE49-F238E27FC236}">
                    <a16:creationId xmlns:a16="http://schemas.microsoft.com/office/drawing/2014/main" id="{6F86748F-0BEC-43C9-8206-DBC0E8E964C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1" name="직사각형 950">
                <a:extLst>
                  <a:ext uri="{FF2B5EF4-FFF2-40B4-BE49-F238E27FC236}">
                    <a16:creationId xmlns:a16="http://schemas.microsoft.com/office/drawing/2014/main" id="{0895058C-C082-4EDF-ACDB-B19149841EBE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2" name="직사각형 951">
                <a:extLst>
                  <a:ext uri="{FF2B5EF4-FFF2-40B4-BE49-F238E27FC236}">
                    <a16:creationId xmlns:a16="http://schemas.microsoft.com/office/drawing/2014/main" id="{2DFC84D5-9D08-44DA-9C23-5D03F59BFC0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3" name="직사각형 952">
                <a:extLst>
                  <a:ext uri="{FF2B5EF4-FFF2-40B4-BE49-F238E27FC236}">
                    <a16:creationId xmlns:a16="http://schemas.microsoft.com/office/drawing/2014/main" id="{D0DFE841-C11B-4A84-A046-DF1B459578D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4" name="직사각형 953">
                <a:extLst>
                  <a:ext uri="{FF2B5EF4-FFF2-40B4-BE49-F238E27FC236}">
                    <a16:creationId xmlns:a16="http://schemas.microsoft.com/office/drawing/2014/main" id="{2FDDE82E-7D86-4726-9501-6D066234AD17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5" name="직사각형 954">
                <a:extLst>
                  <a:ext uri="{FF2B5EF4-FFF2-40B4-BE49-F238E27FC236}">
                    <a16:creationId xmlns:a16="http://schemas.microsoft.com/office/drawing/2014/main" id="{CF454B7E-79AE-4E48-83DD-5BCC3F55A13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8" name="사각형: 둥근 모서리 457">
            <a:extLst>
              <a:ext uri="{FF2B5EF4-FFF2-40B4-BE49-F238E27FC236}">
                <a16:creationId xmlns:a16="http://schemas.microsoft.com/office/drawing/2014/main" id="{8C0515D5-EA95-4EB3-B8C9-A0E2D150DEF5}"/>
              </a:ext>
            </a:extLst>
          </p:cNvPr>
          <p:cNvSpPr/>
          <p:nvPr/>
        </p:nvSpPr>
        <p:spPr>
          <a:xfrm>
            <a:off x="9473698" y="3963150"/>
            <a:ext cx="538055" cy="94969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460" name="사각형: 둥근 모서리 459">
            <a:extLst>
              <a:ext uri="{FF2B5EF4-FFF2-40B4-BE49-F238E27FC236}">
                <a16:creationId xmlns:a16="http://schemas.microsoft.com/office/drawing/2014/main" id="{A9119F50-E0FC-45BD-B47A-8FF09AAAD2CC}"/>
              </a:ext>
            </a:extLst>
          </p:cNvPr>
          <p:cNvSpPr/>
          <p:nvPr/>
        </p:nvSpPr>
        <p:spPr>
          <a:xfrm>
            <a:off x="8490449" y="3946172"/>
            <a:ext cx="538055" cy="98477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D14D1F4C-B471-4639-8686-885572F29462}"/>
              </a:ext>
            </a:extLst>
          </p:cNvPr>
          <p:cNvSpPr/>
          <p:nvPr/>
        </p:nvSpPr>
        <p:spPr>
          <a:xfrm rot="5400000" flipV="1">
            <a:off x="9236222" y="934036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95A73155-9569-4DC5-9CE4-2430EFDD8606}"/>
              </a:ext>
            </a:extLst>
          </p:cNvPr>
          <p:cNvGrpSpPr/>
          <p:nvPr/>
        </p:nvGrpSpPr>
        <p:grpSpPr>
          <a:xfrm>
            <a:off x="6677933" y="1281430"/>
            <a:ext cx="2081543" cy="1066321"/>
            <a:chOff x="6824977" y="-750867"/>
            <a:chExt cx="3017598" cy="1545838"/>
          </a:xfrm>
        </p:grpSpPr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DC3F3863-6C1D-4591-83B4-2144D311FE49}"/>
                </a:ext>
              </a:extLst>
            </p:cNvPr>
            <p:cNvSpPr/>
            <p:nvPr/>
          </p:nvSpPr>
          <p:spPr>
            <a:xfrm flipV="1">
              <a:off x="8309658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C61AB9DA-5C00-4C9B-8C46-C77EF37C8437}"/>
                </a:ext>
              </a:extLst>
            </p:cNvPr>
            <p:cNvSpPr/>
            <p:nvPr/>
          </p:nvSpPr>
          <p:spPr>
            <a:xfrm flipV="1">
              <a:off x="8804771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73E7EEFA-FA72-4DEB-989A-03882E2BD73E}"/>
                </a:ext>
              </a:extLst>
            </p:cNvPr>
            <p:cNvSpPr/>
            <p:nvPr/>
          </p:nvSpPr>
          <p:spPr>
            <a:xfrm flipV="1">
              <a:off x="9299883" y="-727182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C2E6829F-428E-4C13-B752-C4E5003674FD}"/>
                </a:ext>
              </a:extLst>
            </p:cNvPr>
            <p:cNvSpPr/>
            <p:nvPr/>
          </p:nvSpPr>
          <p:spPr>
            <a:xfrm flipV="1">
              <a:off x="7812492" y="264649"/>
              <a:ext cx="498309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7DC71142-E073-4E3F-B6CA-E08E75CA876F}"/>
                </a:ext>
              </a:extLst>
            </p:cNvPr>
            <p:cNvSpPr/>
            <p:nvPr/>
          </p:nvSpPr>
          <p:spPr>
            <a:xfrm flipV="1">
              <a:off x="8309987" y="267030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5EDED58D-508F-4645-B01B-963EDA4556A7}"/>
                </a:ext>
              </a:extLst>
            </p:cNvPr>
            <p:cNvSpPr/>
            <p:nvPr/>
          </p:nvSpPr>
          <p:spPr>
            <a:xfrm flipV="1">
              <a:off x="7814873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ADC1C188-8F73-4C60-B123-1B6A644A4D8B}"/>
                </a:ext>
              </a:extLst>
            </p:cNvPr>
            <p:cNvSpPr/>
            <p:nvPr/>
          </p:nvSpPr>
          <p:spPr>
            <a:xfrm flipV="1">
              <a:off x="8309987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09DC0239-A334-4299-BE3B-E06B39CEB11F}"/>
                </a:ext>
              </a:extLst>
            </p:cNvPr>
            <p:cNvSpPr/>
            <p:nvPr/>
          </p:nvSpPr>
          <p:spPr>
            <a:xfrm flipV="1">
              <a:off x="8805100" y="267030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73B8054B-092B-414E-ABDB-0BE41BA0A71F}"/>
                </a:ext>
              </a:extLst>
            </p:cNvPr>
            <p:cNvSpPr/>
            <p:nvPr/>
          </p:nvSpPr>
          <p:spPr>
            <a:xfrm flipV="1">
              <a:off x="8805100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BDA382F4-5687-421E-9979-4A07D3B35E4F}"/>
                </a:ext>
              </a:extLst>
            </p:cNvPr>
            <p:cNvSpPr/>
            <p:nvPr/>
          </p:nvSpPr>
          <p:spPr>
            <a:xfrm flipV="1">
              <a:off x="9300212" y="264538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F2617BC5-D6A0-4407-9BBD-701773AD1B6D}"/>
                </a:ext>
              </a:extLst>
            </p:cNvPr>
            <p:cNvSpPr/>
            <p:nvPr/>
          </p:nvSpPr>
          <p:spPr>
            <a:xfrm flipV="1">
              <a:off x="9300212" y="-230574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8942DF3D-B44D-4C2B-8779-7A4976E9A34F}"/>
                </a:ext>
              </a:extLst>
            </p:cNvPr>
            <p:cNvSpPr/>
            <p:nvPr/>
          </p:nvSpPr>
          <p:spPr>
            <a:xfrm flipV="1">
              <a:off x="7317080" y="265582"/>
              <a:ext cx="49792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474E132E-2F4C-4CFB-9342-91E229BE76AD}"/>
                </a:ext>
              </a:extLst>
            </p:cNvPr>
            <p:cNvSpPr/>
            <p:nvPr/>
          </p:nvSpPr>
          <p:spPr>
            <a:xfrm flipV="1">
              <a:off x="6825306" y="265582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7FCFED18-0793-45FB-B73D-E26F1B89F5C7}"/>
                </a:ext>
              </a:extLst>
            </p:cNvPr>
            <p:cNvSpPr/>
            <p:nvPr/>
          </p:nvSpPr>
          <p:spPr>
            <a:xfrm flipV="1">
              <a:off x="7320472" y="-2291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3E5C80BA-52BA-4C98-9738-783329D1026F}"/>
                </a:ext>
              </a:extLst>
            </p:cNvPr>
            <p:cNvSpPr/>
            <p:nvPr/>
          </p:nvSpPr>
          <p:spPr>
            <a:xfrm flipV="1">
              <a:off x="6825306" y="-22830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B2EEC705-3994-4621-8A79-619697211A11}"/>
                </a:ext>
              </a:extLst>
            </p:cNvPr>
            <p:cNvSpPr/>
            <p:nvPr/>
          </p:nvSpPr>
          <p:spPr>
            <a:xfrm rot="5400000" flipV="1">
              <a:off x="8312137" y="-735467"/>
              <a:ext cx="45719" cy="301515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B1559B1-5EA4-4F17-A246-4AF50C9F5B37}"/>
                </a:ext>
              </a:extLst>
            </p:cNvPr>
            <p:cNvSpPr/>
            <p:nvPr/>
          </p:nvSpPr>
          <p:spPr>
            <a:xfrm flipV="1">
              <a:off x="9796308" y="-750867"/>
              <a:ext cx="45719" cy="151051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0C0FC2CF-6AD8-405D-933F-A8FFDE6D39D2}"/>
                </a:ext>
              </a:extLst>
            </p:cNvPr>
            <p:cNvSpPr/>
            <p:nvPr/>
          </p:nvSpPr>
          <p:spPr>
            <a:xfrm flipV="1">
              <a:off x="7814544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BFAEEEA-7F88-4CEB-800F-F97D3A32D952}"/>
                </a:ext>
              </a:extLst>
            </p:cNvPr>
            <p:cNvSpPr/>
            <p:nvPr/>
          </p:nvSpPr>
          <p:spPr>
            <a:xfrm flipV="1">
              <a:off x="7320143" y="-725729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03411DDF-C8F1-43EB-B044-A470E135CE3A}"/>
                </a:ext>
              </a:extLst>
            </p:cNvPr>
            <p:cNvSpPr/>
            <p:nvPr/>
          </p:nvSpPr>
          <p:spPr>
            <a:xfrm flipV="1">
              <a:off x="6824977" y="-72491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7" name="사각형: 둥근 모서리 596">
              <a:extLst>
                <a:ext uri="{FF2B5EF4-FFF2-40B4-BE49-F238E27FC236}">
                  <a16:creationId xmlns:a16="http://schemas.microsoft.com/office/drawing/2014/main" id="{DDB25F01-8FEA-439F-AAED-A481355C72E9}"/>
                </a:ext>
              </a:extLst>
            </p:cNvPr>
            <p:cNvSpPr/>
            <p:nvPr/>
          </p:nvSpPr>
          <p:spPr>
            <a:xfrm>
              <a:off x="8802058" y="-201037"/>
              <a:ext cx="495113" cy="49511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8749557" y="444121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9733809" y="445710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50B37B-BFF0-4A13-8E85-D1D273559D52}"/>
              </a:ext>
            </a:extLst>
          </p:cNvPr>
          <p:cNvGrpSpPr/>
          <p:nvPr/>
        </p:nvGrpSpPr>
        <p:grpSpPr>
          <a:xfrm>
            <a:off x="-1402630" y="-219815"/>
            <a:ext cx="522311" cy="942526"/>
            <a:chOff x="1162515" y="318582"/>
            <a:chExt cx="522311" cy="942526"/>
          </a:xfrm>
        </p:grpSpPr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162515" y="318582"/>
              <a:ext cx="273254" cy="942526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655" name="그룹 654">
              <a:extLst>
                <a:ext uri="{FF2B5EF4-FFF2-40B4-BE49-F238E27FC236}">
                  <a16:creationId xmlns:a16="http://schemas.microsoft.com/office/drawing/2014/main" id="{B988D1E4-9D5E-4B7E-9154-2EDAC08781F0}"/>
                </a:ext>
              </a:extLst>
            </p:cNvPr>
            <p:cNvGrpSpPr/>
            <p:nvPr/>
          </p:nvGrpSpPr>
          <p:grpSpPr>
            <a:xfrm>
              <a:off x="1321526" y="554408"/>
              <a:ext cx="363300" cy="369332"/>
              <a:chOff x="2462096" y="2823519"/>
              <a:chExt cx="363300" cy="369332"/>
            </a:xfrm>
          </p:grpSpPr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24ABA452-9CC9-499C-9E27-3E2E79E9CCC5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16986F12-8AEE-4ECF-8886-8B3A3475F84B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14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0AFE51-B1C3-4F20-BC60-D10B0BC344B8}"/>
              </a:ext>
            </a:extLst>
          </p:cNvPr>
          <p:cNvGrpSpPr/>
          <p:nvPr/>
        </p:nvGrpSpPr>
        <p:grpSpPr>
          <a:xfrm>
            <a:off x="-9061861" y="-155780"/>
            <a:ext cx="7248628" cy="656778"/>
            <a:chOff x="397616" y="-6875"/>
            <a:chExt cx="7248628" cy="656778"/>
          </a:xfrm>
        </p:grpSpPr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921745" y="99040"/>
              <a:ext cx="415545" cy="686182"/>
              <a:chOff x="7594534" y="8278098"/>
              <a:chExt cx="602414" cy="994753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105690" y="8278098"/>
                <a:ext cx="91258" cy="99475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4532517" y="-2810782"/>
              <a:ext cx="61096" cy="616635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0EEA5D81-84C6-4AB0-A9E0-A3BF5FDA49FD}"/>
                </a:ext>
              </a:extLst>
            </p:cNvPr>
            <p:cNvSpPr/>
            <p:nvPr/>
          </p:nvSpPr>
          <p:spPr>
            <a:xfrm rot="10800000" flipV="1">
              <a:off x="1157337" y="-68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A3C329C8-54DB-4D80-8294-C9349C4F7A0C}"/>
                </a:ext>
              </a:extLst>
            </p:cNvPr>
            <p:cNvSpPr/>
            <p:nvPr/>
          </p:nvSpPr>
          <p:spPr>
            <a:xfrm rot="5400000">
              <a:off x="559528" y="67693"/>
              <a:ext cx="75159" cy="39898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871" name="그룹 870">
            <a:extLst>
              <a:ext uri="{FF2B5EF4-FFF2-40B4-BE49-F238E27FC236}">
                <a16:creationId xmlns:a16="http://schemas.microsoft.com/office/drawing/2014/main" id="{70509103-BBF1-4D3F-903A-9BFC2266E15F}"/>
              </a:ext>
            </a:extLst>
          </p:cNvPr>
          <p:cNvGrpSpPr/>
          <p:nvPr/>
        </p:nvGrpSpPr>
        <p:grpSpPr>
          <a:xfrm>
            <a:off x="300472" y="3113974"/>
            <a:ext cx="5123377" cy="1367025"/>
            <a:chOff x="-4725532" y="4095152"/>
            <a:chExt cx="5123377" cy="1367025"/>
          </a:xfrm>
        </p:grpSpPr>
        <p:grpSp>
          <p:nvGrpSpPr>
            <p:cNvPr id="872" name="그룹 871">
              <a:extLst>
                <a:ext uri="{FF2B5EF4-FFF2-40B4-BE49-F238E27FC236}">
                  <a16:creationId xmlns:a16="http://schemas.microsoft.com/office/drawing/2014/main" id="{72E5C147-E28F-4321-81BF-39782DCE2818}"/>
                </a:ext>
              </a:extLst>
            </p:cNvPr>
            <p:cNvGrpSpPr/>
            <p:nvPr/>
          </p:nvGrpSpPr>
          <p:grpSpPr>
            <a:xfrm>
              <a:off x="-4724984" y="4437590"/>
              <a:ext cx="5122829" cy="341529"/>
              <a:chOff x="7685319" y="7001721"/>
              <a:chExt cx="7426528" cy="495112"/>
            </a:xfrm>
          </p:grpSpPr>
          <p:sp>
            <p:nvSpPr>
              <p:cNvPr id="921" name="직사각형 920">
                <a:extLst>
                  <a:ext uri="{FF2B5EF4-FFF2-40B4-BE49-F238E27FC236}">
                    <a16:creationId xmlns:a16="http://schemas.microsoft.com/office/drawing/2014/main" id="{72649F57-6AB8-4C99-936D-AED23110CC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2" name="직사각형 921">
                <a:extLst>
                  <a:ext uri="{FF2B5EF4-FFF2-40B4-BE49-F238E27FC236}">
                    <a16:creationId xmlns:a16="http://schemas.microsoft.com/office/drawing/2014/main" id="{94378439-C5AB-4791-8C22-B848619CDF5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3" name="직사각형 922">
                <a:extLst>
                  <a:ext uri="{FF2B5EF4-FFF2-40B4-BE49-F238E27FC236}">
                    <a16:creationId xmlns:a16="http://schemas.microsoft.com/office/drawing/2014/main" id="{6F61905A-D8D8-4EAA-873C-C306575E845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4" name="직사각형 923">
                <a:extLst>
                  <a:ext uri="{FF2B5EF4-FFF2-40B4-BE49-F238E27FC236}">
                    <a16:creationId xmlns:a16="http://schemas.microsoft.com/office/drawing/2014/main" id="{A1850DCC-A31D-476B-B76D-8D99C9E0B50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5" name="직사각형 924">
                <a:extLst>
                  <a:ext uri="{FF2B5EF4-FFF2-40B4-BE49-F238E27FC236}">
                    <a16:creationId xmlns:a16="http://schemas.microsoft.com/office/drawing/2014/main" id="{11FDCC1D-6BAC-4E51-A5CD-96B6E34B61E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6" name="직사각형 925">
                <a:extLst>
                  <a:ext uri="{FF2B5EF4-FFF2-40B4-BE49-F238E27FC236}">
                    <a16:creationId xmlns:a16="http://schemas.microsoft.com/office/drawing/2014/main" id="{D09C669F-EC76-485C-91B8-3170622039A6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7" name="직사각형 926">
                <a:extLst>
                  <a:ext uri="{FF2B5EF4-FFF2-40B4-BE49-F238E27FC236}">
                    <a16:creationId xmlns:a16="http://schemas.microsoft.com/office/drawing/2014/main" id="{EB6FC564-C7D1-4319-84BB-60D1A20464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8" name="직사각형 927">
                <a:extLst>
                  <a:ext uri="{FF2B5EF4-FFF2-40B4-BE49-F238E27FC236}">
                    <a16:creationId xmlns:a16="http://schemas.microsoft.com/office/drawing/2014/main" id="{CA6058D7-6BC6-4828-846A-CE3B1596662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9" name="직사각형 928">
                <a:extLst>
                  <a:ext uri="{FF2B5EF4-FFF2-40B4-BE49-F238E27FC236}">
                    <a16:creationId xmlns:a16="http://schemas.microsoft.com/office/drawing/2014/main" id="{F91AEF8D-C40D-442F-A1AB-A015132A8E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0" name="직사각형 929">
                <a:extLst>
                  <a:ext uri="{FF2B5EF4-FFF2-40B4-BE49-F238E27FC236}">
                    <a16:creationId xmlns:a16="http://schemas.microsoft.com/office/drawing/2014/main" id="{F5F9F74F-47D7-4CFF-8C44-BFE5E839DF59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1" name="직사각형 930">
                <a:extLst>
                  <a:ext uri="{FF2B5EF4-FFF2-40B4-BE49-F238E27FC236}">
                    <a16:creationId xmlns:a16="http://schemas.microsoft.com/office/drawing/2014/main" id="{659E806D-EC60-41CA-9F78-CA40C5B4C73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2" name="직사각형 931">
                <a:extLst>
                  <a:ext uri="{FF2B5EF4-FFF2-40B4-BE49-F238E27FC236}">
                    <a16:creationId xmlns:a16="http://schemas.microsoft.com/office/drawing/2014/main" id="{21CDD624-25EB-4F6C-A9AD-C91198F1A2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3" name="직사각형 932">
                <a:extLst>
                  <a:ext uri="{FF2B5EF4-FFF2-40B4-BE49-F238E27FC236}">
                    <a16:creationId xmlns:a16="http://schemas.microsoft.com/office/drawing/2014/main" id="{689DD715-85C8-4C53-82FC-12C9DC10136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4" name="직사각형 933">
                <a:extLst>
                  <a:ext uri="{FF2B5EF4-FFF2-40B4-BE49-F238E27FC236}">
                    <a16:creationId xmlns:a16="http://schemas.microsoft.com/office/drawing/2014/main" id="{551A2B20-FAC0-458A-8AC9-90A6B966753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5" name="직사각형 934">
                <a:extLst>
                  <a:ext uri="{FF2B5EF4-FFF2-40B4-BE49-F238E27FC236}">
                    <a16:creationId xmlns:a16="http://schemas.microsoft.com/office/drawing/2014/main" id="{8DF86729-282C-4A81-8EFA-1262D306F7E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3" name="그룹 872">
              <a:extLst>
                <a:ext uri="{FF2B5EF4-FFF2-40B4-BE49-F238E27FC236}">
                  <a16:creationId xmlns:a16="http://schemas.microsoft.com/office/drawing/2014/main" id="{83BD5390-7675-4EBE-BE8F-EF0C6A951B61}"/>
                </a:ext>
              </a:extLst>
            </p:cNvPr>
            <p:cNvGrpSpPr/>
            <p:nvPr/>
          </p:nvGrpSpPr>
          <p:grpSpPr>
            <a:xfrm>
              <a:off x="-4725532" y="5120648"/>
              <a:ext cx="5122829" cy="341529"/>
              <a:chOff x="7685319" y="7001721"/>
              <a:chExt cx="7426528" cy="495112"/>
            </a:xfrm>
          </p:grpSpPr>
          <p:sp>
            <p:nvSpPr>
              <p:cNvPr id="906" name="직사각형 905">
                <a:extLst>
                  <a:ext uri="{FF2B5EF4-FFF2-40B4-BE49-F238E27FC236}">
                    <a16:creationId xmlns:a16="http://schemas.microsoft.com/office/drawing/2014/main" id="{1E05BDA5-E172-4D6B-A984-2197E118761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7" name="직사각형 906">
                <a:extLst>
                  <a:ext uri="{FF2B5EF4-FFF2-40B4-BE49-F238E27FC236}">
                    <a16:creationId xmlns:a16="http://schemas.microsoft.com/office/drawing/2014/main" id="{90CD80D8-2061-40CC-B080-AA388E5A869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8" name="직사각형 907">
                <a:extLst>
                  <a:ext uri="{FF2B5EF4-FFF2-40B4-BE49-F238E27FC236}">
                    <a16:creationId xmlns:a16="http://schemas.microsoft.com/office/drawing/2014/main" id="{578026CC-94A0-407D-A79E-6A98141EDCA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9" name="직사각형 908">
                <a:extLst>
                  <a:ext uri="{FF2B5EF4-FFF2-40B4-BE49-F238E27FC236}">
                    <a16:creationId xmlns:a16="http://schemas.microsoft.com/office/drawing/2014/main" id="{BE7EB1EA-8E32-42B5-B3EF-C9AA12B432F8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0" name="직사각형 909">
                <a:extLst>
                  <a:ext uri="{FF2B5EF4-FFF2-40B4-BE49-F238E27FC236}">
                    <a16:creationId xmlns:a16="http://schemas.microsoft.com/office/drawing/2014/main" id="{2C213DB0-7A5B-4FBB-996B-62DC41150E9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1" name="직사각형 910">
                <a:extLst>
                  <a:ext uri="{FF2B5EF4-FFF2-40B4-BE49-F238E27FC236}">
                    <a16:creationId xmlns:a16="http://schemas.microsoft.com/office/drawing/2014/main" id="{03A20C80-D61B-4655-B162-A28DB511A2F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2" name="직사각형 911">
                <a:extLst>
                  <a:ext uri="{FF2B5EF4-FFF2-40B4-BE49-F238E27FC236}">
                    <a16:creationId xmlns:a16="http://schemas.microsoft.com/office/drawing/2014/main" id="{C25C52BE-3973-4E2A-A9AB-141A0B7734AA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직사각형 912">
                <a:extLst>
                  <a:ext uri="{FF2B5EF4-FFF2-40B4-BE49-F238E27FC236}">
                    <a16:creationId xmlns:a16="http://schemas.microsoft.com/office/drawing/2014/main" id="{1A8CC127-7762-4E4F-BDA6-23F7CEDDE842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직사각형 913">
                <a:extLst>
                  <a:ext uri="{FF2B5EF4-FFF2-40B4-BE49-F238E27FC236}">
                    <a16:creationId xmlns:a16="http://schemas.microsoft.com/office/drawing/2014/main" id="{F4BCD3CD-3E55-4023-B306-58A46CD7A03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5" name="직사각형 914">
                <a:extLst>
                  <a:ext uri="{FF2B5EF4-FFF2-40B4-BE49-F238E27FC236}">
                    <a16:creationId xmlns:a16="http://schemas.microsoft.com/office/drawing/2014/main" id="{B130C2B6-DADD-4513-A9D5-ED4CE904F47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6" name="직사각형 915">
                <a:extLst>
                  <a:ext uri="{FF2B5EF4-FFF2-40B4-BE49-F238E27FC236}">
                    <a16:creationId xmlns:a16="http://schemas.microsoft.com/office/drawing/2014/main" id="{20C60BFA-F458-49CC-9957-182B6D26451D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7" name="직사각형 916">
                <a:extLst>
                  <a:ext uri="{FF2B5EF4-FFF2-40B4-BE49-F238E27FC236}">
                    <a16:creationId xmlns:a16="http://schemas.microsoft.com/office/drawing/2014/main" id="{C2CE25B6-FEE5-448A-A837-7A81C4965B98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8" name="직사각형 917">
                <a:extLst>
                  <a:ext uri="{FF2B5EF4-FFF2-40B4-BE49-F238E27FC236}">
                    <a16:creationId xmlns:a16="http://schemas.microsoft.com/office/drawing/2014/main" id="{48C01712-4C67-433A-A6A6-809EE48700B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9" name="직사각형 918">
                <a:extLst>
                  <a:ext uri="{FF2B5EF4-FFF2-40B4-BE49-F238E27FC236}">
                    <a16:creationId xmlns:a16="http://schemas.microsoft.com/office/drawing/2014/main" id="{387276E2-FC52-4948-808D-EF352A24B13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0" name="직사각형 919">
                <a:extLst>
                  <a:ext uri="{FF2B5EF4-FFF2-40B4-BE49-F238E27FC236}">
                    <a16:creationId xmlns:a16="http://schemas.microsoft.com/office/drawing/2014/main" id="{2F95CC1D-77B1-46C2-8B10-9F68C868DE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4" name="그룹 873">
              <a:extLst>
                <a:ext uri="{FF2B5EF4-FFF2-40B4-BE49-F238E27FC236}">
                  <a16:creationId xmlns:a16="http://schemas.microsoft.com/office/drawing/2014/main" id="{77F9AE18-179F-404F-AD2E-2A9CB4191488}"/>
                </a:ext>
              </a:extLst>
            </p:cNvPr>
            <p:cNvGrpSpPr/>
            <p:nvPr/>
          </p:nvGrpSpPr>
          <p:grpSpPr>
            <a:xfrm>
              <a:off x="-4724984" y="4779119"/>
              <a:ext cx="5122829" cy="341529"/>
              <a:chOff x="7685319" y="7001721"/>
              <a:chExt cx="7426528" cy="495112"/>
            </a:xfrm>
          </p:grpSpPr>
          <p:sp>
            <p:nvSpPr>
              <p:cNvPr id="891" name="직사각형 890">
                <a:extLst>
                  <a:ext uri="{FF2B5EF4-FFF2-40B4-BE49-F238E27FC236}">
                    <a16:creationId xmlns:a16="http://schemas.microsoft.com/office/drawing/2014/main" id="{0B869BA4-17B7-4E47-9327-946B5AB6CB6E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2" name="직사각형 891">
                <a:extLst>
                  <a:ext uri="{FF2B5EF4-FFF2-40B4-BE49-F238E27FC236}">
                    <a16:creationId xmlns:a16="http://schemas.microsoft.com/office/drawing/2014/main" id="{90BE54DD-8C21-40D8-A1EE-CBA36C7D971D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3" name="직사각형 892">
                <a:extLst>
                  <a:ext uri="{FF2B5EF4-FFF2-40B4-BE49-F238E27FC236}">
                    <a16:creationId xmlns:a16="http://schemas.microsoft.com/office/drawing/2014/main" id="{388433C8-5B81-4658-BDA8-41947005F5BD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4" name="직사각형 893">
                <a:extLst>
                  <a:ext uri="{FF2B5EF4-FFF2-40B4-BE49-F238E27FC236}">
                    <a16:creationId xmlns:a16="http://schemas.microsoft.com/office/drawing/2014/main" id="{025E0A3C-9652-4886-9FDC-53BCD59ED58B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5" name="직사각형 894">
                <a:extLst>
                  <a:ext uri="{FF2B5EF4-FFF2-40B4-BE49-F238E27FC236}">
                    <a16:creationId xmlns:a16="http://schemas.microsoft.com/office/drawing/2014/main" id="{EE47F59A-9523-4AB5-8BA2-F28DB5B2B08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6" name="직사각형 895">
                <a:extLst>
                  <a:ext uri="{FF2B5EF4-FFF2-40B4-BE49-F238E27FC236}">
                    <a16:creationId xmlns:a16="http://schemas.microsoft.com/office/drawing/2014/main" id="{0E51E9A2-59D0-47AE-9741-AAF6D83E120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7" name="직사각형 896">
                <a:extLst>
                  <a:ext uri="{FF2B5EF4-FFF2-40B4-BE49-F238E27FC236}">
                    <a16:creationId xmlns:a16="http://schemas.microsoft.com/office/drawing/2014/main" id="{573BFB46-A2C3-438D-AED0-11BF314A140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8" name="직사각형 897">
                <a:extLst>
                  <a:ext uri="{FF2B5EF4-FFF2-40B4-BE49-F238E27FC236}">
                    <a16:creationId xmlns:a16="http://schemas.microsoft.com/office/drawing/2014/main" id="{5723C9A4-D60E-4685-AD3D-A9EBB1E443DF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9" name="직사각형 898">
                <a:extLst>
                  <a:ext uri="{FF2B5EF4-FFF2-40B4-BE49-F238E27FC236}">
                    <a16:creationId xmlns:a16="http://schemas.microsoft.com/office/drawing/2014/main" id="{E3D99D2D-67D2-43CA-B5C6-01A77357C72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0" name="직사각형 899">
                <a:extLst>
                  <a:ext uri="{FF2B5EF4-FFF2-40B4-BE49-F238E27FC236}">
                    <a16:creationId xmlns:a16="http://schemas.microsoft.com/office/drawing/2014/main" id="{397A80D5-86CB-46FA-A2C0-075E78CDA70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1" name="직사각형 900">
                <a:extLst>
                  <a:ext uri="{FF2B5EF4-FFF2-40B4-BE49-F238E27FC236}">
                    <a16:creationId xmlns:a16="http://schemas.microsoft.com/office/drawing/2014/main" id="{C2F8FD59-3DE1-4DC0-A3D8-E2F06B1F5EF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2" name="직사각형 901">
                <a:extLst>
                  <a:ext uri="{FF2B5EF4-FFF2-40B4-BE49-F238E27FC236}">
                    <a16:creationId xmlns:a16="http://schemas.microsoft.com/office/drawing/2014/main" id="{43F41614-DF70-48A0-83B6-FF168E2319A8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3" name="직사각형 902">
                <a:extLst>
                  <a:ext uri="{FF2B5EF4-FFF2-40B4-BE49-F238E27FC236}">
                    <a16:creationId xmlns:a16="http://schemas.microsoft.com/office/drawing/2014/main" id="{33F4E5FE-C830-42AA-98F2-60CF4F01402D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4" name="직사각형 903">
                <a:extLst>
                  <a:ext uri="{FF2B5EF4-FFF2-40B4-BE49-F238E27FC236}">
                    <a16:creationId xmlns:a16="http://schemas.microsoft.com/office/drawing/2014/main" id="{47B3160E-0922-4466-8DD4-3C87ED17D2D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5" name="직사각형 904">
                <a:extLst>
                  <a:ext uri="{FF2B5EF4-FFF2-40B4-BE49-F238E27FC236}">
                    <a16:creationId xmlns:a16="http://schemas.microsoft.com/office/drawing/2014/main" id="{02E98F55-FA9D-4EEE-8BE4-1260DB42F7A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5" name="그룹 874">
              <a:extLst>
                <a:ext uri="{FF2B5EF4-FFF2-40B4-BE49-F238E27FC236}">
                  <a16:creationId xmlns:a16="http://schemas.microsoft.com/office/drawing/2014/main" id="{BD91C1D8-A940-43E2-A2C5-2BC5A83250D1}"/>
                </a:ext>
              </a:extLst>
            </p:cNvPr>
            <p:cNvGrpSpPr/>
            <p:nvPr/>
          </p:nvGrpSpPr>
          <p:grpSpPr>
            <a:xfrm>
              <a:off x="-4725532" y="4095152"/>
              <a:ext cx="5122829" cy="341529"/>
              <a:chOff x="7685319" y="7001721"/>
              <a:chExt cx="7426528" cy="495112"/>
            </a:xfrm>
          </p:grpSpPr>
          <p:sp>
            <p:nvSpPr>
              <p:cNvPr id="876" name="직사각형 875">
                <a:extLst>
                  <a:ext uri="{FF2B5EF4-FFF2-40B4-BE49-F238E27FC236}">
                    <a16:creationId xmlns:a16="http://schemas.microsoft.com/office/drawing/2014/main" id="{8EEFE115-3543-4A5B-8BF3-692F9A8EEEA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7" name="직사각형 876">
                <a:extLst>
                  <a:ext uri="{FF2B5EF4-FFF2-40B4-BE49-F238E27FC236}">
                    <a16:creationId xmlns:a16="http://schemas.microsoft.com/office/drawing/2014/main" id="{860BBAA4-D1C3-461F-90FF-C7F70DCEE83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8" name="직사각형 877">
                <a:extLst>
                  <a:ext uri="{FF2B5EF4-FFF2-40B4-BE49-F238E27FC236}">
                    <a16:creationId xmlns:a16="http://schemas.microsoft.com/office/drawing/2014/main" id="{3203620B-24BE-434C-8E0D-3138B41BEA42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9" name="직사각형 878">
                <a:extLst>
                  <a:ext uri="{FF2B5EF4-FFF2-40B4-BE49-F238E27FC236}">
                    <a16:creationId xmlns:a16="http://schemas.microsoft.com/office/drawing/2014/main" id="{12386208-968E-4D4C-8D32-0C796B7F671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0" name="직사각형 879">
                <a:extLst>
                  <a:ext uri="{FF2B5EF4-FFF2-40B4-BE49-F238E27FC236}">
                    <a16:creationId xmlns:a16="http://schemas.microsoft.com/office/drawing/2014/main" id="{AE1D2760-96F9-45EC-A16F-5A2863FDB2A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1" name="직사각형 880">
                <a:extLst>
                  <a:ext uri="{FF2B5EF4-FFF2-40B4-BE49-F238E27FC236}">
                    <a16:creationId xmlns:a16="http://schemas.microsoft.com/office/drawing/2014/main" id="{03C154B7-7482-4401-A2D6-3EEFC874F72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2" name="직사각형 881">
                <a:extLst>
                  <a:ext uri="{FF2B5EF4-FFF2-40B4-BE49-F238E27FC236}">
                    <a16:creationId xmlns:a16="http://schemas.microsoft.com/office/drawing/2014/main" id="{321FC974-7316-4908-89CA-A0A9E1F04BC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3" name="직사각형 882">
                <a:extLst>
                  <a:ext uri="{FF2B5EF4-FFF2-40B4-BE49-F238E27FC236}">
                    <a16:creationId xmlns:a16="http://schemas.microsoft.com/office/drawing/2014/main" id="{7DE2B460-18EB-4C89-894C-D2F54E25391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4" name="직사각형 883">
                <a:extLst>
                  <a:ext uri="{FF2B5EF4-FFF2-40B4-BE49-F238E27FC236}">
                    <a16:creationId xmlns:a16="http://schemas.microsoft.com/office/drawing/2014/main" id="{DB4EAFF4-7479-48D8-AE6F-AD246F39C80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직사각형 884">
                <a:extLst>
                  <a:ext uri="{FF2B5EF4-FFF2-40B4-BE49-F238E27FC236}">
                    <a16:creationId xmlns:a16="http://schemas.microsoft.com/office/drawing/2014/main" id="{6CD7C297-A1B3-408B-809A-D0D39C93FB7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6" name="직사각형 885">
                <a:extLst>
                  <a:ext uri="{FF2B5EF4-FFF2-40B4-BE49-F238E27FC236}">
                    <a16:creationId xmlns:a16="http://schemas.microsoft.com/office/drawing/2014/main" id="{76E4C06A-C087-4165-9642-FD1F7AC3E5AD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7" name="직사각형 886">
                <a:extLst>
                  <a:ext uri="{FF2B5EF4-FFF2-40B4-BE49-F238E27FC236}">
                    <a16:creationId xmlns:a16="http://schemas.microsoft.com/office/drawing/2014/main" id="{7E6FCF30-19ED-4D39-BDBA-5F08A53E28F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8" name="직사각형 887">
                <a:extLst>
                  <a:ext uri="{FF2B5EF4-FFF2-40B4-BE49-F238E27FC236}">
                    <a16:creationId xmlns:a16="http://schemas.microsoft.com/office/drawing/2014/main" id="{AECA8BF2-B59D-4510-87D4-CA7FA055EA2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9" name="직사각형 888">
                <a:extLst>
                  <a:ext uri="{FF2B5EF4-FFF2-40B4-BE49-F238E27FC236}">
                    <a16:creationId xmlns:a16="http://schemas.microsoft.com/office/drawing/2014/main" id="{43AAE1E3-4657-4A42-8269-0E355755FC55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0" name="직사각형 889">
                <a:extLst>
                  <a:ext uri="{FF2B5EF4-FFF2-40B4-BE49-F238E27FC236}">
                    <a16:creationId xmlns:a16="http://schemas.microsoft.com/office/drawing/2014/main" id="{FFF43ED5-F73F-40B2-B79E-AAB910A89F1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39" name="그룹 738">
            <a:extLst>
              <a:ext uri="{FF2B5EF4-FFF2-40B4-BE49-F238E27FC236}">
                <a16:creationId xmlns:a16="http://schemas.microsoft.com/office/drawing/2014/main" id="{25D5E1F0-8A6A-4166-A89D-187435736F6B}"/>
              </a:ext>
            </a:extLst>
          </p:cNvPr>
          <p:cNvGrpSpPr/>
          <p:nvPr/>
        </p:nvGrpSpPr>
        <p:grpSpPr>
          <a:xfrm>
            <a:off x="300328" y="4478733"/>
            <a:ext cx="5123377" cy="1367025"/>
            <a:chOff x="-4725532" y="4095152"/>
            <a:chExt cx="5123377" cy="1367025"/>
          </a:xfrm>
        </p:grpSpPr>
        <p:grpSp>
          <p:nvGrpSpPr>
            <p:cNvPr id="740" name="그룹 739">
              <a:extLst>
                <a:ext uri="{FF2B5EF4-FFF2-40B4-BE49-F238E27FC236}">
                  <a16:creationId xmlns:a16="http://schemas.microsoft.com/office/drawing/2014/main" id="{3A862964-BB4D-4C60-8C79-A3F2F9DE18AB}"/>
                </a:ext>
              </a:extLst>
            </p:cNvPr>
            <p:cNvGrpSpPr/>
            <p:nvPr/>
          </p:nvGrpSpPr>
          <p:grpSpPr>
            <a:xfrm>
              <a:off x="-4724984" y="4437590"/>
              <a:ext cx="5122829" cy="341529"/>
              <a:chOff x="7685319" y="7001721"/>
              <a:chExt cx="7426528" cy="495112"/>
            </a:xfrm>
          </p:grpSpPr>
          <p:sp>
            <p:nvSpPr>
              <p:cNvPr id="789" name="직사각형 788">
                <a:extLst>
                  <a:ext uri="{FF2B5EF4-FFF2-40B4-BE49-F238E27FC236}">
                    <a16:creationId xmlns:a16="http://schemas.microsoft.com/office/drawing/2014/main" id="{4EAC7029-78F6-4E9F-A57D-E28A809115AC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0" name="직사각형 789">
                <a:extLst>
                  <a:ext uri="{FF2B5EF4-FFF2-40B4-BE49-F238E27FC236}">
                    <a16:creationId xmlns:a16="http://schemas.microsoft.com/office/drawing/2014/main" id="{D93DA49A-B0EE-43A4-B748-2D3F0E1F5DA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1" name="직사각형 790">
                <a:extLst>
                  <a:ext uri="{FF2B5EF4-FFF2-40B4-BE49-F238E27FC236}">
                    <a16:creationId xmlns:a16="http://schemas.microsoft.com/office/drawing/2014/main" id="{4D68EEF4-D1EB-4CFB-BC03-22B336E4B688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2" name="직사각형 791">
                <a:extLst>
                  <a:ext uri="{FF2B5EF4-FFF2-40B4-BE49-F238E27FC236}">
                    <a16:creationId xmlns:a16="http://schemas.microsoft.com/office/drawing/2014/main" id="{33F43507-3CEA-47F5-8191-80E10F08FA7C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3" name="직사각형 792">
                <a:extLst>
                  <a:ext uri="{FF2B5EF4-FFF2-40B4-BE49-F238E27FC236}">
                    <a16:creationId xmlns:a16="http://schemas.microsoft.com/office/drawing/2014/main" id="{B66E2A62-E0D2-4754-81B9-0E634A3ED96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rgbClr val="70AD4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4" name="직사각형 793">
                <a:extLst>
                  <a:ext uri="{FF2B5EF4-FFF2-40B4-BE49-F238E27FC236}">
                    <a16:creationId xmlns:a16="http://schemas.microsoft.com/office/drawing/2014/main" id="{DCCCA3B1-887B-490D-877D-832606C0317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5" name="직사각형 794">
                <a:extLst>
                  <a:ext uri="{FF2B5EF4-FFF2-40B4-BE49-F238E27FC236}">
                    <a16:creationId xmlns:a16="http://schemas.microsoft.com/office/drawing/2014/main" id="{C6807E54-9076-4380-8D23-B0CAD0F0DF6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6" name="직사각형 795">
                <a:extLst>
                  <a:ext uri="{FF2B5EF4-FFF2-40B4-BE49-F238E27FC236}">
                    <a16:creationId xmlns:a16="http://schemas.microsoft.com/office/drawing/2014/main" id="{3A6281FE-5377-4155-ADFD-26A7ABBFB481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7" name="직사각형 796">
                <a:extLst>
                  <a:ext uri="{FF2B5EF4-FFF2-40B4-BE49-F238E27FC236}">
                    <a16:creationId xmlns:a16="http://schemas.microsoft.com/office/drawing/2014/main" id="{46884867-172B-4E61-9190-A83A02AB3DC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" name="직사각형 797">
                <a:extLst>
                  <a:ext uri="{FF2B5EF4-FFF2-40B4-BE49-F238E27FC236}">
                    <a16:creationId xmlns:a16="http://schemas.microsoft.com/office/drawing/2014/main" id="{DF3D2314-3329-451D-A5BD-726C69417C4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9" name="직사각형 798">
                <a:extLst>
                  <a:ext uri="{FF2B5EF4-FFF2-40B4-BE49-F238E27FC236}">
                    <a16:creationId xmlns:a16="http://schemas.microsoft.com/office/drawing/2014/main" id="{C9CCA040-F7C3-41CB-8B60-04B2515DEB02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rgbClr val="70AD4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0" name="직사각형 799">
                <a:extLst>
                  <a:ext uri="{FF2B5EF4-FFF2-40B4-BE49-F238E27FC236}">
                    <a16:creationId xmlns:a16="http://schemas.microsoft.com/office/drawing/2014/main" id="{DAAB3C3D-8C8C-47B6-9B66-C3322370D24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1" name="직사각형 800">
                <a:extLst>
                  <a:ext uri="{FF2B5EF4-FFF2-40B4-BE49-F238E27FC236}">
                    <a16:creationId xmlns:a16="http://schemas.microsoft.com/office/drawing/2014/main" id="{FC09F123-A03A-415A-A93E-95C06FE05374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2" name="직사각형 801">
                <a:extLst>
                  <a:ext uri="{FF2B5EF4-FFF2-40B4-BE49-F238E27FC236}">
                    <a16:creationId xmlns:a16="http://schemas.microsoft.com/office/drawing/2014/main" id="{66B36F7B-F796-4D7E-B470-00983B4C835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3" name="직사각형 802">
                <a:extLst>
                  <a:ext uri="{FF2B5EF4-FFF2-40B4-BE49-F238E27FC236}">
                    <a16:creationId xmlns:a16="http://schemas.microsoft.com/office/drawing/2014/main" id="{A5A0B817-E48B-4926-ACA5-8CBE64222E7E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1" name="그룹 740">
              <a:extLst>
                <a:ext uri="{FF2B5EF4-FFF2-40B4-BE49-F238E27FC236}">
                  <a16:creationId xmlns:a16="http://schemas.microsoft.com/office/drawing/2014/main" id="{F101F66B-0761-44FC-8668-59FECD946CE1}"/>
                </a:ext>
              </a:extLst>
            </p:cNvPr>
            <p:cNvGrpSpPr/>
            <p:nvPr/>
          </p:nvGrpSpPr>
          <p:grpSpPr>
            <a:xfrm>
              <a:off x="-4725532" y="5120648"/>
              <a:ext cx="5122829" cy="341529"/>
              <a:chOff x="7685319" y="7001721"/>
              <a:chExt cx="7426528" cy="495112"/>
            </a:xfrm>
          </p:grpSpPr>
          <p:sp>
            <p:nvSpPr>
              <p:cNvPr id="774" name="직사각형 773">
                <a:extLst>
                  <a:ext uri="{FF2B5EF4-FFF2-40B4-BE49-F238E27FC236}">
                    <a16:creationId xmlns:a16="http://schemas.microsoft.com/office/drawing/2014/main" id="{AE56EC57-9355-4E0F-B231-A3F433C4DE0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5" name="직사각형 774">
                <a:extLst>
                  <a:ext uri="{FF2B5EF4-FFF2-40B4-BE49-F238E27FC236}">
                    <a16:creationId xmlns:a16="http://schemas.microsoft.com/office/drawing/2014/main" id="{F3808D00-ACEA-4C80-A9CD-AA72D36A6CB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6" name="직사각형 775">
                <a:extLst>
                  <a:ext uri="{FF2B5EF4-FFF2-40B4-BE49-F238E27FC236}">
                    <a16:creationId xmlns:a16="http://schemas.microsoft.com/office/drawing/2014/main" id="{D689DC12-9CFA-4B83-83B9-5FE4B1B8427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7" name="직사각형 776">
                <a:extLst>
                  <a:ext uri="{FF2B5EF4-FFF2-40B4-BE49-F238E27FC236}">
                    <a16:creationId xmlns:a16="http://schemas.microsoft.com/office/drawing/2014/main" id="{CF29CAC9-6358-4359-B5AE-CD39483FEC2B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8" name="직사각형 777">
                <a:extLst>
                  <a:ext uri="{FF2B5EF4-FFF2-40B4-BE49-F238E27FC236}">
                    <a16:creationId xmlns:a16="http://schemas.microsoft.com/office/drawing/2014/main" id="{452AF52A-DC27-4FC1-B1FB-C2911C623CE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rgbClr val="70AD4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9" name="직사각형 778">
                <a:extLst>
                  <a:ext uri="{FF2B5EF4-FFF2-40B4-BE49-F238E27FC236}">
                    <a16:creationId xmlns:a16="http://schemas.microsoft.com/office/drawing/2014/main" id="{ED58ACA0-C6F5-4DF8-98CB-4F9991465E4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0" name="직사각형 779">
                <a:extLst>
                  <a:ext uri="{FF2B5EF4-FFF2-40B4-BE49-F238E27FC236}">
                    <a16:creationId xmlns:a16="http://schemas.microsoft.com/office/drawing/2014/main" id="{DA3F8D69-9AF3-4A7E-B130-AD9D0D5233A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1" name="직사각형 780">
                <a:extLst>
                  <a:ext uri="{FF2B5EF4-FFF2-40B4-BE49-F238E27FC236}">
                    <a16:creationId xmlns:a16="http://schemas.microsoft.com/office/drawing/2014/main" id="{603B6C81-89D5-41C3-B525-B29C966DAC8E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2" name="직사각형 781">
                <a:extLst>
                  <a:ext uri="{FF2B5EF4-FFF2-40B4-BE49-F238E27FC236}">
                    <a16:creationId xmlns:a16="http://schemas.microsoft.com/office/drawing/2014/main" id="{FB380E1E-CCB0-489A-8E9B-DA5B08866AF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3" name="직사각형 782">
                <a:extLst>
                  <a:ext uri="{FF2B5EF4-FFF2-40B4-BE49-F238E27FC236}">
                    <a16:creationId xmlns:a16="http://schemas.microsoft.com/office/drawing/2014/main" id="{498C24C6-BD5D-4275-8468-45A8920110A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4" name="직사각형 783">
                <a:extLst>
                  <a:ext uri="{FF2B5EF4-FFF2-40B4-BE49-F238E27FC236}">
                    <a16:creationId xmlns:a16="http://schemas.microsoft.com/office/drawing/2014/main" id="{84C3A9D4-69CB-4C2A-ACDC-016F416A756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rgbClr val="70AD4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5" name="직사각형 784">
                <a:extLst>
                  <a:ext uri="{FF2B5EF4-FFF2-40B4-BE49-F238E27FC236}">
                    <a16:creationId xmlns:a16="http://schemas.microsoft.com/office/drawing/2014/main" id="{07ACF295-B077-4C37-94EC-B0F9DA82B0A8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6" name="직사각형 785">
                <a:extLst>
                  <a:ext uri="{FF2B5EF4-FFF2-40B4-BE49-F238E27FC236}">
                    <a16:creationId xmlns:a16="http://schemas.microsoft.com/office/drawing/2014/main" id="{1A385B72-B45D-4032-81C7-51F1340B22D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7" name="직사각형 786">
                <a:extLst>
                  <a:ext uri="{FF2B5EF4-FFF2-40B4-BE49-F238E27FC236}">
                    <a16:creationId xmlns:a16="http://schemas.microsoft.com/office/drawing/2014/main" id="{CE900998-6B82-4373-B3E4-8D4FBEA9F157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8" name="직사각형 787">
                <a:extLst>
                  <a:ext uri="{FF2B5EF4-FFF2-40B4-BE49-F238E27FC236}">
                    <a16:creationId xmlns:a16="http://schemas.microsoft.com/office/drawing/2014/main" id="{0AA0741E-D23D-4DFF-87A7-7360281E38B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2" name="그룹 741">
              <a:extLst>
                <a:ext uri="{FF2B5EF4-FFF2-40B4-BE49-F238E27FC236}">
                  <a16:creationId xmlns:a16="http://schemas.microsoft.com/office/drawing/2014/main" id="{5215428D-C6CC-4BB9-86A3-801A838A9E58}"/>
                </a:ext>
              </a:extLst>
            </p:cNvPr>
            <p:cNvGrpSpPr/>
            <p:nvPr/>
          </p:nvGrpSpPr>
          <p:grpSpPr>
            <a:xfrm>
              <a:off x="-4724984" y="4779119"/>
              <a:ext cx="5122829" cy="341529"/>
              <a:chOff x="7685319" y="7001721"/>
              <a:chExt cx="7426528" cy="495112"/>
            </a:xfrm>
          </p:grpSpPr>
          <p:sp>
            <p:nvSpPr>
              <p:cNvPr id="759" name="직사각형 758">
                <a:extLst>
                  <a:ext uri="{FF2B5EF4-FFF2-40B4-BE49-F238E27FC236}">
                    <a16:creationId xmlns:a16="http://schemas.microsoft.com/office/drawing/2014/main" id="{8C18A303-1B6D-4147-A7CB-D506C764473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0" name="직사각형 759">
                <a:extLst>
                  <a:ext uri="{FF2B5EF4-FFF2-40B4-BE49-F238E27FC236}">
                    <a16:creationId xmlns:a16="http://schemas.microsoft.com/office/drawing/2014/main" id="{4EA4431E-5746-4455-8BED-3EDF5BE92F51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1" name="직사각형 760">
                <a:extLst>
                  <a:ext uri="{FF2B5EF4-FFF2-40B4-BE49-F238E27FC236}">
                    <a16:creationId xmlns:a16="http://schemas.microsoft.com/office/drawing/2014/main" id="{454FA6A1-42D9-4089-A0EE-26EE26D7926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2" name="직사각형 761">
                <a:extLst>
                  <a:ext uri="{FF2B5EF4-FFF2-40B4-BE49-F238E27FC236}">
                    <a16:creationId xmlns:a16="http://schemas.microsoft.com/office/drawing/2014/main" id="{E98F97BD-29FE-4207-8A92-24E4F058624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3" name="직사각형 762">
                <a:extLst>
                  <a:ext uri="{FF2B5EF4-FFF2-40B4-BE49-F238E27FC236}">
                    <a16:creationId xmlns:a16="http://schemas.microsoft.com/office/drawing/2014/main" id="{2157CA6C-571A-4F62-A714-2BA74E8D60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rgbClr val="70AD4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4" name="직사각형 763">
                <a:extLst>
                  <a:ext uri="{FF2B5EF4-FFF2-40B4-BE49-F238E27FC236}">
                    <a16:creationId xmlns:a16="http://schemas.microsoft.com/office/drawing/2014/main" id="{E9FA6FAA-F3AB-4181-AD73-FFF47F337E1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5" name="직사각형 764">
                <a:extLst>
                  <a:ext uri="{FF2B5EF4-FFF2-40B4-BE49-F238E27FC236}">
                    <a16:creationId xmlns:a16="http://schemas.microsoft.com/office/drawing/2014/main" id="{CA828499-6108-48F5-85E1-9E83A3588F7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6" name="직사각형 765">
                <a:extLst>
                  <a:ext uri="{FF2B5EF4-FFF2-40B4-BE49-F238E27FC236}">
                    <a16:creationId xmlns:a16="http://schemas.microsoft.com/office/drawing/2014/main" id="{91C6957A-3727-4BFB-A8C8-5A4CDD9C3B6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7" name="직사각형 766">
                <a:extLst>
                  <a:ext uri="{FF2B5EF4-FFF2-40B4-BE49-F238E27FC236}">
                    <a16:creationId xmlns:a16="http://schemas.microsoft.com/office/drawing/2014/main" id="{F2948F63-776C-4973-820F-2D703C7CA58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8" name="직사각형 767">
                <a:extLst>
                  <a:ext uri="{FF2B5EF4-FFF2-40B4-BE49-F238E27FC236}">
                    <a16:creationId xmlns:a16="http://schemas.microsoft.com/office/drawing/2014/main" id="{CD1C5222-6705-440B-A88B-24833DBB34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9" name="직사각형 768">
                <a:extLst>
                  <a:ext uri="{FF2B5EF4-FFF2-40B4-BE49-F238E27FC236}">
                    <a16:creationId xmlns:a16="http://schemas.microsoft.com/office/drawing/2014/main" id="{F33C6DC2-B4F9-448A-A17A-D8C6E2CBA92D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rgbClr val="70AD4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0" name="직사각형 769">
                <a:extLst>
                  <a:ext uri="{FF2B5EF4-FFF2-40B4-BE49-F238E27FC236}">
                    <a16:creationId xmlns:a16="http://schemas.microsoft.com/office/drawing/2014/main" id="{B0ADECD5-F9B7-4E61-BECC-26E21BA1C21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1" name="직사각형 770">
                <a:extLst>
                  <a:ext uri="{FF2B5EF4-FFF2-40B4-BE49-F238E27FC236}">
                    <a16:creationId xmlns:a16="http://schemas.microsoft.com/office/drawing/2014/main" id="{6BF95FF9-157A-4734-8090-0725CA39CE9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2" name="직사각형 771">
                <a:extLst>
                  <a:ext uri="{FF2B5EF4-FFF2-40B4-BE49-F238E27FC236}">
                    <a16:creationId xmlns:a16="http://schemas.microsoft.com/office/drawing/2014/main" id="{BC8FBA72-F7C9-4265-90AF-0F5930C04845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3" name="직사각형 772">
                <a:extLst>
                  <a:ext uri="{FF2B5EF4-FFF2-40B4-BE49-F238E27FC236}">
                    <a16:creationId xmlns:a16="http://schemas.microsoft.com/office/drawing/2014/main" id="{34E907DD-FA4B-446A-B7EC-5E1341B3799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3" name="그룹 742">
              <a:extLst>
                <a:ext uri="{FF2B5EF4-FFF2-40B4-BE49-F238E27FC236}">
                  <a16:creationId xmlns:a16="http://schemas.microsoft.com/office/drawing/2014/main" id="{41FFDDBA-F334-492D-8BC4-FA0493BF4112}"/>
                </a:ext>
              </a:extLst>
            </p:cNvPr>
            <p:cNvGrpSpPr/>
            <p:nvPr/>
          </p:nvGrpSpPr>
          <p:grpSpPr>
            <a:xfrm>
              <a:off x="-4725532" y="4095152"/>
              <a:ext cx="5122829" cy="341529"/>
              <a:chOff x="7685319" y="7001721"/>
              <a:chExt cx="7426528" cy="495112"/>
            </a:xfrm>
          </p:grpSpPr>
          <p:sp>
            <p:nvSpPr>
              <p:cNvPr id="744" name="직사각형 743">
                <a:extLst>
                  <a:ext uri="{FF2B5EF4-FFF2-40B4-BE49-F238E27FC236}">
                    <a16:creationId xmlns:a16="http://schemas.microsoft.com/office/drawing/2014/main" id="{97C386E8-8E23-4CEB-AD21-03ADAF1E58B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5" name="직사각형 744">
                <a:extLst>
                  <a:ext uri="{FF2B5EF4-FFF2-40B4-BE49-F238E27FC236}">
                    <a16:creationId xmlns:a16="http://schemas.microsoft.com/office/drawing/2014/main" id="{E1DBA04F-9004-4268-9305-31F22F4450E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6" name="직사각형 745">
                <a:extLst>
                  <a:ext uri="{FF2B5EF4-FFF2-40B4-BE49-F238E27FC236}">
                    <a16:creationId xmlns:a16="http://schemas.microsoft.com/office/drawing/2014/main" id="{D7D7FBC4-14C2-4304-A72D-D9AFC000B26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7" name="직사각형 746">
                <a:extLst>
                  <a:ext uri="{FF2B5EF4-FFF2-40B4-BE49-F238E27FC236}">
                    <a16:creationId xmlns:a16="http://schemas.microsoft.com/office/drawing/2014/main" id="{32A6D6F1-2867-4FF0-BF9C-80B1A718F9C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8" name="직사각형 747">
                <a:extLst>
                  <a:ext uri="{FF2B5EF4-FFF2-40B4-BE49-F238E27FC236}">
                    <a16:creationId xmlns:a16="http://schemas.microsoft.com/office/drawing/2014/main" id="{865F195E-DB49-488D-954D-B2001602F74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rgbClr val="70AD4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9" name="직사각형 748">
                <a:extLst>
                  <a:ext uri="{FF2B5EF4-FFF2-40B4-BE49-F238E27FC236}">
                    <a16:creationId xmlns:a16="http://schemas.microsoft.com/office/drawing/2014/main" id="{19D77179-1F62-460F-B3DA-53C717B0791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0" name="직사각형 749">
                <a:extLst>
                  <a:ext uri="{FF2B5EF4-FFF2-40B4-BE49-F238E27FC236}">
                    <a16:creationId xmlns:a16="http://schemas.microsoft.com/office/drawing/2014/main" id="{3E07751F-23B0-49E6-9059-7BDF54E8C39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1" name="직사각형 750">
                <a:extLst>
                  <a:ext uri="{FF2B5EF4-FFF2-40B4-BE49-F238E27FC236}">
                    <a16:creationId xmlns:a16="http://schemas.microsoft.com/office/drawing/2014/main" id="{8B93326B-06D2-44B6-A05A-2E1DBAFE9C3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2" name="직사각형 751">
                <a:extLst>
                  <a:ext uri="{FF2B5EF4-FFF2-40B4-BE49-F238E27FC236}">
                    <a16:creationId xmlns:a16="http://schemas.microsoft.com/office/drawing/2014/main" id="{C8E01BB6-6B96-4B53-A7B8-FE2275A9E39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3" name="직사각형 752">
                <a:extLst>
                  <a:ext uri="{FF2B5EF4-FFF2-40B4-BE49-F238E27FC236}">
                    <a16:creationId xmlns:a16="http://schemas.microsoft.com/office/drawing/2014/main" id="{932E207D-18FC-4601-83E9-3369664C57C3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4" name="직사각형 753">
                <a:extLst>
                  <a:ext uri="{FF2B5EF4-FFF2-40B4-BE49-F238E27FC236}">
                    <a16:creationId xmlns:a16="http://schemas.microsoft.com/office/drawing/2014/main" id="{DC7AFC19-76B3-427B-BC8C-72F03480AB82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rgbClr val="70AD4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5" name="직사각형 754">
                <a:extLst>
                  <a:ext uri="{FF2B5EF4-FFF2-40B4-BE49-F238E27FC236}">
                    <a16:creationId xmlns:a16="http://schemas.microsoft.com/office/drawing/2014/main" id="{C8880718-E625-4313-A775-0C9DFECA8970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6" name="직사각형 755">
                <a:extLst>
                  <a:ext uri="{FF2B5EF4-FFF2-40B4-BE49-F238E27FC236}">
                    <a16:creationId xmlns:a16="http://schemas.microsoft.com/office/drawing/2014/main" id="{0AA2516B-BA48-4C07-AA39-EBC75ED3D48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7" name="직사각형 756">
                <a:extLst>
                  <a:ext uri="{FF2B5EF4-FFF2-40B4-BE49-F238E27FC236}">
                    <a16:creationId xmlns:a16="http://schemas.microsoft.com/office/drawing/2014/main" id="{8BD4569C-30AD-4B6C-8EFB-AB789D9D61C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8" name="직사각형 757">
                <a:extLst>
                  <a:ext uri="{FF2B5EF4-FFF2-40B4-BE49-F238E27FC236}">
                    <a16:creationId xmlns:a16="http://schemas.microsoft.com/office/drawing/2014/main" id="{ECCDF00D-20BF-4D71-99AF-D77D838D920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6EFDF7-BC1B-47FF-97AD-16CD10C84984}"/>
              </a:ext>
            </a:extLst>
          </p:cNvPr>
          <p:cNvGrpSpPr/>
          <p:nvPr/>
        </p:nvGrpSpPr>
        <p:grpSpPr>
          <a:xfrm>
            <a:off x="298857" y="5816683"/>
            <a:ext cx="5123377" cy="1367025"/>
            <a:chOff x="-4725532" y="4095152"/>
            <a:chExt cx="5123377" cy="1367025"/>
          </a:xfrm>
        </p:grpSpPr>
        <p:grpSp>
          <p:nvGrpSpPr>
            <p:cNvPr id="455" name="그룹 454">
              <a:extLst>
                <a:ext uri="{FF2B5EF4-FFF2-40B4-BE49-F238E27FC236}">
                  <a16:creationId xmlns:a16="http://schemas.microsoft.com/office/drawing/2014/main" id="{273F0D82-77B0-4C38-9975-9D703BFD1B78}"/>
                </a:ext>
              </a:extLst>
            </p:cNvPr>
            <p:cNvGrpSpPr/>
            <p:nvPr/>
          </p:nvGrpSpPr>
          <p:grpSpPr>
            <a:xfrm>
              <a:off x="-4724984" y="4437590"/>
              <a:ext cx="5122829" cy="341529"/>
              <a:chOff x="7685319" y="7001721"/>
              <a:chExt cx="7426528" cy="495112"/>
            </a:xfrm>
          </p:grpSpPr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ECEE6D4A-BEE7-4ED7-AC49-B253D1DAC28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0D0093B4-5CD7-4F10-866E-DF102156747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직사각형 599">
                <a:extLst>
                  <a:ext uri="{FF2B5EF4-FFF2-40B4-BE49-F238E27FC236}">
                    <a16:creationId xmlns:a16="http://schemas.microsoft.com/office/drawing/2014/main" id="{CF1F54F7-DFB9-4934-B4D4-EE288B8C1C1D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직사각형 600">
                <a:extLst>
                  <a:ext uri="{FF2B5EF4-FFF2-40B4-BE49-F238E27FC236}">
                    <a16:creationId xmlns:a16="http://schemas.microsoft.com/office/drawing/2014/main" id="{0C41EE14-52ED-40F5-B8C1-73B726055DA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직사각형 601">
                <a:extLst>
                  <a:ext uri="{FF2B5EF4-FFF2-40B4-BE49-F238E27FC236}">
                    <a16:creationId xmlns:a16="http://schemas.microsoft.com/office/drawing/2014/main" id="{3905911E-DCD3-40EB-86C6-06A5A4EBAF1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직사각형 611">
                <a:extLst>
                  <a:ext uri="{FF2B5EF4-FFF2-40B4-BE49-F238E27FC236}">
                    <a16:creationId xmlns:a16="http://schemas.microsoft.com/office/drawing/2014/main" id="{16252E38-45FE-40CF-9D1C-A79ACF23B6F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직사각형 612">
                <a:extLst>
                  <a:ext uri="{FF2B5EF4-FFF2-40B4-BE49-F238E27FC236}">
                    <a16:creationId xmlns:a16="http://schemas.microsoft.com/office/drawing/2014/main" id="{EAEF401C-C2B0-4852-BEB9-12553D7EF0D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직사각형 613">
                <a:extLst>
                  <a:ext uri="{FF2B5EF4-FFF2-40B4-BE49-F238E27FC236}">
                    <a16:creationId xmlns:a16="http://schemas.microsoft.com/office/drawing/2014/main" id="{7B864FAA-1E7E-4717-9419-8979DB16EC5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5" name="직사각형 614">
                <a:extLst>
                  <a:ext uri="{FF2B5EF4-FFF2-40B4-BE49-F238E27FC236}">
                    <a16:creationId xmlns:a16="http://schemas.microsoft.com/office/drawing/2014/main" id="{9FAB036A-8740-44F9-8AB0-142B209206C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6" name="직사각형 615">
                <a:extLst>
                  <a:ext uri="{FF2B5EF4-FFF2-40B4-BE49-F238E27FC236}">
                    <a16:creationId xmlns:a16="http://schemas.microsoft.com/office/drawing/2014/main" id="{6A5034AD-F00F-4B68-8EE7-92A192F53713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7" name="직사각형 616">
                <a:extLst>
                  <a:ext uri="{FF2B5EF4-FFF2-40B4-BE49-F238E27FC236}">
                    <a16:creationId xmlns:a16="http://schemas.microsoft.com/office/drawing/2014/main" id="{FC9EA8C3-8A28-4BCF-8BF3-5956ABD295D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8" name="직사각형 617">
                <a:extLst>
                  <a:ext uri="{FF2B5EF4-FFF2-40B4-BE49-F238E27FC236}">
                    <a16:creationId xmlns:a16="http://schemas.microsoft.com/office/drawing/2014/main" id="{1F0A9C8F-BA6A-4D5E-BFE4-AC1DB5AEA145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0" name="직사각형 619">
                <a:extLst>
                  <a:ext uri="{FF2B5EF4-FFF2-40B4-BE49-F238E27FC236}">
                    <a16:creationId xmlns:a16="http://schemas.microsoft.com/office/drawing/2014/main" id="{B5A6BAA1-9DA0-4BAA-9167-B141721A83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1" name="직사각형 620">
                <a:extLst>
                  <a:ext uri="{FF2B5EF4-FFF2-40B4-BE49-F238E27FC236}">
                    <a16:creationId xmlns:a16="http://schemas.microsoft.com/office/drawing/2014/main" id="{6E958A9A-14D1-4468-B905-F1E6CD88AE0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E40D39E2-AC41-46AC-B826-B69E51206079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0" name="그룹 689">
              <a:extLst>
                <a:ext uri="{FF2B5EF4-FFF2-40B4-BE49-F238E27FC236}">
                  <a16:creationId xmlns:a16="http://schemas.microsoft.com/office/drawing/2014/main" id="{5EE816D0-A39E-40A0-A67D-DB9E8AF4DE37}"/>
                </a:ext>
              </a:extLst>
            </p:cNvPr>
            <p:cNvGrpSpPr/>
            <p:nvPr/>
          </p:nvGrpSpPr>
          <p:grpSpPr>
            <a:xfrm>
              <a:off x="-4725532" y="5120648"/>
              <a:ext cx="5122829" cy="341529"/>
              <a:chOff x="7685319" y="7001721"/>
              <a:chExt cx="7426528" cy="495112"/>
            </a:xfrm>
          </p:grpSpPr>
          <p:sp>
            <p:nvSpPr>
              <p:cNvPr id="691" name="직사각형 690">
                <a:extLst>
                  <a:ext uri="{FF2B5EF4-FFF2-40B4-BE49-F238E27FC236}">
                    <a16:creationId xmlns:a16="http://schemas.microsoft.com/office/drawing/2014/main" id="{60097B41-13BF-4FDE-8857-04191BF6920D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2" name="직사각형 691">
                <a:extLst>
                  <a:ext uri="{FF2B5EF4-FFF2-40B4-BE49-F238E27FC236}">
                    <a16:creationId xmlns:a16="http://schemas.microsoft.com/office/drawing/2014/main" id="{2207DF94-BDE4-4FB0-A207-C5D2EB2498ED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3" name="직사각형 692">
                <a:extLst>
                  <a:ext uri="{FF2B5EF4-FFF2-40B4-BE49-F238E27FC236}">
                    <a16:creationId xmlns:a16="http://schemas.microsoft.com/office/drawing/2014/main" id="{6442DA1C-BA95-4287-9C44-F5F8318ECEB2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4" name="직사각형 693">
                <a:extLst>
                  <a:ext uri="{FF2B5EF4-FFF2-40B4-BE49-F238E27FC236}">
                    <a16:creationId xmlns:a16="http://schemas.microsoft.com/office/drawing/2014/main" id="{E1C47D16-DC6C-473C-95CD-F7D42D838B97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5" name="직사각형 694">
                <a:extLst>
                  <a:ext uri="{FF2B5EF4-FFF2-40B4-BE49-F238E27FC236}">
                    <a16:creationId xmlns:a16="http://schemas.microsoft.com/office/drawing/2014/main" id="{38B62948-FF14-4B57-B0F9-0E6D3463955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D7C49997-E675-43A1-B359-5A45AC0AE0E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7" name="직사각형 696">
                <a:extLst>
                  <a:ext uri="{FF2B5EF4-FFF2-40B4-BE49-F238E27FC236}">
                    <a16:creationId xmlns:a16="http://schemas.microsoft.com/office/drawing/2014/main" id="{06C6A6B8-A707-425A-84CE-B3536E63873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8" name="직사각형 697">
                <a:extLst>
                  <a:ext uri="{FF2B5EF4-FFF2-40B4-BE49-F238E27FC236}">
                    <a16:creationId xmlns:a16="http://schemas.microsoft.com/office/drawing/2014/main" id="{45D7BABA-0904-4EF3-B156-7AA1CE1D44F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9" name="직사각형 698">
                <a:extLst>
                  <a:ext uri="{FF2B5EF4-FFF2-40B4-BE49-F238E27FC236}">
                    <a16:creationId xmlns:a16="http://schemas.microsoft.com/office/drawing/2014/main" id="{D9CE7FEF-34B2-4377-A9C2-5FC662CC906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0" name="직사각형 699">
                <a:extLst>
                  <a:ext uri="{FF2B5EF4-FFF2-40B4-BE49-F238E27FC236}">
                    <a16:creationId xmlns:a16="http://schemas.microsoft.com/office/drawing/2014/main" id="{8CE90995-2B7A-43AE-B6A1-1365919723A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1" name="직사각형 700">
                <a:extLst>
                  <a:ext uri="{FF2B5EF4-FFF2-40B4-BE49-F238E27FC236}">
                    <a16:creationId xmlns:a16="http://schemas.microsoft.com/office/drawing/2014/main" id="{56085882-CAE8-4902-BAB1-33BB2A81F53E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2" name="직사각형 701">
                <a:extLst>
                  <a:ext uri="{FF2B5EF4-FFF2-40B4-BE49-F238E27FC236}">
                    <a16:creationId xmlns:a16="http://schemas.microsoft.com/office/drawing/2014/main" id="{C6F4B262-95E8-41BE-96E6-670151CD99F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3" name="직사각형 702">
                <a:extLst>
                  <a:ext uri="{FF2B5EF4-FFF2-40B4-BE49-F238E27FC236}">
                    <a16:creationId xmlns:a16="http://schemas.microsoft.com/office/drawing/2014/main" id="{D13A700E-E75C-46AF-8AA3-B0AD571F4EB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4" name="직사각형 703">
                <a:extLst>
                  <a:ext uri="{FF2B5EF4-FFF2-40B4-BE49-F238E27FC236}">
                    <a16:creationId xmlns:a16="http://schemas.microsoft.com/office/drawing/2014/main" id="{C1EF8C19-CBE3-4393-B575-3CF0B1D25E3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5" name="직사각형 704">
                <a:extLst>
                  <a:ext uri="{FF2B5EF4-FFF2-40B4-BE49-F238E27FC236}">
                    <a16:creationId xmlns:a16="http://schemas.microsoft.com/office/drawing/2014/main" id="{46F1016E-BDB4-4EAE-92D9-CF4D1B0F22E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6" name="그룹 705">
              <a:extLst>
                <a:ext uri="{FF2B5EF4-FFF2-40B4-BE49-F238E27FC236}">
                  <a16:creationId xmlns:a16="http://schemas.microsoft.com/office/drawing/2014/main" id="{BAEBBA9F-A7F8-4CCA-8AFA-6BEC90054EA2}"/>
                </a:ext>
              </a:extLst>
            </p:cNvPr>
            <p:cNvGrpSpPr/>
            <p:nvPr/>
          </p:nvGrpSpPr>
          <p:grpSpPr>
            <a:xfrm>
              <a:off x="-4724984" y="4779119"/>
              <a:ext cx="5122829" cy="341529"/>
              <a:chOff x="7685319" y="7001721"/>
              <a:chExt cx="7426528" cy="495112"/>
            </a:xfrm>
          </p:grpSpPr>
          <p:sp>
            <p:nvSpPr>
              <p:cNvPr id="707" name="직사각형 706">
                <a:extLst>
                  <a:ext uri="{FF2B5EF4-FFF2-40B4-BE49-F238E27FC236}">
                    <a16:creationId xmlns:a16="http://schemas.microsoft.com/office/drawing/2014/main" id="{B96F8AE8-F8B2-46D5-86A7-F52C26925A3C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8" name="직사각형 707">
                <a:extLst>
                  <a:ext uri="{FF2B5EF4-FFF2-40B4-BE49-F238E27FC236}">
                    <a16:creationId xmlns:a16="http://schemas.microsoft.com/office/drawing/2014/main" id="{47C29FD3-2EDA-422F-A424-8D75C45A29C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9" name="직사각형 708">
                <a:extLst>
                  <a:ext uri="{FF2B5EF4-FFF2-40B4-BE49-F238E27FC236}">
                    <a16:creationId xmlns:a16="http://schemas.microsoft.com/office/drawing/2014/main" id="{1663BAD0-5348-4AF9-A6EE-4624A373529F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0" name="직사각형 709">
                <a:extLst>
                  <a:ext uri="{FF2B5EF4-FFF2-40B4-BE49-F238E27FC236}">
                    <a16:creationId xmlns:a16="http://schemas.microsoft.com/office/drawing/2014/main" id="{F7AE70F7-4785-4A4E-B1F5-0866ACF965E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1" name="직사각형 710">
                <a:extLst>
                  <a:ext uri="{FF2B5EF4-FFF2-40B4-BE49-F238E27FC236}">
                    <a16:creationId xmlns:a16="http://schemas.microsoft.com/office/drawing/2014/main" id="{151F44C0-DC3C-4C2C-B10B-ACB3513B5CA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2" name="직사각형 711">
                <a:extLst>
                  <a:ext uri="{FF2B5EF4-FFF2-40B4-BE49-F238E27FC236}">
                    <a16:creationId xmlns:a16="http://schemas.microsoft.com/office/drawing/2014/main" id="{38AC92D2-A7EA-4A52-AED8-AD8E1FC3BD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3" name="직사각형 712">
                <a:extLst>
                  <a:ext uri="{FF2B5EF4-FFF2-40B4-BE49-F238E27FC236}">
                    <a16:creationId xmlns:a16="http://schemas.microsoft.com/office/drawing/2014/main" id="{209C6069-2643-4125-8B5A-6B892E013A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4" name="직사각형 713">
                <a:extLst>
                  <a:ext uri="{FF2B5EF4-FFF2-40B4-BE49-F238E27FC236}">
                    <a16:creationId xmlns:a16="http://schemas.microsoft.com/office/drawing/2014/main" id="{C0098E99-FF34-4AF6-BD32-E5251C3AB501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5" name="직사각형 714">
                <a:extLst>
                  <a:ext uri="{FF2B5EF4-FFF2-40B4-BE49-F238E27FC236}">
                    <a16:creationId xmlns:a16="http://schemas.microsoft.com/office/drawing/2014/main" id="{D49D3921-2103-4CD9-9962-BE12549727BC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6" name="직사각형 715">
                <a:extLst>
                  <a:ext uri="{FF2B5EF4-FFF2-40B4-BE49-F238E27FC236}">
                    <a16:creationId xmlns:a16="http://schemas.microsoft.com/office/drawing/2014/main" id="{E6762FC7-BA2D-49BF-8445-8430B3B730D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7" name="직사각형 716">
                <a:extLst>
                  <a:ext uri="{FF2B5EF4-FFF2-40B4-BE49-F238E27FC236}">
                    <a16:creationId xmlns:a16="http://schemas.microsoft.com/office/drawing/2014/main" id="{C588152A-351D-4969-8B28-38AC14C6D132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8" name="직사각형 717">
                <a:extLst>
                  <a:ext uri="{FF2B5EF4-FFF2-40B4-BE49-F238E27FC236}">
                    <a16:creationId xmlns:a16="http://schemas.microsoft.com/office/drawing/2014/main" id="{BB87420E-AB09-4659-9F64-90EC533BED0C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9" name="직사각형 718">
                <a:extLst>
                  <a:ext uri="{FF2B5EF4-FFF2-40B4-BE49-F238E27FC236}">
                    <a16:creationId xmlns:a16="http://schemas.microsoft.com/office/drawing/2014/main" id="{7A332447-532B-4757-9A18-F78CFFD9262A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0" name="직사각형 719">
                <a:extLst>
                  <a:ext uri="{FF2B5EF4-FFF2-40B4-BE49-F238E27FC236}">
                    <a16:creationId xmlns:a16="http://schemas.microsoft.com/office/drawing/2014/main" id="{02DE42BE-3AAC-47BE-B304-BF8E2C2D8CB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1" name="직사각형 720">
                <a:extLst>
                  <a:ext uri="{FF2B5EF4-FFF2-40B4-BE49-F238E27FC236}">
                    <a16:creationId xmlns:a16="http://schemas.microsoft.com/office/drawing/2014/main" id="{08CE89F6-0BEF-45B1-B204-4AE86C57002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2" name="그룹 721">
              <a:extLst>
                <a:ext uri="{FF2B5EF4-FFF2-40B4-BE49-F238E27FC236}">
                  <a16:creationId xmlns:a16="http://schemas.microsoft.com/office/drawing/2014/main" id="{009C8F83-A71C-4644-BD2D-0912D6832694}"/>
                </a:ext>
              </a:extLst>
            </p:cNvPr>
            <p:cNvGrpSpPr/>
            <p:nvPr/>
          </p:nvGrpSpPr>
          <p:grpSpPr>
            <a:xfrm>
              <a:off x="-4725532" y="4095152"/>
              <a:ext cx="5122829" cy="341529"/>
              <a:chOff x="7685319" y="7001721"/>
              <a:chExt cx="7426528" cy="495112"/>
            </a:xfrm>
          </p:grpSpPr>
          <p:sp>
            <p:nvSpPr>
              <p:cNvPr id="723" name="직사각형 722">
                <a:extLst>
                  <a:ext uri="{FF2B5EF4-FFF2-40B4-BE49-F238E27FC236}">
                    <a16:creationId xmlns:a16="http://schemas.microsoft.com/office/drawing/2014/main" id="{95B03B60-949A-404D-9C24-83DC5CA6C49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4" name="직사각형 723">
                <a:extLst>
                  <a:ext uri="{FF2B5EF4-FFF2-40B4-BE49-F238E27FC236}">
                    <a16:creationId xmlns:a16="http://schemas.microsoft.com/office/drawing/2014/main" id="{F70EB105-D1AF-47F6-BCC2-B86795310E0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5" name="직사각형 724">
                <a:extLst>
                  <a:ext uri="{FF2B5EF4-FFF2-40B4-BE49-F238E27FC236}">
                    <a16:creationId xmlns:a16="http://schemas.microsoft.com/office/drawing/2014/main" id="{AE158925-91E2-428B-B73E-E530EC9C4C2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6" name="직사각형 725">
                <a:extLst>
                  <a:ext uri="{FF2B5EF4-FFF2-40B4-BE49-F238E27FC236}">
                    <a16:creationId xmlns:a16="http://schemas.microsoft.com/office/drawing/2014/main" id="{0B1DBC6D-5A48-4699-960D-DF703B173D8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7" name="직사각형 726">
                <a:extLst>
                  <a:ext uri="{FF2B5EF4-FFF2-40B4-BE49-F238E27FC236}">
                    <a16:creationId xmlns:a16="http://schemas.microsoft.com/office/drawing/2014/main" id="{11527A99-99BB-4FCE-9EE5-532F7D0817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8" name="직사각형 727">
                <a:extLst>
                  <a:ext uri="{FF2B5EF4-FFF2-40B4-BE49-F238E27FC236}">
                    <a16:creationId xmlns:a16="http://schemas.microsoft.com/office/drawing/2014/main" id="{B6991D14-0515-4F27-A971-3CFE7C7C3B0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9" name="직사각형 728">
                <a:extLst>
                  <a:ext uri="{FF2B5EF4-FFF2-40B4-BE49-F238E27FC236}">
                    <a16:creationId xmlns:a16="http://schemas.microsoft.com/office/drawing/2014/main" id="{287B9A78-D479-4549-AB81-60A080DA7E7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0" name="직사각형 729">
                <a:extLst>
                  <a:ext uri="{FF2B5EF4-FFF2-40B4-BE49-F238E27FC236}">
                    <a16:creationId xmlns:a16="http://schemas.microsoft.com/office/drawing/2014/main" id="{A23A86E4-3137-4A92-B4BB-2286CC77188F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1" name="직사각형 730">
                <a:extLst>
                  <a:ext uri="{FF2B5EF4-FFF2-40B4-BE49-F238E27FC236}">
                    <a16:creationId xmlns:a16="http://schemas.microsoft.com/office/drawing/2014/main" id="{1674B077-9A41-44F2-A6E2-B35C50AF2390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2" name="직사각형 731">
                <a:extLst>
                  <a:ext uri="{FF2B5EF4-FFF2-40B4-BE49-F238E27FC236}">
                    <a16:creationId xmlns:a16="http://schemas.microsoft.com/office/drawing/2014/main" id="{47B7B77D-4524-4825-B237-1D56B51E141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3" name="직사각형 732">
                <a:extLst>
                  <a:ext uri="{FF2B5EF4-FFF2-40B4-BE49-F238E27FC236}">
                    <a16:creationId xmlns:a16="http://schemas.microsoft.com/office/drawing/2014/main" id="{767DC9A6-B07C-4E71-8644-4279F49AAF9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4" name="직사각형 733">
                <a:extLst>
                  <a:ext uri="{FF2B5EF4-FFF2-40B4-BE49-F238E27FC236}">
                    <a16:creationId xmlns:a16="http://schemas.microsoft.com/office/drawing/2014/main" id="{2E2CF684-2E59-45F7-99B2-7231F1ABF58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2B9FE860-945F-42A2-87A1-EB8FB042681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6" name="직사각형 735">
                <a:extLst>
                  <a:ext uri="{FF2B5EF4-FFF2-40B4-BE49-F238E27FC236}">
                    <a16:creationId xmlns:a16="http://schemas.microsoft.com/office/drawing/2014/main" id="{E5FEE449-EAAA-4D71-BB03-C3DBBBD100F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7" name="직사각형 736">
                <a:extLst>
                  <a:ext uri="{FF2B5EF4-FFF2-40B4-BE49-F238E27FC236}">
                    <a16:creationId xmlns:a16="http://schemas.microsoft.com/office/drawing/2014/main" id="{0513DD32-B784-409F-A047-F31F70EEA61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B25E4B5-7E02-45A4-BEDA-FC997896C2C1}"/>
              </a:ext>
            </a:extLst>
          </p:cNvPr>
          <p:cNvGrpSpPr/>
          <p:nvPr/>
        </p:nvGrpSpPr>
        <p:grpSpPr>
          <a:xfrm>
            <a:off x="299842" y="7515292"/>
            <a:ext cx="5122829" cy="341529"/>
            <a:chOff x="7685319" y="7001721"/>
            <a:chExt cx="7426528" cy="4951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557FB1C-C839-4DDE-AAB1-0B34FA085987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C3B9790-7E98-435F-A26B-0020F43DDE1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88876A3-0AF3-4251-904B-06021768927A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5DE4006-223F-4602-92B6-5416428A47E3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D533A77-9F1C-46D9-9DB6-EA1683A74667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A3FE46B-2C4B-41D8-82DE-E6B9A2245B88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2DB3E1D-9A4D-447A-8802-53B9744F21F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B9110AD3-9D1B-479D-B2B7-333EFBC1121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3CF0AF8-72B3-450A-95D5-C078F2B5B9A7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9A1B9B2-E011-489A-B307-FB5B12054398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EC23A79-23F6-48D4-B42A-097C812CA4A9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687C65D-01CC-444F-8F11-6E16155AA516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71E9893F-E119-443E-A9B0-8EFE804E0FA8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E4983ED-A040-401E-BBA2-F53F9C43782C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A0DA76A-2623-4EBA-A395-ED050D475FB5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34B3B89-B094-41F6-AD4B-9A06C7D9AE12}"/>
              </a:ext>
            </a:extLst>
          </p:cNvPr>
          <p:cNvGrpSpPr/>
          <p:nvPr/>
        </p:nvGrpSpPr>
        <p:grpSpPr>
          <a:xfrm>
            <a:off x="300043" y="7181848"/>
            <a:ext cx="5122829" cy="341529"/>
            <a:chOff x="7685319" y="7001721"/>
            <a:chExt cx="7426528" cy="495112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D46AFE49-7C2E-467E-A9A5-F11CFCA0D9E8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8248EF0-E090-4DD0-898D-446E439CA315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E3431FAE-118A-4212-874B-06E077A2D4B5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410E78E-6005-458D-B8F5-05105647861D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E7115AC6-F0BA-4427-80E8-00D5A1766015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CD1D17C1-5A0B-4B6F-BCBF-B9B56F162D9E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15BE832-7889-4FA2-8A5B-D583E447BDE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89CDD64A-DE77-482D-9699-B3D60C749D1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6C57E44-F934-4A77-8D27-A353AAFB2E88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2569C78-54BA-449C-AF05-A72E669F09CA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FE1D173D-775B-4DBA-91E5-0B0E1F62F8A6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145D3F07-C022-4A0D-AB04-98F2A520CA39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9F5D42D-DB50-43BE-A2CB-9A9A57E3E1F8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19708D69-28BE-4E2C-9B7B-5E9C6D01CB5F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9713AA02-5585-4F50-97C6-4EED23129637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269E5CC2-1CC1-4B32-8D7D-3297748FB928}"/>
              </a:ext>
            </a:extLst>
          </p:cNvPr>
          <p:cNvGrpSpPr/>
          <p:nvPr/>
        </p:nvGrpSpPr>
        <p:grpSpPr>
          <a:xfrm>
            <a:off x="299294" y="8198350"/>
            <a:ext cx="5122829" cy="341529"/>
            <a:chOff x="7685319" y="7001721"/>
            <a:chExt cx="7426528" cy="495112"/>
          </a:xfrm>
        </p:grpSpPr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362CFB8A-28A7-47EA-BB14-9ECC1FB3B7F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0E745DF2-B1DB-4006-A501-4FED6F175CDE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743E7031-B87B-4350-9459-8503ABD9BD24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4AFE0767-4DD5-4B52-94D5-F4BE7C93EF65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2DF31C47-889D-47CE-89AE-B67C5D031A1C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4256B02A-2786-4B3D-8DD4-8BB477011554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F885A05-65FB-41DC-B753-A5A805504F65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383BED5-B884-4F29-B096-3AEF764E3564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41AE85A7-CE6F-4FDF-8C1E-38FBF0AC3FDA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08E2F377-91F3-4AA1-A0D6-5794CE033A20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EAD7BA72-297C-4E8F-9418-A870F74522EB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5806E2B2-11CF-4880-9A07-BEC5B1636334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492BE3B1-5974-4077-81E3-71966F1F2A9B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B1853DC0-0B51-4976-856C-49E1B6277BE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3EC0C377-D216-4359-B27B-2C2B97349428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B763DF3E-BC2F-44CB-94AF-FF0C0987DF18}"/>
              </a:ext>
            </a:extLst>
          </p:cNvPr>
          <p:cNvGrpSpPr/>
          <p:nvPr/>
        </p:nvGrpSpPr>
        <p:grpSpPr>
          <a:xfrm>
            <a:off x="299842" y="7856821"/>
            <a:ext cx="5122829" cy="341529"/>
            <a:chOff x="7685319" y="7001721"/>
            <a:chExt cx="7426528" cy="495112"/>
          </a:xfrm>
        </p:grpSpPr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F704DA76-E296-4F44-861B-B4769363BEB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3BC9B4FB-16D4-46AD-B20C-6A35939F3C1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6B8D7CD4-4D97-4CE7-9391-C52E08F14E4A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61ABDA4D-DE6A-4662-8E07-9B29439EE649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DDACB1CF-4D50-4F0A-9C54-00B32C5FFF91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A1ECAA67-4CB8-42EF-A0BF-9F95072223DD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2FC7D4D6-32CB-49B8-BC31-4BAFB0FE6F21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251A28D8-BE5C-439D-895E-78543B28CB06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886A1F2-A9E8-4500-85D0-CC57BD9C4633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41BE06A6-B707-4224-BEBD-669CDD6000DD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E0A4370A-C3EB-4AAF-B651-370C0BE3A983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9BA684C0-A6FB-47AC-8C61-EF2A36B2C5FA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5179BEAD-462E-4053-A268-6C7717F3BA1E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D56C8BB-3AB9-4C73-8CA3-CE79EE71005E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F05DD6F9-9EC0-4F12-8768-2344E911715C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E4755DB9-5CBE-4A46-A641-EA5E4BEDEC72}"/>
              </a:ext>
            </a:extLst>
          </p:cNvPr>
          <p:cNvGrpSpPr/>
          <p:nvPr/>
        </p:nvGrpSpPr>
        <p:grpSpPr>
          <a:xfrm>
            <a:off x="5374386" y="7505949"/>
            <a:ext cx="485007" cy="654052"/>
            <a:chOff x="6788529" y="5697098"/>
            <a:chExt cx="703111" cy="948175"/>
          </a:xfrm>
        </p:grpSpPr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C27B84E4-7190-4585-B02A-A2D79EC9FEB5}"/>
                </a:ext>
              </a:extLst>
            </p:cNvPr>
            <p:cNvSpPr/>
            <p:nvPr/>
          </p:nvSpPr>
          <p:spPr>
            <a:xfrm rot="10800000">
              <a:off x="6788529" y="5697098"/>
              <a:ext cx="105454" cy="9481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151" name="직선 화살표 연결선 1150">
              <a:extLst>
                <a:ext uri="{FF2B5EF4-FFF2-40B4-BE49-F238E27FC236}">
                  <a16:creationId xmlns:a16="http://schemas.microsoft.com/office/drawing/2014/main" id="{545A3203-2DF2-4F60-A1F9-A8544CFF7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749" y="6264223"/>
              <a:ext cx="512891" cy="4843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AEA93259-FC89-489C-8885-756418EF18BD}"/>
              </a:ext>
            </a:extLst>
          </p:cNvPr>
          <p:cNvSpPr/>
          <p:nvPr/>
        </p:nvSpPr>
        <p:spPr>
          <a:xfrm rot="5400000" flipV="1">
            <a:off x="3371789" y="5092308"/>
            <a:ext cx="64997" cy="417786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2D9CE551-A485-4716-8C53-5EFDE75C65DC}"/>
              </a:ext>
            </a:extLst>
          </p:cNvPr>
          <p:cNvSpPr/>
          <p:nvPr/>
        </p:nvSpPr>
        <p:spPr>
          <a:xfrm rot="5400000" flipV="1">
            <a:off x="2842739" y="5910186"/>
            <a:ext cx="48648" cy="525232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373059" y="774950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5AE339-E4E3-4687-B147-724B018C5643}"/>
              </a:ext>
            </a:extLst>
          </p:cNvPr>
          <p:cNvGrpSpPr/>
          <p:nvPr/>
        </p:nvGrpSpPr>
        <p:grpSpPr>
          <a:xfrm>
            <a:off x="2719874" y="4498602"/>
            <a:ext cx="287380" cy="1280609"/>
            <a:chOff x="7137786" y="3624768"/>
            <a:chExt cx="287380" cy="1280609"/>
          </a:xfrm>
        </p:grpSpPr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7147849" y="3624768"/>
              <a:ext cx="260974" cy="1280609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8876F3D3-0880-440C-B120-8783A8F7F4EA}"/>
                </a:ext>
              </a:extLst>
            </p:cNvPr>
            <p:cNvSpPr/>
            <p:nvPr/>
          </p:nvSpPr>
          <p:spPr>
            <a:xfrm rot="10800000" flipV="1">
              <a:off x="7137786" y="420603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FFD6C6C0-85E9-4B0F-9833-400BF336E1E6}"/>
              </a:ext>
            </a:extLst>
          </p:cNvPr>
          <p:cNvSpPr/>
          <p:nvPr/>
        </p:nvSpPr>
        <p:spPr>
          <a:xfrm rot="5400000" flipV="1">
            <a:off x="2332065" y="3735267"/>
            <a:ext cx="64997" cy="417786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04" name="직사각형 803">
            <a:extLst>
              <a:ext uri="{FF2B5EF4-FFF2-40B4-BE49-F238E27FC236}">
                <a16:creationId xmlns:a16="http://schemas.microsoft.com/office/drawing/2014/main" id="{F4596419-67D1-4663-8D89-1203CFF2EC1B}"/>
              </a:ext>
            </a:extLst>
          </p:cNvPr>
          <p:cNvSpPr/>
          <p:nvPr/>
        </p:nvSpPr>
        <p:spPr>
          <a:xfrm rot="5400000" flipV="1">
            <a:off x="3351528" y="2369679"/>
            <a:ext cx="64997" cy="417786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74DBBE77-03A5-4572-9E1A-F983AD21E0A5}"/>
              </a:ext>
            </a:extLst>
          </p:cNvPr>
          <p:cNvSpPr/>
          <p:nvPr/>
        </p:nvSpPr>
        <p:spPr>
          <a:xfrm>
            <a:off x="2480566" y="3572319"/>
            <a:ext cx="409187" cy="4091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463" name="별: 꼭짓점 4개 462">
            <a:extLst>
              <a:ext uri="{FF2B5EF4-FFF2-40B4-BE49-F238E27FC236}">
                <a16:creationId xmlns:a16="http://schemas.microsoft.com/office/drawing/2014/main" id="{257F905B-DBD1-4288-AEB3-49B5744E8A84}"/>
              </a:ext>
            </a:extLst>
          </p:cNvPr>
          <p:cNvSpPr/>
          <p:nvPr/>
        </p:nvSpPr>
        <p:spPr>
          <a:xfrm>
            <a:off x="2561159" y="3668006"/>
            <a:ext cx="243748" cy="243748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672713" y="361234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1002" name="직사각형 1001">
            <a:extLst>
              <a:ext uri="{FF2B5EF4-FFF2-40B4-BE49-F238E27FC236}">
                <a16:creationId xmlns:a16="http://schemas.microsoft.com/office/drawing/2014/main" id="{ED922C70-47F2-4D4D-9518-A23035F6674B}"/>
              </a:ext>
            </a:extLst>
          </p:cNvPr>
          <p:cNvSpPr/>
          <p:nvPr/>
        </p:nvSpPr>
        <p:spPr>
          <a:xfrm rot="5400000" flipV="1">
            <a:off x="2297338" y="1010778"/>
            <a:ext cx="64997" cy="417786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03" name="그룹 1002">
            <a:extLst>
              <a:ext uri="{FF2B5EF4-FFF2-40B4-BE49-F238E27FC236}">
                <a16:creationId xmlns:a16="http://schemas.microsoft.com/office/drawing/2014/main" id="{FC74FC4C-BD0A-4874-ADB2-0A2DEF227D37}"/>
              </a:ext>
            </a:extLst>
          </p:cNvPr>
          <p:cNvGrpSpPr/>
          <p:nvPr/>
        </p:nvGrpSpPr>
        <p:grpSpPr>
          <a:xfrm>
            <a:off x="2339294" y="3348694"/>
            <a:ext cx="363300" cy="369332"/>
            <a:chOff x="2462096" y="2823519"/>
            <a:chExt cx="363300" cy="369332"/>
          </a:xfrm>
        </p:grpSpPr>
        <p:sp>
          <p:nvSpPr>
            <p:cNvPr id="1004" name="타원 1003">
              <a:extLst>
                <a:ext uri="{FF2B5EF4-FFF2-40B4-BE49-F238E27FC236}">
                  <a16:creationId xmlns:a16="http://schemas.microsoft.com/office/drawing/2014/main" id="{74D1423D-CC6F-476B-95F2-586DE8526FA3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5" name="TextBox 1004">
              <a:extLst>
                <a:ext uri="{FF2B5EF4-FFF2-40B4-BE49-F238E27FC236}">
                  <a16:creationId xmlns:a16="http://schemas.microsoft.com/office/drawing/2014/main" id="{65829D06-92F3-4D78-A2CE-71255F90E35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1137" name="직사각형 1136">
            <a:extLst>
              <a:ext uri="{FF2B5EF4-FFF2-40B4-BE49-F238E27FC236}">
                <a16:creationId xmlns:a16="http://schemas.microsoft.com/office/drawing/2014/main" id="{8D04DC86-B6AC-4A3B-A75A-E3EDE22C694B}"/>
              </a:ext>
            </a:extLst>
          </p:cNvPr>
          <p:cNvSpPr/>
          <p:nvPr/>
        </p:nvSpPr>
        <p:spPr>
          <a:xfrm rot="10800000" flipV="1">
            <a:off x="1288385" y="343922"/>
            <a:ext cx="72432" cy="146261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31" name="직사각형 630">
            <a:extLst>
              <a:ext uri="{FF2B5EF4-FFF2-40B4-BE49-F238E27FC236}">
                <a16:creationId xmlns:a16="http://schemas.microsoft.com/office/drawing/2014/main" id="{988A8952-6295-4435-947E-F51E213DC716}"/>
              </a:ext>
            </a:extLst>
          </p:cNvPr>
          <p:cNvSpPr/>
          <p:nvPr/>
        </p:nvSpPr>
        <p:spPr>
          <a:xfrm rot="10800000" flipV="1">
            <a:off x="242405" y="304800"/>
            <a:ext cx="54186" cy="82350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609" name="그룹 608">
            <a:extLst>
              <a:ext uri="{FF2B5EF4-FFF2-40B4-BE49-F238E27FC236}">
                <a16:creationId xmlns:a16="http://schemas.microsoft.com/office/drawing/2014/main" id="{832B787B-475A-4C08-877F-70823CE4AF9C}"/>
              </a:ext>
            </a:extLst>
          </p:cNvPr>
          <p:cNvGrpSpPr/>
          <p:nvPr/>
        </p:nvGrpSpPr>
        <p:grpSpPr>
          <a:xfrm rot="5400000">
            <a:off x="621513" y="1099311"/>
            <a:ext cx="341531" cy="993680"/>
            <a:chOff x="4929921" y="610288"/>
            <a:chExt cx="322373" cy="1440532"/>
          </a:xfrm>
          <a:solidFill>
            <a:srgbClr val="FF0000"/>
          </a:solidFill>
        </p:grpSpPr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9135A0B6-B87E-4161-A61D-FF6DA8019E8A}"/>
                </a:ext>
              </a:extLst>
            </p:cNvPr>
            <p:cNvSpPr/>
            <p:nvPr/>
          </p:nvSpPr>
          <p:spPr>
            <a:xfrm rot="5400000" flipV="1">
              <a:off x="5028230" y="511981"/>
              <a:ext cx="125757" cy="32237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F1DA300E-2FCF-4648-8BD0-A650BD10CDF7}"/>
                </a:ext>
              </a:extLst>
            </p:cNvPr>
            <p:cNvSpPr/>
            <p:nvPr/>
          </p:nvSpPr>
          <p:spPr>
            <a:xfrm rot="5400000" flipV="1">
              <a:off x="5028230" y="1826755"/>
              <a:ext cx="125756" cy="322373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-13754" y="1410232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3DEA4D-6449-4545-B8CE-17A157B73A24}"/>
              </a:ext>
            </a:extLst>
          </p:cNvPr>
          <p:cNvGrpSpPr/>
          <p:nvPr/>
        </p:nvGrpSpPr>
        <p:grpSpPr>
          <a:xfrm>
            <a:off x="625756" y="131666"/>
            <a:ext cx="451258" cy="369332"/>
            <a:chOff x="3255986" y="6249671"/>
            <a:chExt cx="451258" cy="369332"/>
          </a:xfrm>
        </p:grpSpPr>
        <p:sp>
          <p:nvSpPr>
            <p:cNvPr id="1142" name="직사각형 1141">
              <a:extLst>
                <a:ext uri="{FF2B5EF4-FFF2-40B4-BE49-F238E27FC236}">
                  <a16:creationId xmlns:a16="http://schemas.microsoft.com/office/drawing/2014/main" id="{5B6177CB-A3E7-4838-B8F0-937CD66E12C2}"/>
                </a:ext>
              </a:extLst>
            </p:cNvPr>
            <p:cNvSpPr/>
            <p:nvPr/>
          </p:nvSpPr>
          <p:spPr>
            <a:xfrm>
              <a:off x="3255986" y="6517137"/>
              <a:ext cx="296717" cy="8323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solidFill>
                  <a:schemeClr val="tx1"/>
                </a:solidFill>
              </a:endParaRPr>
            </a:p>
          </p:txBody>
        </p:sp>
        <p:grpSp>
          <p:nvGrpSpPr>
            <p:cNvPr id="1143" name="그룹 1142">
              <a:extLst>
                <a:ext uri="{FF2B5EF4-FFF2-40B4-BE49-F238E27FC236}">
                  <a16:creationId xmlns:a16="http://schemas.microsoft.com/office/drawing/2014/main" id="{0E19633F-A738-4C75-829D-CB1374A15677}"/>
                </a:ext>
              </a:extLst>
            </p:cNvPr>
            <p:cNvGrpSpPr/>
            <p:nvPr/>
          </p:nvGrpSpPr>
          <p:grpSpPr>
            <a:xfrm>
              <a:off x="3343944" y="6249671"/>
              <a:ext cx="363300" cy="369332"/>
              <a:chOff x="2462096" y="2823519"/>
              <a:chExt cx="363300" cy="369332"/>
            </a:xfrm>
          </p:grpSpPr>
          <p:sp>
            <p:nvSpPr>
              <p:cNvPr id="1144" name="타원 1143">
                <a:extLst>
                  <a:ext uri="{FF2B5EF4-FFF2-40B4-BE49-F238E27FC236}">
                    <a16:creationId xmlns:a16="http://schemas.microsoft.com/office/drawing/2014/main" id="{E97E09A7-4595-4EC1-9ACA-561F1F4E410E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5" name="TextBox 1144">
                <a:extLst>
                  <a:ext uri="{FF2B5EF4-FFF2-40B4-BE49-F238E27FC236}">
                    <a16:creationId xmlns:a16="http://schemas.microsoft.com/office/drawing/2014/main" id="{E6075CAF-6E49-41D5-8340-29998B066D4B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12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8294FB1F-3A51-4B65-8DEA-A14865A6C5BA}"/>
              </a:ext>
            </a:extLst>
          </p:cNvPr>
          <p:cNvSpPr/>
          <p:nvPr/>
        </p:nvSpPr>
        <p:spPr>
          <a:xfrm rot="5400000" flipV="1">
            <a:off x="2989465" y="27523"/>
            <a:ext cx="84068" cy="347462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1206446" y="1410232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C710D2AC-EB28-45C7-BEA4-CD32C75B6EC9}"/>
              </a:ext>
            </a:extLst>
          </p:cNvPr>
          <p:cNvGrpSpPr/>
          <p:nvPr/>
        </p:nvGrpSpPr>
        <p:grpSpPr>
          <a:xfrm>
            <a:off x="5823022" y="2236104"/>
            <a:ext cx="485007" cy="1308105"/>
            <a:chOff x="6788529" y="4748922"/>
            <a:chExt cx="703111" cy="1896351"/>
          </a:xfrm>
        </p:grpSpPr>
        <p:cxnSp>
          <p:nvCxnSpPr>
            <p:cNvPr id="1157" name="직선 화살표 연결선 1156">
              <a:extLst>
                <a:ext uri="{FF2B5EF4-FFF2-40B4-BE49-F238E27FC236}">
                  <a16:creationId xmlns:a16="http://schemas.microsoft.com/office/drawing/2014/main" id="{47F00415-9A7B-4489-A6DD-55FB9D1AC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747" y="5232540"/>
              <a:ext cx="512892" cy="484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8" name="그룹 1157">
              <a:extLst>
                <a:ext uri="{FF2B5EF4-FFF2-40B4-BE49-F238E27FC236}">
                  <a16:creationId xmlns:a16="http://schemas.microsoft.com/office/drawing/2014/main" id="{BAAE4C5C-A8E8-4D95-8C49-DDF26CDB612B}"/>
                </a:ext>
              </a:extLst>
            </p:cNvPr>
            <p:cNvGrpSpPr/>
            <p:nvPr/>
          </p:nvGrpSpPr>
          <p:grpSpPr>
            <a:xfrm>
              <a:off x="6788529" y="4748922"/>
              <a:ext cx="105454" cy="1896351"/>
              <a:chOff x="6788529" y="4748922"/>
              <a:chExt cx="105454" cy="1896351"/>
            </a:xfrm>
          </p:grpSpPr>
          <p:sp>
            <p:nvSpPr>
              <p:cNvPr id="1160" name="직사각형 1159">
                <a:extLst>
                  <a:ext uri="{FF2B5EF4-FFF2-40B4-BE49-F238E27FC236}">
                    <a16:creationId xmlns:a16="http://schemas.microsoft.com/office/drawing/2014/main" id="{7C723CE9-2CDF-4EF0-88CE-25DF0FFD003A}"/>
                  </a:ext>
                </a:extLst>
              </p:cNvPr>
              <p:cNvSpPr/>
              <p:nvPr/>
            </p:nvSpPr>
            <p:spPr>
              <a:xfrm rot="10800000">
                <a:off x="6788529" y="4748922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161" name="직사각형 1160">
                <a:extLst>
                  <a:ext uri="{FF2B5EF4-FFF2-40B4-BE49-F238E27FC236}">
                    <a16:creationId xmlns:a16="http://schemas.microsoft.com/office/drawing/2014/main" id="{CF100260-29EA-4736-AFF5-6652F6F80847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cxnSp>
          <p:nvCxnSpPr>
            <p:cNvPr id="1159" name="직선 화살표 연결선 1158">
              <a:extLst>
                <a:ext uri="{FF2B5EF4-FFF2-40B4-BE49-F238E27FC236}">
                  <a16:creationId xmlns:a16="http://schemas.microsoft.com/office/drawing/2014/main" id="{9F378C35-2802-4C21-94D0-EECD92AA2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749" y="6264223"/>
              <a:ext cx="512891" cy="4843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8901632" y="907525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75FCD3E4-5219-4C00-A27D-C00E0F941EB2}"/>
              </a:ext>
            </a:extLst>
          </p:cNvPr>
          <p:cNvGrpSpPr/>
          <p:nvPr/>
        </p:nvGrpSpPr>
        <p:grpSpPr>
          <a:xfrm>
            <a:off x="8434837" y="1096679"/>
            <a:ext cx="3286816" cy="1235029"/>
            <a:chOff x="8405030" y="2243727"/>
            <a:chExt cx="3286816" cy="1235029"/>
          </a:xfrm>
        </p:grpSpPr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F05A1567-C0FB-42DF-916E-9DE116A83A2A}"/>
                </a:ext>
              </a:extLst>
            </p:cNvPr>
            <p:cNvGrpSpPr/>
            <p:nvPr/>
          </p:nvGrpSpPr>
          <p:grpSpPr>
            <a:xfrm>
              <a:off x="9935790" y="3098973"/>
              <a:ext cx="1754297" cy="379783"/>
              <a:chOff x="9277814" y="2791097"/>
              <a:chExt cx="1754297" cy="379783"/>
            </a:xfrm>
          </p:grpSpPr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9984069" y="2791097"/>
                <a:ext cx="379783" cy="379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TextBox 7">
                <a:extLst>
                  <a:ext uri="{FF2B5EF4-FFF2-40B4-BE49-F238E27FC236}">
                    <a16:creationId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10399695" y="285018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1m</a:t>
                </a:r>
                <a:endParaRPr lang="ko-KR" altLang="en-US" sz="1050" dirty="0"/>
              </a:p>
            </p:txBody>
          </p:sp>
          <p:sp>
            <p:nvSpPr>
              <p:cNvPr id="458" name="TextBox 13">
                <a:extLst>
                  <a:ext uri="{FF2B5EF4-FFF2-40B4-BE49-F238E27FC236}">
                    <a16:creationId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9277814" y="285403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1</a:t>
                </a:r>
                <a:endParaRPr lang="ko-KR" altLang="en-US" sz="1050" b="1" dirty="0"/>
              </a:p>
            </p:txBody>
          </p:sp>
        </p:grpSp>
        <p:grpSp>
          <p:nvGrpSpPr>
            <p:cNvPr id="510" name="그룹 509">
              <a:extLst>
                <a:ext uri="{FF2B5EF4-FFF2-40B4-BE49-F238E27FC236}">
                  <a16:creationId xmlns:a16="http://schemas.microsoft.com/office/drawing/2014/main" id="{355046A7-ABD4-4674-8B2B-BCE5E063191D}"/>
                </a:ext>
              </a:extLst>
            </p:cNvPr>
            <p:cNvGrpSpPr/>
            <p:nvPr/>
          </p:nvGrpSpPr>
          <p:grpSpPr>
            <a:xfrm>
              <a:off x="9935790" y="2674241"/>
              <a:ext cx="1754297" cy="379783"/>
              <a:chOff x="9277814" y="1955335"/>
              <a:chExt cx="1754297" cy="379783"/>
            </a:xfrm>
          </p:grpSpPr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967AFE0F-7CD5-4F04-A33A-6BF36DDEE01A}"/>
                  </a:ext>
                </a:extLst>
              </p:cNvPr>
              <p:cNvSpPr/>
              <p:nvPr/>
            </p:nvSpPr>
            <p:spPr>
              <a:xfrm>
                <a:off x="9984069" y="1955335"/>
                <a:ext cx="379783" cy="379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TextBox 9">
                <a:extLst>
                  <a:ext uri="{FF2B5EF4-FFF2-40B4-BE49-F238E27FC236}">
                    <a16:creationId xmlns:a16="http://schemas.microsoft.com/office/drawing/2014/main" id="{E149F94E-4935-4861-B068-2FFE964E943E}"/>
                  </a:ext>
                </a:extLst>
              </p:cNvPr>
              <p:cNvSpPr txBox="1"/>
              <p:nvPr/>
            </p:nvSpPr>
            <p:spPr>
              <a:xfrm>
                <a:off x="10399695" y="2014421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3m</a:t>
                </a:r>
                <a:endParaRPr lang="ko-KR" altLang="en-US" sz="1050" dirty="0"/>
              </a:p>
            </p:txBody>
          </p:sp>
          <p:sp>
            <p:nvSpPr>
              <p:cNvPr id="460" name="TextBox 15">
                <a:extLst>
                  <a:ext uri="{FF2B5EF4-FFF2-40B4-BE49-F238E27FC236}">
                    <a16:creationId xmlns:a16="http://schemas.microsoft.com/office/drawing/2014/main" id="{16A17EEA-1F87-4B9C-803B-DBAFF5A10D35}"/>
                  </a:ext>
                </a:extLst>
              </p:cNvPr>
              <p:cNvSpPr txBox="1"/>
              <p:nvPr/>
            </p:nvSpPr>
            <p:spPr>
              <a:xfrm>
                <a:off x="9277814" y="2018268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3</a:t>
                </a:r>
                <a:endParaRPr lang="ko-KR" altLang="en-US" sz="1050" b="1" dirty="0"/>
              </a:p>
            </p:txBody>
          </p:sp>
        </p:grp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6A0E626-B9A9-4C79-B9CD-D7E6603BCF4F}"/>
                </a:ext>
              </a:extLst>
            </p:cNvPr>
            <p:cNvGrpSpPr/>
            <p:nvPr/>
          </p:nvGrpSpPr>
          <p:grpSpPr>
            <a:xfrm>
              <a:off x="8405030" y="2247130"/>
              <a:ext cx="1754297" cy="1231626"/>
              <a:chOff x="8405030" y="2247130"/>
              <a:chExt cx="1754297" cy="1231626"/>
            </a:xfrm>
          </p:grpSpPr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A09D9239-C2CD-4853-8CCF-9BD4C8C29588}"/>
                  </a:ext>
                </a:extLst>
              </p:cNvPr>
              <p:cNvGrpSpPr/>
              <p:nvPr/>
            </p:nvGrpSpPr>
            <p:grpSpPr>
              <a:xfrm>
                <a:off x="8405030" y="3098973"/>
                <a:ext cx="1754297" cy="379783"/>
                <a:chOff x="9277814" y="3200587"/>
                <a:chExt cx="1754297" cy="379783"/>
              </a:xfrm>
            </p:grpSpPr>
            <p:sp>
              <p:nvSpPr>
                <p:cNvPr id="463" name="직사각형 462">
                  <a:extLst>
                    <a:ext uri="{FF2B5EF4-FFF2-40B4-BE49-F238E27FC236}">
                      <a16:creationId xmlns:a16="http://schemas.microsoft.com/office/drawing/2014/main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9984069" y="3200587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TextBox 6">
                  <a:extLst>
                    <a:ext uri="{FF2B5EF4-FFF2-40B4-BE49-F238E27FC236}">
                      <a16:creationId xmlns:a16="http://schemas.microsoft.com/office/drawing/2014/main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10399695" y="3259673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0m</a:t>
                  </a:r>
                  <a:endParaRPr lang="ko-KR" altLang="en-US" sz="1050" dirty="0"/>
                </a:p>
              </p:txBody>
            </p:sp>
            <p:sp>
              <p:nvSpPr>
                <p:cNvPr id="457" name="TextBox 12">
                  <a:extLst>
                    <a:ext uri="{FF2B5EF4-FFF2-40B4-BE49-F238E27FC236}">
                      <a16:creationId xmlns:a16="http://schemas.microsoft.com/office/drawing/2014/main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9277814" y="3263520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0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AC7C8CC0-A3F4-4AF2-BF62-CA45560A4B2D}"/>
                  </a:ext>
                </a:extLst>
              </p:cNvPr>
              <p:cNvGrpSpPr/>
              <p:nvPr/>
            </p:nvGrpSpPr>
            <p:grpSpPr>
              <a:xfrm>
                <a:off x="8405030" y="2673052"/>
                <a:ext cx="1754297" cy="379783"/>
                <a:chOff x="9277814" y="2373216"/>
                <a:chExt cx="1754297" cy="379783"/>
              </a:xfrm>
            </p:grpSpPr>
            <p:sp>
              <p:nvSpPr>
                <p:cNvPr id="465" name="직사각형 464">
                  <a:extLst>
                    <a:ext uri="{FF2B5EF4-FFF2-40B4-BE49-F238E27FC236}">
                      <a16:creationId xmlns:a16="http://schemas.microsoft.com/office/drawing/2014/main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9984069" y="2373216"/>
                  <a:ext cx="379783" cy="379783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TextBox 8">
                  <a:extLst>
                    <a:ext uri="{FF2B5EF4-FFF2-40B4-BE49-F238E27FC236}">
                      <a16:creationId xmlns:a16="http://schemas.microsoft.com/office/drawing/2014/main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10399695" y="243230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2m</a:t>
                  </a:r>
                  <a:endParaRPr lang="ko-KR" altLang="en-US" sz="1050" dirty="0"/>
                </a:p>
              </p:txBody>
            </p:sp>
            <p:sp>
              <p:nvSpPr>
                <p:cNvPr id="459" name="TextBox 14">
                  <a:extLst>
                    <a:ext uri="{FF2B5EF4-FFF2-40B4-BE49-F238E27FC236}">
                      <a16:creationId xmlns:a16="http://schemas.microsoft.com/office/drawing/2014/main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9277814" y="243614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2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39CF905F-022C-485E-92E5-D38B6C6FDE9C}"/>
                  </a:ext>
                </a:extLst>
              </p:cNvPr>
              <p:cNvGrpSpPr/>
              <p:nvPr/>
            </p:nvGrpSpPr>
            <p:grpSpPr>
              <a:xfrm>
                <a:off x="8405030" y="2247130"/>
                <a:ext cx="1754297" cy="379783"/>
                <a:chOff x="9277814" y="1520676"/>
                <a:chExt cx="1754297" cy="379783"/>
              </a:xfrm>
            </p:grpSpPr>
            <p:sp>
              <p:nvSpPr>
                <p:cNvPr id="467" name="직사각형 466">
                  <a:extLst>
                    <a:ext uri="{FF2B5EF4-FFF2-40B4-BE49-F238E27FC236}">
                      <a16:creationId xmlns:a16="http://schemas.microsoft.com/office/drawing/2014/main" id="{F9311183-ECE9-4743-9B07-261663A5C75C}"/>
                    </a:ext>
                  </a:extLst>
                </p:cNvPr>
                <p:cNvSpPr/>
                <p:nvPr/>
              </p:nvSpPr>
              <p:spPr>
                <a:xfrm>
                  <a:off x="9984069" y="1520676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TextBox 10">
                  <a:extLst>
                    <a:ext uri="{FF2B5EF4-FFF2-40B4-BE49-F238E27FC236}">
                      <a16:creationId xmlns:a16="http://schemas.microsoft.com/office/drawing/2014/main" id="{2D4A3416-AFC6-4547-AE32-EE53ECA4784A}"/>
                    </a:ext>
                  </a:extLst>
                </p:cNvPr>
                <p:cNvSpPr txBox="1"/>
                <p:nvPr/>
              </p:nvSpPr>
              <p:spPr>
                <a:xfrm>
                  <a:off x="10399695" y="157976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4m</a:t>
                  </a:r>
                  <a:endParaRPr lang="ko-KR" altLang="en-US" sz="1050" dirty="0"/>
                </a:p>
              </p:txBody>
            </p:sp>
            <p:sp>
              <p:nvSpPr>
                <p:cNvPr id="461" name="TextBox 16">
                  <a:extLst>
                    <a:ext uri="{FF2B5EF4-FFF2-40B4-BE49-F238E27FC236}">
                      <a16:creationId xmlns:a16="http://schemas.microsoft.com/office/drawing/2014/main" id="{094FF785-3EFD-44E5-A2AF-0B55E66A9C1B}"/>
                    </a:ext>
                  </a:extLst>
                </p:cNvPr>
                <p:cNvSpPr txBox="1"/>
                <p:nvPr/>
              </p:nvSpPr>
              <p:spPr>
                <a:xfrm>
                  <a:off x="9277814" y="158360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508" name="그룹 507">
              <a:extLst>
                <a:ext uri="{FF2B5EF4-FFF2-40B4-BE49-F238E27FC236}">
                  <a16:creationId xmlns:a16="http://schemas.microsoft.com/office/drawing/2014/main" id="{07486BBA-41CA-44DD-9F5A-5BDD5D7F3357}"/>
                </a:ext>
              </a:extLst>
            </p:cNvPr>
            <p:cNvGrpSpPr/>
            <p:nvPr/>
          </p:nvGrpSpPr>
          <p:grpSpPr>
            <a:xfrm>
              <a:off x="9937549" y="2243727"/>
              <a:ext cx="1754297" cy="379783"/>
              <a:chOff x="9277814" y="1086017"/>
              <a:chExt cx="1754297" cy="379783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09F4D6AA-A094-4855-BC88-6B83F646B479}"/>
                  </a:ext>
                </a:extLst>
              </p:cNvPr>
              <p:cNvSpPr/>
              <p:nvPr/>
            </p:nvSpPr>
            <p:spPr>
              <a:xfrm>
                <a:off x="9984069" y="1086017"/>
                <a:ext cx="379783" cy="379783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TextBox 11">
                <a:extLst>
                  <a:ext uri="{FF2B5EF4-FFF2-40B4-BE49-F238E27FC236}">
                    <a16:creationId xmlns:a16="http://schemas.microsoft.com/office/drawing/2014/main" id="{905E4CFC-6E27-48E2-B03A-32DEE2F31AFA}"/>
                  </a:ext>
                </a:extLst>
              </p:cNvPr>
              <p:cNvSpPr txBox="1"/>
              <p:nvPr/>
            </p:nvSpPr>
            <p:spPr>
              <a:xfrm>
                <a:off x="10399695" y="114510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5m</a:t>
                </a:r>
                <a:endParaRPr lang="ko-KR" altLang="en-US" sz="1050" dirty="0"/>
              </a:p>
            </p:txBody>
          </p:sp>
          <p:sp>
            <p:nvSpPr>
              <p:cNvPr id="462" name="TextBox 17">
                <a:extLst>
                  <a:ext uri="{FF2B5EF4-FFF2-40B4-BE49-F238E27FC236}">
                    <a16:creationId xmlns:a16="http://schemas.microsoft.com/office/drawing/2014/main" id="{7D261EFD-2B9B-47B8-9BEC-0B18DF05A1C7}"/>
                  </a:ext>
                </a:extLst>
              </p:cNvPr>
              <p:cNvSpPr txBox="1"/>
              <p:nvPr/>
            </p:nvSpPr>
            <p:spPr>
              <a:xfrm>
                <a:off x="9277814" y="114895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5</a:t>
                </a:r>
                <a:endParaRPr lang="ko-KR" altLang="en-US" sz="1050" b="1" dirty="0"/>
              </a:p>
            </p:txBody>
          </p:sp>
        </p:grp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175875" y="521085"/>
            <a:ext cx="23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8g x 16g x 11g  </a:t>
            </a:r>
            <a:endParaRPr lang="ko-KR" altLang="en-US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281</Words>
  <Application>Microsoft Office PowerPoint</Application>
  <PresentationFormat>와이드스크린</PresentationFormat>
  <Paragraphs>143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43</cp:revision>
  <dcterms:created xsi:type="dcterms:W3CDTF">2022-01-21T10:55:11Z</dcterms:created>
  <dcterms:modified xsi:type="dcterms:W3CDTF">2022-04-05T06:37:18Z</dcterms:modified>
</cp:coreProperties>
</file>