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>
        <p:scale>
          <a:sx n="75" d="100"/>
          <a:sy n="75" d="100"/>
        </p:scale>
        <p:origin x="-1234" y="-235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microsoft.com/office/2016/11/relationships/changesInfo" Target="changesInfos/changesInfo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7T17:13:10.115" v="4648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7T17:13:10.115" v="4648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7T17:13:10.115" v="4648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6T12:19:49.529" v="464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6T12:19:49.529" v="464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=""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=""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=""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=""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=""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=""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=""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=""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=""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=""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=""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=""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=""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=""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=""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=""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=""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=""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=""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=""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=""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=""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=""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=""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=""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</a:t>
                </a:r>
                <a:r>
                  <a:rPr lang="en-US" altLang="ko-KR" dirty="0" smtClean="0"/>
                  <a:t>7g </a:t>
                </a:r>
                <a:r>
                  <a:rPr lang="en-US" altLang="ko-KR" dirty="0"/>
                  <a:t>x </a:t>
                </a:r>
                <a:r>
                  <a:rPr lang="en-US" altLang="ko-KR" dirty="0" smtClean="0"/>
                  <a:t>16g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=""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=""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=""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=""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=""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=""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=""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=""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=""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=""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=""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=""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=""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=""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=""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=""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=""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=""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=""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=""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=""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=""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=""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=""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=""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=""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58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25</cp:revision>
  <dcterms:created xsi:type="dcterms:W3CDTF">2022-01-21T10:55:11Z</dcterms:created>
  <dcterms:modified xsi:type="dcterms:W3CDTF">2022-01-29T06:16:27Z</dcterms:modified>
</cp:coreProperties>
</file>