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8" r:id="rId15"/>
    <p:sldId id="270" r:id="rId16"/>
    <p:sldId id="275" r:id="rId17"/>
    <p:sldId id="272" r:id="rId18"/>
    <p:sldId id="274" r:id="rId19"/>
    <p:sldId id="278" r:id="rId20"/>
    <p:sldId id="279" r:id="rId21"/>
    <p:sldId id="281" r:id="rId22"/>
    <p:sldId id="280" r:id="rId23"/>
    <p:sldId id="282" r:id="rId24"/>
    <p:sldId id="283" r:id="rId25"/>
    <p:sldId id="285" r:id="rId26"/>
    <p:sldId id="286" r:id="rId27"/>
    <p:sldId id="288" r:id="rId28"/>
    <p:sldId id="287" r:id="rId29"/>
    <p:sldId id="289" r:id="rId30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6FF"/>
    <a:srgbClr val="CCFFFF"/>
    <a:srgbClr val="FFFFCC"/>
    <a:srgbClr val="FF9900"/>
    <a:srgbClr val="33CCCC"/>
    <a:srgbClr val="9966FF"/>
    <a:srgbClr val="CC66FF"/>
    <a:srgbClr val="FF7C80"/>
    <a:srgbClr val="0022B0"/>
    <a:srgbClr val="33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3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C3F1EE74-D186-40AA-812A-E4E105CEDF4D}"/>
    <pc:docChg chg="modSld">
      <pc:chgData name="남 상현" userId="03ad4a8e8f7310f3" providerId="LiveId" clId="{C3F1EE74-D186-40AA-812A-E4E105CEDF4D}" dt="2022-05-11T09:56:03.198" v="0" actId="1076"/>
      <pc:docMkLst>
        <pc:docMk/>
      </pc:docMkLst>
      <pc:sldChg chg="modSp mod">
        <pc:chgData name="남 상현" userId="03ad4a8e8f7310f3" providerId="LiveId" clId="{C3F1EE74-D186-40AA-812A-E4E105CEDF4D}" dt="2022-05-11T09:56:03.198" v="0" actId="1076"/>
        <pc:sldMkLst>
          <pc:docMk/>
          <pc:sldMk cId="0" sldId="264"/>
        </pc:sldMkLst>
        <pc:spChg chg="mod">
          <ac:chgData name="남 상현" userId="03ad4a8e8f7310f3" providerId="LiveId" clId="{C3F1EE74-D186-40AA-812A-E4E105CEDF4D}" dt="2022-05-11T09:56:03.198" v="0" actId="1076"/>
          <ac:spMkLst>
            <pc:docMk/>
            <pc:sldMk cId="0" sldId="264"/>
            <ac:spMk id="10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0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6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0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39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8400" y="330642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9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24g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3801005" y="385335"/>
            <a:ext cx="2601438" cy="611762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384425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409753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434511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4598399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384425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409753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434511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4598399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845984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5099263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845984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5099263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384425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409753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434511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4598399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384425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409753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434511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4598399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845984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5099263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845984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5099263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384425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409753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434511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4598399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845984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5099263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384425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409753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434511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4598399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384425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409753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434511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4598399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845984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5099263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845984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5099263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384425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409753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434511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4598399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845984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5099263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34684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600127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34684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600127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34684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600127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34684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600127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34684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600127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34684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600127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34684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600127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34684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600127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848748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102026" y="493838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848748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102026" y="4685103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848748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102026" y="443182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848748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102026" y="417880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848748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102026" y="393384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848748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102026" y="36805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848748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102026" y="3427544"/>
            <a:ext cx="252762" cy="2527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848748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102026" y="5191665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384425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409753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434511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4598399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845984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5099263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384425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409753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434511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4598399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845984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5099263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34684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600127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34684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600127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848748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102026" y="317426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848748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102026" y="1669090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3843996" y="4178542"/>
            <a:ext cx="2511054" cy="259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5098227" y="3680567"/>
            <a:ext cx="3627" cy="1012864"/>
          </a:xfrm>
          <a:prstGeom prst="line">
            <a:avLst/>
          </a:prstGeom>
          <a:ln w="9525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971588" y="4048056"/>
            <a:ext cx="252762" cy="252762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5042806" y="3887750"/>
            <a:ext cx="351692" cy="151502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785898" y="4281098"/>
            <a:ext cx="351692" cy="151243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384425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409753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434511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4598399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845984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5099263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384425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409753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434511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4598399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845984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5099263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34684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600127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34684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600127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848748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102026" y="14248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848748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102026" y="11715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384425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409753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434511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4598399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845984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5099263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34684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600127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848748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102026" y="922456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384425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409753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434511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4598399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845984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5099263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34684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600127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848748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102026" y="667363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384425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409753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434511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4598399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845984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5099263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34684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600127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848748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102026" y="417966"/>
            <a:ext cx="252762" cy="252762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99"/>
          <p:cNvSpPr/>
          <p:nvPr/>
        </p:nvSpPr>
        <p:spPr>
          <a:xfrm>
            <a:off x="4851420" y="385335"/>
            <a:ext cx="500347" cy="42991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5104702" y="84920"/>
            <a:ext cx="259" cy="212104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45">
            <a:extLst>
              <a:ext uri="{FF2B5EF4-FFF2-40B4-BE49-F238E27FC236}">
                <a16:creationId xmlns:a16="http://schemas.microsoft.com/office/drawing/2014/main" id="{00AFB074-6E95-6277-8A44-4F71AC687528}"/>
              </a:ext>
            </a:extLst>
          </p:cNvPr>
          <p:cNvSpPr/>
          <p:nvPr/>
        </p:nvSpPr>
        <p:spPr>
          <a:xfrm>
            <a:off x="384425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46">
            <a:extLst>
              <a:ext uri="{FF2B5EF4-FFF2-40B4-BE49-F238E27FC236}">
                <a16:creationId xmlns:a16="http://schemas.microsoft.com/office/drawing/2014/main" id="{53FFB424-488D-BFB3-4F0D-13C7B5608E34}"/>
              </a:ext>
            </a:extLst>
          </p:cNvPr>
          <p:cNvSpPr/>
          <p:nvPr/>
        </p:nvSpPr>
        <p:spPr>
          <a:xfrm>
            <a:off x="409753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47">
            <a:extLst>
              <a:ext uri="{FF2B5EF4-FFF2-40B4-BE49-F238E27FC236}">
                <a16:creationId xmlns:a16="http://schemas.microsoft.com/office/drawing/2014/main" id="{86E25551-9DB1-3D4D-726D-4F41E7F07C36}"/>
              </a:ext>
            </a:extLst>
          </p:cNvPr>
          <p:cNvSpPr/>
          <p:nvPr/>
        </p:nvSpPr>
        <p:spPr>
          <a:xfrm>
            <a:off x="434511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50">
            <a:extLst>
              <a:ext uri="{FF2B5EF4-FFF2-40B4-BE49-F238E27FC236}">
                <a16:creationId xmlns:a16="http://schemas.microsoft.com/office/drawing/2014/main" id="{E3B2BF1C-9407-ADF9-5F9D-50E404EAFF64}"/>
              </a:ext>
            </a:extLst>
          </p:cNvPr>
          <p:cNvSpPr/>
          <p:nvPr/>
        </p:nvSpPr>
        <p:spPr>
          <a:xfrm>
            <a:off x="4598399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55">
            <a:extLst>
              <a:ext uri="{FF2B5EF4-FFF2-40B4-BE49-F238E27FC236}">
                <a16:creationId xmlns:a16="http://schemas.microsoft.com/office/drawing/2014/main" id="{3CBACD36-FD41-5494-8ED3-FC9AAC299B3F}"/>
              </a:ext>
            </a:extLst>
          </p:cNvPr>
          <p:cNvSpPr/>
          <p:nvPr/>
        </p:nvSpPr>
        <p:spPr>
          <a:xfrm>
            <a:off x="4845984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60">
            <a:extLst>
              <a:ext uri="{FF2B5EF4-FFF2-40B4-BE49-F238E27FC236}">
                <a16:creationId xmlns:a16="http://schemas.microsoft.com/office/drawing/2014/main" id="{24E419D5-E482-7F20-01D5-24F5C8EF0E4D}"/>
              </a:ext>
            </a:extLst>
          </p:cNvPr>
          <p:cNvSpPr/>
          <p:nvPr/>
        </p:nvSpPr>
        <p:spPr>
          <a:xfrm>
            <a:off x="5099263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93">
            <a:extLst>
              <a:ext uri="{FF2B5EF4-FFF2-40B4-BE49-F238E27FC236}">
                <a16:creationId xmlns:a16="http://schemas.microsoft.com/office/drawing/2014/main" id="{BEEE686F-592A-BA4D-BC96-FE1BAA753F92}"/>
              </a:ext>
            </a:extLst>
          </p:cNvPr>
          <p:cNvSpPr/>
          <p:nvPr/>
        </p:nvSpPr>
        <p:spPr>
          <a:xfrm>
            <a:off x="384425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94">
            <a:extLst>
              <a:ext uri="{FF2B5EF4-FFF2-40B4-BE49-F238E27FC236}">
                <a16:creationId xmlns:a16="http://schemas.microsoft.com/office/drawing/2014/main" id="{82AFA943-5BCF-340F-2620-93DD8C1947BA}"/>
              </a:ext>
            </a:extLst>
          </p:cNvPr>
          <p:cNvSpPr/>
          <p:nvPr/>
        </p:nvSpPr>
        <p:spPr>
          <a:xfrm>
            <a:off x="409753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95">
            <a:extLst>
              <a:ext uri="{FF2B5EF4-FFF2-40B4-BE49-F238E27FC236}">
                <a16:creationId xmlns:a16="http://schemas.microsoft.com/office/drawing/2014/main" id="{FC95D602-F514-0D51-BE41-2DA8A21FE47C}"/>
              </a:ext>
            </a:extLst>
          </p:cNvPr>
          <p:cNvSpPr/>
          <p:nvPr/>
        </p:nvSpPr>
        <p:spPr>
          <a:xfrm>
            <a:off x="434511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96">
            <a:extLst>
              <a:ext uri="{FF2B5EF4-FFF2-40B4-BE49-F238E27FC236}">
                <a16:creationId xmlns:a16="http://schemas.microsoft.com/office/drawing/2014/main" id="{65214F33-2B4F-84DD-1CA4-1A573178DF9C}"/>
              </a:ext>
            </a:extLst>
          </p:cNvPr>
          <p:cNvSpPr/>
          <p:nvPr/>
        </p:nvSpPr>
        <p:spPr>
          <a:xfrm>
            <a:off x="4598399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97">
            <a:extLst>
              <a:ext uri="{FF2B5EF4-FFF2-40B4-BE49-F238E27FC236}">
                <a16:creationId xmlns:a16="http://schemas.microsoft.com/office/drawing/2014/main" id="{3066188C-FEAB-8208-5A21-547ECFFC56DF}"/>
              </a:ext>
            </a:extLst>
          </p:cNvPr>
          <p:cNvSpPr/>
          <p:nvPr/>
        </p:nvSpPr>
        <p:spPr>
          <a:xfrm>
            <a:off x="4845984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8">
            <a:extLst>
              <a:ext uri="{FF2B5EF4-FFF2-40B4-BE49-F238E27FC236}">
                <a16:creationId xmlns:a16="http://schemas.microsoft.com/office/drawing/2014/main" id="{E929F87D-7456-5F37-0739-4B61BC9614A5}"/>
              </a:ext>
            </a:extLst>
          </p:cNvPr>
          <p:cNvSpPr/>
          <p:nvPr/>
        </p:nvSpPr>
        <p:spPr>
          <a:xfrm>
            <a:off x="5099263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09">
            <a:extLst>
              <a:ext uri="{FF2B5EF4-FFF2-40B4-BE49-F238E27FC236}">
                <a16:creationId xmlns:a16="http://schemas.microsoft.com/office/drawing/2014/main" id="{05A4B208-E1F0-3152-FDF1-31FB8A6D5D62}"/>
              </a:ext>
            </a:extLst>
          </p:cNvPr>
          <p:cNvSpPr/>
          <p:nvPr/>
        </p:nvSpPr>
        <p:spPr>
          <a:xfrm>
            <a:off x="534684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10">
            <a:extLst>
              <a:ext uri="{FF2B5EF4-FFF2-40B4-BE49-F238E27FC236}">
                <a16:creationId xmlns:a16="http://schemas.microsoft.com/office/drawing/2014/main" id="{01AA644B-C6F8-51E8-5BE4-A560BF29FB11}"/>
              </a:ext>
            </a:extLst>
          </p:cNvPr>
          <p:cNvSpPr/>
          <p:nvPr/>
        </p:nvSpPr>
        <p:spPr>
          <a:xfrm>
            <a:off x="5600127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23">
            <a:extLst>
              <a:ext uri="{FF2B5EF4-FFF2-40B4-BE49-F238E27FC236}">
                <a16:creationId xmlns:a16="http://schemas.microsoft.com/office/drawing/2014/main" id="{C70470F1-00E5-7FE9-23F0-AE461473796C}"/>
              </a:ext>
            </a:extLst>
          </p:cNvPr>
          <p:cNvSpPr/>
          <p:nvPr/>
        </p:nvSpPr>
        <p:spPr>
          <a:xfrm>
            <a:off x="534684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24">
            <a:extLst>
              <a:ext uri="{FF2B5EF4-FFF2-40B4-BE49-F238E27FC236}">
                <a16:creationId xmlns:a16="http://schemas.microsoft.com/office/drawing/2014/main" id="{C7298D29-1AC4-EF8C-83E2-1EC3450F1643}"/>
              </a:ext>
            </a:extLst>
          </p:cNvPr>
          <p:cNvSpPr/>
          <p:nvPr/>
        </p:nvSpPr>
        <p:spPr>
          <a:xfrm>
            <a:off x="5600127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41">
            <a:extLst>
              <a:ext uri="{FF2B5EF4-FFF2-40B4-BE49-F238E27FC236}">
                <a16:creationId xmlns:a16="http://schemas.microsoft.com/office/drawing/2014/main" id="{C0EEC1C2-CCF1-A5F1-89C9-9E0FB5680F35}"/>
              </a:ext>
            </a:extLst>
          </p:cNvPr>
          <p:cNvSpPr/>
          <p:nvPr/>
        </p:nvSpPr>
        <p:spPr>
          <a:xfrm>
            <a:off x="5848748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42">
            <a:extLst>
              <a:ext uri="{FF2B5EF4-FFF2-40B4-BE49-F238E27FC236}">
                <a16:creationId xmlns:a16="http://schemas.microsoft.com/office/drawing/2014/main" id="{A4E8DDAC-52B6-D4BF-771A-46A05175ACE8}"/>
              </a:ext>
            </a:extLst>
          </p:cNvPr>
          <p:cNvSpPr/>
          <p:nvPr/>
        </p:nvSpPr>
        <p:spPr>
          <a:xfrm>
            <a:off x="6102026" y="5443088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5">
            <a:extLst>
              <a:ext uri="{FF2B5EF4-FFF2-40B4-BE49-F238E27FC236}">
                <a16:creationId xmlns:a16="http://schemas.microsoft.com/office/drawing/2014/main" id="{AE6C3CDD-0BE6-25E7-D4BE-F86B6F037CBD}"/>
              </a:ext>
            </a:extLst>
          </p:cNvPr>
          <p:cNvSpPr/>
          <p:nvPr/>
        </p:nvSpPr>
        <p:spPr>
          <a:xfrm>
            <a:off x="5848748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6">
            <a:extLst>
              <a:ext uri="{FF2B5EF4-FFF2-40B4-BE49-F238E27FC236}">
                <a16:creationId xmlns:a16="http://schemas.microsoft.com/office/drawing/2014/main" id="{86BD1E4C-6742-8BAC-D121-CDEF16A13BE2}"/>
              </a:ext>
            </a:extLst>
          </p:cNvPr>
          <p:cNvSpPr/>
          <p:nvPr/>
        </p:nvSpPr>
        <p:spPr>
          <a:xfrm>
            <a:off x="6102026" y="569636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45">
            <a:extLst>
              <a:ext uri="{FF2B5EF4-FFF2-40B4-BE49-F238E27FC236}">
                <a16:creationId xmlns:a16="http://schemas.microsoft.com/office/drawing/2014/main" id="{5D361AD1-EEE9-8C51-5358-07DB4D652C8B}"/>
              </a:ext>
            </a:extLst>
          </p:cNvPr>
          <p:cNvSpPr/>
          <p:nvPr/>
        </p:nvSpPr>
        <p:spPr>
          <a:xfrm>
            <a:off x="384425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46">
            <a:extLst>
              <a:ext uri="{FF2B5EF4-FFF2-40B4-BE49-F238E27FC236}">
                <a16:creationId xmlns:a16="http://schemas.microsoft.com/office/drawing/2014/main" id="{EEBAA081-5EB7-B3F8-B632-394DDF28F07C}"/>
              </a:ext>
            </a:extLst>
          </p:cNvPr>
          <p:cNvSpPr/>
          <p:nvPr/>
        </p:nvSpPr>
        <p:spPr>
          <a:xfrm>
            <a:off x="409753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47">
            <a:extLst>
              <a:ext uri="{FF2B5EF4-FFF2-40B4-BE49-F238E27FC236}">
                <a16:creationId xmlns:a16="http://schemas.microsoft.com/office/drawing/2014/main" id="{8B098FC1-15D1-DFF9-5996-20D0B6EED390}"/>
              </a:ext>
            </a:extLst>
          </p:cNvPr>
          <p:cNvSpPr/>
          <p:nvPr/>
        </p:nvSpPr>
        <p:spPr>
          <a:xfrm>
            <a:off x="434511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50">
            <a:extLst>
              <a:ext uri="{FF2B5EF4-FFF2-40B4-BE49-F238E27FC236}">
                <a16:creationId xmlns:a16="http://schemas.microsoft.com/office/drawing/2014/main" id="{8D879822-DADB-A0FB-C0FA-F73C53838E2D}"/>
              </a:ext>
            </a:extLst>
          </p:cNvPr>
          <p:cNvSpPr/>
          <p:nvPr/>
        </p:nvSpPr>
        <p:spPr>
          <a:xfrm>
            <a:off x="4598399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55">
            <a:extLst>
              <a:ext uri="{FF2B5EF4-FFF2-40B4-BE49-F238E27FC236}">
                <a16:creationId xmlns:a16="http://schemas.microsoft.com/office/drawing/2014/main" id="{ED55D081-B124-2CBA-B218-CDC07756E407}"/>
              </a:ext>
            </a:extLst>
          </p:cNvPr>
          <p:cNvSpPr/>
          <p:nvPr/>
        </p:nvSpPr>
        <p:spPr>
          <a:xfrm>
            <a:off x="4845984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60">
            <a:extLst>
              <a:ext uri="{FF2B5EF4-FFF2-40B4-BE49-F238E27FC236}">
                <a16:creationId xmlns:a16="http://schemas.microsoft.com/office/drawing/2014/main" id="{78EAFB1F-4357-A4A7-DAA1-E9CCF8962497}"/>
              </a:ext>
            </a:extLst>
          </p:cNvPr>
          <p:cNvSpPr/>
          <p:nvPr/>
        </p:nvSpPr>
        <p:spPr>
          <a:xfrm>
            <a:off x="5099263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3">
            <a:extLst>
              <a:ext uri="{FF2B5EF4-FFF2-40B4-BE49-F238E27FC236}">
                <a16:creationId xmlns:a16="http://schemas.microsoft.com/office/drawing/2014/main" id="{11ED26EF-0D8A-4291-C4A2-F33015C780D1}"/>
              </a:ext>
            </a:extLst>
          </p:cNvPr>
          <p:cNvSpPr/>
          <p:nvPr/>
        </p:nvSpPr>
        <p:spPr>
          <a:xfrm>
            <a:off x="384425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94">
            <a:extLst>
              <a:ext uri="{FF2B5EF4-FFF2-40B4-BE49-F238E27FC236}">
                <a16:creationId xmlns:a16="http://schemas.microsoft.com/office/drawing/2014/main" id="{510F403B-CA65-3827-A6F1-F3EC4FF4E301}"/>
              </a:ext>
            </a:extLst>
          </p:cNvPr>
          <p:cNvSpPr/>
          <p:nvPr/>
        </p:nvSpPr>
        <p:spPr>
          <a:xfrm>
            <a:off x="409753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95">
            <a:extLst>
              <a:ext uri="{FF2B5EF4-FFF2-40B4-BE49-F238E27FC236}">
                <a16:creationId xmlns:a16="http://schemas.microsoft.com/office/drawing/2014/main" id="{ACDC331D-CA66-3E03-F92A-B45C1738FCE2}"/>
              </a:ext>
            </a:extLst>
          </p:cNvPr>
          <p:cNvSpPr/>
          <p:nvPr/>
        </p:nvSpPr>
        <p:spPr>
          <a:xfrm>
            <a:off x="434511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96">
            <a:extLst>
              <a:ext uri="{FF2B5EF4-FFF2-40B4-BE49-F238E27FC236}">
                <a16:creationId xmlns:a16="http://schemas.microsoft.com/office/drawing/2014/main" id="{A0EDD68B-9C78-D863-D070-20120215C60D}"/>
              </a:ext>
            </a:extLst>
          </p:cNvPr>
          <p:cNvSpPr/>
          <p:nvPr/>
        </p:nvSpPr>
        <p:spPr>
          <a:xfrm>
            <a:off x="4598399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97">
            <a:extLst>
              <a:ext uri="{FF2B5EF4-FFF2-40B4-BE49-F238E27FC236}">
                <a16:creationId xmlns:a16="http://schemas.microsoft.com/office/drawing/2014/main" id="{25B81567-EEDF-E179-BA80-DA96EB61A5F4}"/>
              </a:ext>
            </a:extLst>
          </p:cNvPr>
          <p:cNvSpPr/>
          <p:nvPr/>
        </p:nvSpPr>
        <p:spPr>
          <a:xfrm>
            <a:off x="4845984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98">
            <a:extLst>
              <a:ext uri="{FF2B5EF4-FFF2-40B4-BE49-F238E27FC236}">
                <a16:creationId xmlns:a16="http://schemas.microsoft.com/office/drawing/2014/main" id="{02DC7799-F220-FBB3-4F70-7D9BE2B9BC51}"/>
              </a:ext>
            </a:extLst>
          </p:cNvPr>
          <p:cNvSpPr/>
          <p:nvPr/>
        </p:nvSpPr>
        <p:spPr>
          <a:xfrm>
            <a:off x="5099263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9">
            <a:extLst>
              <a:ext uri="{FF2B5EF4-FFF2-40B4-BE49-F238E27FC236}">
                <a16:creationId xmlns:a16="http://schemas.microsoft.com/office/drawing/2014/main" id="{4ED8D0E5-6BA1-F58D-BA50-7BEABBD2BEEA}"/>
              </a:ext>
            </a:extLst>
          </p:cNvPr>
          <p:cNvSpPr/>
          <p:nvPr/>
        </p:nvSpPr>
        <p:spPr>
          <a:xfrm>
            <a:off x="534684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10">
            <a:extLst>
              <a:ext uri="{FF2B5EF4-FFF2-40B4-BE49-F238E27FC236}">
                <a16:creationId xmlns:a16="http://schemas.microsoft.com/office/drawing/2014/main" id="{95B5836F-69FA-AE53-DB9F-2096B8863820}"/>
              </a:ext>
            </a:extLst>
          </p:cNvPr>
          <p:cNvSpPr/>
          <p:nvPr/>
        </p:nvSpPr>
        <p:spPr>
          <a:xfrm>
            <a:off x="5600127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23">
            <a:extLst>
              <a:ext uri="{FF2B5EF4-FFF2-40B4-BE49-F238E27FC236}">
                <a16:creationId xmlns:a16="http://schemas.microsoft.com/office/drawing/2014/main" id="{00087003-BC2D-1F65-A095-9E6CF0DB0BA9}"/>
              </a:ext>
            </a:extLst>
          </p:cNvPr>
          <p:cNvSpPr/>
          <p:nvPr/>
        </p:nvSpPr>
        <p:spPr>
          <a:xfrm>
            <a:off x="534684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24">
            <a:extLst>
              <a:ext uri="{FF2B5EF4-FFF2-40B4-BE49-F238E27FC236}">
                <a16:creationId xmlns:a16="http://schemas.microsoft.com/office/drawing/2014/main" id="{E60AA9A3-B22F-E9D8-0729-88969E4D0528}"/>
              </a:ext>
            </a:extLst>
          </p:cNvPr>
          <p:cNvSpPr/>
          <p:nvPr/>
        </p:nvSpPr>
        <p:spPr>
          <a:xfrm>
            <a:off x="5600127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41">
            <a:extLst>
              <a:ext uri="{FF2B5EF4-FFF2-40B4-BE49-F238E27FC236}">
                <a16:creationId xmlns:a16="http://schemas.microsoft.com/office/drawing/2014/main" id="{27170F8A-FB28-C7D4-6BE2-1A152E28C329}"/>
              </a:ext>
            </a:extLst>
          </p:cNvPr>
          <p:cNvSpPr/>
          <p:nvPr/>
        </p:nvSpPr>
        <p:spPr>
          <a:xfrm>
            <a:off x="5848748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42">
            <a:extLst>
              <a:ext uri="{FF2B5EF4-FFF2-40B4-BE49-F238E27FC236}">
                <a16:creationId xmlns:a16="http://schemas.microsoft.com/office/drawing/2014/main" id="{B5A7B37F-2FE3-C252-10B0-075C523C0979}"/>
              </a:ext>
            </a:extLst>
          </p:cNvPr>
          <p:cNvSpPr/>
          <p:nvPr/>
        </p:nvSpPr>
        <p:spPr>
          <a:xfrm>
            <a:off x="6102026" y="5947792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55">
            <a:extLst>
              <a:ext uri="{FF2B5EF4-FFF2-40B4-BE49-F238E27FC236}">
                <a16:creationId xmlns:a16="http://schemas.microsoft.com/office/drawing/2014/main" id="{49F07A30-5E0E-55FE-8FAE-7154C2BB8D9B}"/>
              </a:ext>
            </a:extLst>
          </p:cNvPr>
          <p:cNvSpPr/>
          <p:nvPr/>
        </p:nvSpPr>
        <p:spPr>
          <a:xfrm>
            <a:off x="5848748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56">
            <a:extLst>
              <a:ext uri="{FF2B5EF4-FFF2-40B4-BE49-F238E27FC236}">
                <a16:creationId xmlns:a16="http://schemas.microsoft.com/office/drawing/2014/main" id="{CB297F3A-1019-B51E-5A1A-ABB72D814019}"/>
              </a:ext>
            </a:extLst>
          </p:cNvPr>
          <p:cNvSpPr/>
          <p:nvPr/>
        </p:nvSpPr>
        <p:spPr>
          <a:xfrm>
            <a:off x="6102026" y="620107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57">
            <a:extLst>
              <a:ext uri="{FF2B5EF4-FFF2-40B4-BE49-F238E27FC236}">
                <a16:creationId xmlns:a16="http://schemas.microsoft.com/office/drawing/2014/main" id="{CEAD49F7-DC61-63C3-A5CB-6756341434A0}"/>
              </a:ext>
            </a:extLst>
          </p:cNvPr>
          <p:cNvSpPr/>
          <p:nvPr/>
        </p:nvSpPr>
        <p:spPr>
          <a:xfrm>
            <a:off x="384425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58">
            <a:extLst>
              <a:ext uri="{FF2B5EF4-FFF2-40B4-BE49-F238E27FC236}">
                <a16:creationId xmlns:a16="http://schemas.microsoft.com/office/drawing/2014/main" id="{D74FEE48-DC6E-2233-EF70-9FD8489D2B2B}"/>
              </a:ext>
            </a:extLst>
          </p:cNvPr>
          <p:cNvSpPr/>
          <p:nvPr/>
        </p:nvSpPr>
        <p:spPr>
          <a:xfrm>
            <a:off x="4097536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159">
            <a:extLst>
              <a:ext uri="{FF2B5EF4-FFF2-40B4-BE49-F238E27FC236}">
                <a16:creationId xmlns:a16="http://schemas.microsoft.com/office/drawing/2014/main" id="{2BE0314E-D881-62AB-DF4B-5790AC5A78BE}"/>
              </a:ext>
            </a:extLst>
          </p:cNvPr>
          <p:cNvSpPr/>
          <p:nvPr/>
        </p:nvSpPr>
        <p:spPr>
          <a:xfrm>
            <a:off x="434511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160">
            <a:extLst>
              <a:ext uri="{FF2B5EF4-FFF2-40B4-BE49-F238E27FC236}">
                <a16:creationId xmlns:a16="http://schemas.microsoft.com/office/drawing/2014/main" id="{ACCE5028-9302-D9D7-3FF0-0429F0B3AEDB}"/>
              </a:ext>
            </a:extLst>
          </p:cNvPr>
          <p:cNvSpPr/>
          <p:nvPr/>
        </p:nvSpPr>
        <p:spPr>
          <a:xfrm>
            <a:off x="4598399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161">
            <a:extLst>
              <a:ext uri="{FF2B5EF4-FFF2-40B4-BE49-F238E27FC236}">
                <a16:creationId xmlns:a16="http://schemas.microsoft.com/office/drawing/2014/main" id="{CB3397BE-2346-8AE8-7AD9-A4B5C2826729}"/>
              </a:ext>
            </a:extLst>
          </p:cNvPr>
          <p:cNvSpPr/>
          <p:nvPr/>
        </p:nvSpPr>
        <p:spPr>
          <a:xfrm>
            <a:off x="4845984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162">
            <a:extLst>
              <a:ext uri="{FF2B5EF4-FFF2-40B4-BE49-F238E27FC236}">
                <a16:creationId xmlns:a16="http://schemas.microsoft.com/office/drawing/2014/main" id="{6226E930-533C-83D6-5C3B-747F51D07354}"/>
              </a:ext>
            </a:extLst>
          </p:cNvPr>
          <p:cNvSpPr/>
          <p:nvPr/>
        </p:nvSpPr>
        <p:spPr>
          <a:xfrm>
            <a:off x="5099263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69">
            <a:extLst>
              <a:ext uri="{FF2B5EF4-FFF2-40B4-BE49-F238E27FC236}">
                <a16:creationId xmlns:a16="http://schemas.microsoft.com/office/drawing/2014/main" id="{B3DFA97A-49D0-45C6-AD94-C9338DE11967}"/>
              </a:ext>
            </a:extLst>
          </p:cNvPr>
          <p:cNvSpPr/>
          <p:nvPr/>
        </p:nvSpPr>
        <p:spPr>
          <a:xfrm>
            <a:off x="534684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70">
            <a:extLst>
              <a:ext uri="{FF2B5EF4-FFF2-40B4-BE49-F238E27FC236}">
                <a16:creationId xmlns:a16="http://schemas.microsoft.com/office/drawing/2014/main" id="{8A4D6BCB-0DFA-F27E-F28C-8E9FA2A4314F}"/>
              </a:ext>
            </a:extLst>
          </p:cNvPr>
          <p:cNvSpPr/>
          <p:nvPr/>
        </p:nvSpPr>
        <p:spPr>
          <a:xfrm>
            <a:off x="56001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73">
            <a:extLst>
              <a:ext uri="{FF2B5EF4-FFF2-40B4-BE49-F238E27FC236}">
                <a16:creationId xmlns:a16="http://schemas.microsoft.com/office/drawing/2014/main" id="{7837D666-1B31-4BBE-D5E5-D85DCF1F685E}"/>
              </a:ext>
            </a:extLst>
          </p:cNvPr>
          <p:cNvSpPr/>
          <p:nvPr/>
        </p:nvSpPr>
        <p:spPr>
          <a:xfrm>
            <a:off x="5848748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74">
            <a:extLst>
              <a:ext uri="{FF2B5EF4-FFF2-40B4-BE49-F238E27FC236}">
                <a16:creationId xmlns:a16="http://schemas.microsoft.com/office/drawing/2014/main" id="{12172B6F-97F9-E75B-F5AD-7505046B8B09}"/>
              </a:ext>
            </a:extLst>
          </p:cNvPr>
          <p:cNvSpPr/>
          <p:nvPr/>
        </p:nvSpPr>
        <p:spPr>
          <a:xfrm>
            <a:off x="6102027" y="29191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163">
            <a:extLst>
              <a:ext uri="{FF2B5EF4-FFF2-40B4-BE49-F238E27FC236}">
                <a16:creationId xmlns:a16="http://schemas.microsoft.com/office/drawing/2014/main" id="{865F2079-ABF5-981F-E9F5-1C6DAC51C87A}"/>
              </a:ext>
            </a:extLst>
          </p:cNvPr>
          <p:cNvSpPr/>
          <p:nvPr/>
        </p:nvSpPr>
        <p:spPr>
          <a:xfrm>
            <a:off x="384373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164">
            <a:extLst>
              <a:ext uri="{FF2B5EF4-FFF2-40B4-BE49-F238E27FC236}">
                <a16:creationId xmlns:a16="http://schemas.microsoft.com/office/drawing/2014/main" id="{8E77CAF4-3D78-ED1F-D128-0CE19F4D15F5}"/>
              </a:ext>
            </a:extLst>
          </p:cNvPr>
          <p:cNvSpPr/>
          <p:nvPr/>
        </p:nvSpPr>
        <p:spPr>
          <a:xfrm>
            <a:off x="409701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165">
            <a:extLst>
              <a:ext uri="{FF2B5EF4-FFF2-40B4-BE49-F238E27FC236}">
                <a16:creationId xmlns:a16="http://schemas.microsoft.com/office/drawing/2014/main" id="{5355766A-6838-217A-C4C9-B9E49A9C0F94}"/>
              </a:ext>
            </a:extLst>
          </p:cNvPr>
          <p:cNvSpPr/>
          <p:nvPr/>
        </p:nvSpPr>
        <p:spPr>
          <a:xfrm>
            <a:off x="434460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166">
            <a:extLst>
              <a:ext uri="{FF2B5EF4-FFF2-40B4-BE49-F238E27FC236}">
                <a16:creationId xmlns:a16="http://schemas.microsoft.com/office/drawing/2014/main" id="{22F73087-AEAC-ED00-591A-D762D2ECA3A3}"/>
              </a:ext>
            </a:extLst>
          </p:cNvPr>
          <p:cNvSpPr/>
          <p:nvPr/>
        </p:nvSpPr>
        <p:spPr>
          <a:xfrm>
            <a:off x="4597882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167">
            <a:extLst>
              <a:ext uri="{FF2B5EF4-FFF2-40B4-BE49-F238E27FC236}">
                <a16:creationId xmlns:a16="http://schemas.microsoft.com/office/drawing/2014/main" id="{DE7CE95A-091E-D849-77D0-E09C29DBB322}"/>
              </a:ext>
            </a:extLst>
          </p:cNvPr>
          <p:cNvSpPr/>
          <p:nvPr/>
        </p:nvSpPr>
        <p:spPr>
          <a:xfrm>
            <a:off x="4845467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168">
            <a:extLst>
              <a:ext uri="{FF2B5EF4-FFF2-40B4-BE49-F238E27FC236}">
                <a16:creationId xmlns:a16="http://schemas.microsoft.com/office/drawing/2014/main" id="{48EBDA51-D2FD-D1A6-1B0B-783B2F985140}"/>
              </a:ext>
            </a:extLst>
          </p:cNvPr>
          <p:cNvSpPr/>
          <p:nvPr/>
        </p:nvSpPr>
        <p:spPr>
          <a:xfrm>
            <a:off x="5098746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171">
            <a:extLst>
              <a:ext uri="{FF2B5EF4-FFF2-40B4-BE49-F238E27FC236}">
                <a16:creationId xmlns:a16="http://schemas.microsoft.com/office/drawing/2014/main" id="{09B5B28D-17CB-8456-EAAA-F2646CD2A6D0}"/>
              </a:ext>
            </a:extLst>
          </p:cNvPr>
          <p:cNvSpPr/>
          <p:nvPr/>
        </p:nvSpPr>
        <p:spPr>
          <a:xfrm>
            <a:off x="5346329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172">
            <a:extLst>
              <a:ext uri="{FF2B5EF4-FFF2-40B4-BE49-F238E27FC236}">
                <a16:creationId xmlns:a16="http://schemas.microsoft.com/office/drawing/2014/main" id="{55776A1C-5985-96BC-A47E-80E177D3142B}"/>
              </a:ext>
            </a:extLst>
          </p:cNvPr>
          <p:cNvSpPr/>
          <p:nvPr/>
        </p:nvSpPr>
        <p:spPr>
          <a:xfrm>
            <a:off x="559961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175">
            <a:extLst>
              <a:ext uri="{FF2B5EF4-FFF2-40B4-BE49-F238E27FC236}">
                <a16:creationId xmlns:a16="http://schemas.microsoft.com/office/drawing/2014/main" id="{4E5C1571-E40F-0BE8-9607-3B13E21378EB}"/>
              </a:ext>
            </a:extLst>
          </p:cNvPr>
          <p:cNvSpPr/>
          <p:nvPr/>
        </p:nvSpPr>
        <p:spPr>
          <a:xfrm>
            <a:off x="5848231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176">
            <a:extLst>
              <a:ext uri="{FF2B5EF4-FFF2-40B4-BE49-F238E27FC236}">
                <a16:creationId xmlns:a16="http://schemas.microsoft.com/office/drawing/2014/main" id="{D7B0B840-1155-8BEA-8389-0F41B2CF0B68}"/>
              </a:ext>
            </a:extLst>
          </p:cNvPr>
          <p:cNvSpPr/>
          <p:nvPr/>
        </p:nvSpPr>
        <p:spPr>
          <a:xfrm>
            <a:off x="6101510" y="2671611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184">
            <a:extLst>
              <a:ext uri="{FF2B5EF4-FFF2-40B4-BE49-F238E27FC236}">
                <a16:creationId xmlns:a16="http://schemas.microsoft.com/office/drawing/2014/main" id="{98590B1A-CCF6-E656-85A3-880C54C88575}"/>
              </a:ext>
            </a:extLst>
          </p:cNvPr>
          <p:cNvSpPr/>
          <p:nvPr/>
        </p:nvSpPr>
        <p:spPr>
          <a:xfrm>
            <a:off x="384373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185">
            <a:extLst>
              <a:ext uri="{FF2B5EF4-FFF2-40B4-BE49-F238E27FC236}">
                <a16:creationId xmlns:a16="http://schemas.microsoft.com/office/drawing/2014/main" id="{F39DC130-7E6A-C6F7-3CB0-5FB632525950}"/>
              </a:ext>
            </a:extLst>
          </p:cNvPr>
          <p:cNvSpPr/>
          <p:nvPr/>
        </p:nvSpPr>
        <p:spPr>
          <a:xfrm>
            <a:off x="409701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186">
            <a:extLst>
              <a:ext uri="{FF2B5EF4-FFF2-40B4-BE49-F238E27FC236}">
                <a16:creationId xmlns:a16="http://schemas.microsoft.com/office/drawing/2014/main" id="{FB673133-5DB8-327C-69CD-CDD758D940F9}"/>
              </a:ext>
            </a:extLst>
          </p:cNvPr>
          <p:cNvSpPr/>
          <p:nvPr/>
        </p:nvSpPr>
        <p:spPr>
          <a:xfrm>
            <a:off x="434460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187">
            <a:extLst>
              <a:ext uri="{FF2B5EF4-FFF2-40B4-BE49-F238E27FC236}">
                <a16:creationId xmlns:a16="http://schemas.microsoft.com/office/drawing/2014/main" id="{C9FA2C8F-5BBD-C575-270B-12ED23AB1A34}"/>
              </a:ext>
            </a:extLst>
          </p:cNvPr>
          <p:cNvSpPr/>
          <p:nvPr/>
        </p:nvSpPr>
        <p:spPr>
          <a:xfrm>
            <a:off x="4597882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188">
            <a:extLst>
              <a:ext uri="{FF2B5EF4-FFF2-40B4-BE49-F238E27FC236}">
                <a16:creationId xmlns:a16="http://schemas.microsoft.com/office/drawing/2014/main" id="{4DD9C71E-03B0-4341-558F-EAFDDDBE6A7A}"/>
              </a:ext>
            </a:extLst>
          </p:cNvPr>
          <p:cNvSpPr/>
          <p:nvPr/>
        </p:nvSpPr>
        <p:spPr>
          <a:xfrm>
            <a:off x="4845467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189">
            <a:extLst>
              <a:ext uri="{FF2B5EF4-FFF2-40B4-BE49-F238E27FC236}">
                <a16:creationId xmlns:a16="http://schemas.microsoft.com/office/drawing/2014/main" id="{1A7B54DB-8B0C-725C-013A-120B2D679D95}"/>
              </a:ext>
            </a:extLst>
          </p:cNvPr>
          <p:cNvSpPr/>
          <p:nvPr/>
        </p:nvSpPr>
        <p:spPr>
          <a:xfrm>
            <a:off x="5098746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190">
            <a:extLst>
              <a:ext uri="{FF2B5EF4-FFF2-40B4-BE49-F238E27FC236}">
                <a16:creationId xmlns:a16="http://schemas.microsoft.com/office/drawing/2014/main" id="{70667D7F-DA22-520E-2B61-7699CA75AEF9}"/>
              </a:ext>
            </a:extLst>
          </p:cNvPr>
          <p:cNvSpPr/>
          <p:nvPr/>
        </p:nvSpPr>
        <p:spPr>
          <a:xfrm>
            <a:off x="384373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191">
            <a:extLst>
              <a:ext uri="{FF2B5EF4-FFF2-40B4-BE49-F238E27FC236}">
                <a16:creationId xmlns:a16="http://schemas.microsoft.com/office/drawing/2014/main" id="{06B28A23-0004-4901-9D30-9EF3DBA3533B}"/>
              </a:ext>
            </a:extLst>
          </p:cNvPr>
          <p:cNvSpPr/>
          <p:nvPr/>
        </p:nvSpPr>
        <p:spPr>
          <a:xfrm>
            <a:off x="409701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192">
            <a:extLst>
              <a:ext uri="{FF2B5EF4-FFF2-40B4-BE49-F238E27FC236}">
                <a16:creationId xmlns:a16="http://schemas.microsoft.com/office/drawing/2014/main" id="{439FDD92-3117-84E1-1AF3-E617F810DDFA}"/>
              </a:ext>
            </a:extLst>
          </p:cNvPr>
          <p:cNvSpPr/>
          <p:nvPr/>
        </p:nvSpPr>
        <p:spPr>
          <a:xfrm>
            <a:off x="434460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193">
            <a:extLst>
              <a:ext uri="{FF2B5EF4-FFF2-40B4-BE49-F238E27FC236}">
                <a16:creationId xmlns:a16="http://schemas.microsoft.com/office/drawing/2014/main" id="{F2B1E8FA-1342-DC70-7514-279DC2548939}"/>
              </a:ext>
            </a:extLst>
          </p:cNvPr>
          <p:cNvSpPr/>
          <p:nvPr/>
        </p:nvSpPr>
        <p:spPr>
          <a:xfrm>
            <a:off x="4597882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194">
            <a:extLst>
              <a:ext uri="{FF2B5EF4-FFF2-40B4-BE49-F238E27FC236}">
                <a16:creationId xmlns:a16="http://schemas.microsoft.com/office/drawing/2014/main" id="{DD7BC8B1-2C5F-F6CA-3FAD-E19C2A31AF56}"/>
              </a:ext>
            </a:extLst>
          </p:cNvPr>
          <p:cNvSpPr/>
          <p:nvPr/>
        </p:nvSpPr>
        <p:spPr>
          <a:xfrm>
            <a:off x="4845467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195">
            <a:extLst>
              <a:ext uri="{FF2B5EF4-FFF2-40B4-BE49-F238E27FC236}">
                <a16:creationId xmlns:a16="http://schemas.microsoft.com/office/drawing/2014/main" id="{CFB6C229-8EBE-17FB-DB22-D26FDE0AD4CF}"/>
              </a:ext>
            </a:extLst>
          </p:cNvPr>
          <p:cNvSpPr/>
          <p:nvPr/>
        </p:nvSpPr>
        <p:spPr>
          <a:xfrm>
            <a:off x="5098746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196">
            <a:extLst>
              <a:ext uri="{FF2B5EF4-FFF2-40B4-BE49-F238E27FC236}">
                <a16:creationId xmlns:a16="http://schemas.microsoft.com/office/drawing/2014/main" id="{E182E1DB-AD9F-73CE-2860-0AE19134B8D8}"/>
              </a:ext>
            </a:extLst>
          </p:cNvPr>
          <p:cNvSpPr/>
          <p:nvPr/>
        </p:nvSpPr>
        <p:spPr>
          <a:xfrm>
            <a:off x="5346329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197">
            <a:extLst>
              <a:ext uri="{FF2B5EF4-FFF2-40B4-BE49-F238E27FC236}">
                <a16:creationId xmlns:a16="http://schemas.microsoft.com/office/drawing/2014/main" id="{7BAEEFD7-CDCB-760F-7F3E-1EA25D83A482}"/>
              </a:ext>
            </a:extLst>
          </p:cNvPr>
          <p:cNvSpPr/>
          <p:nvPr/>
        </p:nvSpPr>
        <p:spPr>
          <a:xfrm>
            <a:off x="559961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198">
            <a:extLst>
              <a:ext uri="{FF2B5EF4-FFF2-40B4-BE49-F238E27FC236}">
                <a16:creationId xmlns:a16="http://schemas.microsoft.com/office/drawing/2014/main" id="{85CF39A9-4CA6-C32A-FC95-78F4212563A3}"/>
              </a:ext>
            </a:extLst>
          </p:cNvPr>
          <p:cNvSpPr/>
          <p:nvPr/>
        </p:nvSpPr>
        <p:spPr>
          <a:xfrm>
            <a:off x="5346329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199">
            <a:extLst>
              <a:ext uri="{FF2B5EF4-FFF2-40B4-BE49-F238E27FC236}">
                <a16:creationId xmlns:a16="http://schemas.microsoft.com/office/drawing/2014/main" id="{EEF7A893-0C18-10AD-43A1-372333EA0D9B}"/>
              </a:ext>
            </a:extLst>
          </p:cNvPr>
          <p:cNvSpPr/>
          <p:nvPr/>
        </p:nvSpPr>
        <p:spPr>
          <a:xfrm>
            <a:off x="559961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200">
            <a:extLst>
              <a:ext uri="{FF2B5EF4-FFF2-40B4-BE49-F238E27FC236}">
                <a16:creationId xmlns:a16="http://schemas.microsoft.com/office/drawing/2014/main" id="{4731ED3F-7D35-1E9F-C905-AA82098759C5}"/>
              </a:ext>
            </a:extLst>
          </p:cNvPr>
          <p:cNvSpPr/>
          <p:nvPr/>
        </p:nvSpPr>
        <p:spPr>
          <a:xfrm>
            <a:off x="5848231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201">
            <a:extLst>
              <a:ext uri="{FF2B5EF4-FFF2-40B4-BE49-F238E27FC236}">
                <a16:creationId xmlns:a16="http://schemas.microsoft.com/office/drawing/2014/main" id="{53250DAB-290B-0581-5A24-B5E132C3D640}"/>
              </a:ext>
            </a:extLst>
          </p:cNvPr>
          <p:cNvSpPr/>
          <p:nvPr/>
        </p:nvSpPr>
        <p:spPr>
          <a:xfrm>
            <a:off x="6101510" y="2427394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202">
            <a:extLst>
              <a:ext uri="{FF2B5EF4-FFF2-40B4-BE49-F238E27FC236}">
                <a16:creationId xmlns:a16="http://schemas.microsoft.com/office/drawing/2014/main" id="{CDEA5478-F60B-DCDC-B366-EF2D901BA8CF}"/>
              </a:ext>
            </a:extLst>
          </p:cNvPr>
          <p:cNvSpPr/>
          <p:nvPr/>
        </p:nvSpPr>
        <p:spPr>
          <a:xfrm>
            <a:off x="5848231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직사각형 203">
            <a:extLst>
              <a:ext uri="{FF2B5EF4-FFF2-40B4-BE49-F238E27FC236}">
                <a16:creationId xmlns:a16="http://schemas.microsoft.com/office/drawing/2014/main" id="{7113245D-AC7F-FFA2-555F-34591706CC18}"/>
              </a:ext>
            </a:extLst>
          </p:cNvPr>
          <p:cNvSpPr/>
          <p:nvPr/>
        </p:nvSpPr>
        <p:spPr>
          <a:xfrm>
            <a:off x="6101510" y="2174113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204">
            <a:extLst>
              <a:ext uri="{FF2B5EF4-FFF2-40B4-BE49-F238E27FC236}">
                <a16:creationId xmlns:a16="http://schemas.microsoft.com/office/drawing/2014/main" id="{3ECEA11B-D56F-A168-997C-725D47C6378D}"/>
              </a:ext>
            </a:extLst>
          </p:cNvPr>
          <p:cNvSpPr/>
          <p:nvPr/>
        </p:nvSpPr>
        <p:spPr>
          <a:xfrm>
            <a:off x="384373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05">
            <a:extLst>
              <a:ext uri="{FF2B5EF4-FFF2-40B4-BE49-F238E27FC236}">
                <a16:creationId xmlns:a16="http://schemas.microsoft.com/office/drawing/2014/main" id="{212D1795-C46E-A9F0-5FBB-956FA020BF03}"/>
              </a:ext>
            </a:extLst>
          </p:cNvPr>
          <p:cNvSpPr/>
          <p:nvPr/>
        </p:nvSpPr>
        <p:spPr>
          <a:xfrm>
            <a:off x="409701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206">
            <a:extLst>
              <a:ext uri="{FF2B5EF4-FFF2-40B4-BE49-F238E27FC236}">
                <a16:creationId xmlns:a16="http://schemas.microsoft.com/office/drawing/2014/main" id="{9B04855F-F59E-6A1C-6363-E8662AE8799F}"/>
              </a:ext>
            </a:extLst>
          </p:cNvPr>
          <p:cNvSpPr/>
          <p:nvPr/>
        </p:nvSpPr>
        <p:spPr>
          <a:xfrm>
            <a:off x="4344602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07">
            <a:extLst>
              <a:ext uri="{FF2B5EF4-FFF2-40B4-BE49-F238E27FC236}">
                <a16:creationId xmlns:a16="http://schemas.microsoft.com/office/drawing/2014/main" id="{E7B7D716-B400-7660-3576-4ED65E599BA8}"/>
              </a:ext>
            </a:extLst>
          </p:cNvPr>
          <p:cNvSpPr/>
          <p:nvPr/>
        </p:nvSpPr>
        <p:spPr>
          <a:xfrm>
            <a:off x="459788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직사각형 208">
            <a:extLst>
              <a:ext uri="{FF2B5EF4-FFF2-40B4-BE49-F238E27FC236}">
                <a16:creationId xmlns:a16="http://schemas.microsoft.com/office/drawing/2014/main" id="{E32A1444-7670-BB2E-C8CD-139AB48F8013}"/>
              </a:ext>
            </a:extLst>
          </p:cNvPr>
          <p:cNvSpPr/>
          <p:nvPr/>
        </p:nvSpPr>
        <p:spPr>
          <a:xfrm>
            <a:off x="4845468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직사각형 209">
            <a:extLst>
              <a:ext uri="{FF2B5EF4-FFF2-40B4-BE49-F238E27FC236}">
                <a16:creationId xmlns:a16="http://schemas.microsoft.com/office/drawing/2014/main" id="{66135C11-56DF-5A1A-3666-17C5AF54186E}"/>
              </a:ext>
            </a:extLst>
          </p:cNvPr>
          <p:cNvSpPr/>
          <p:nvPr/>
        </p:nvSpPr>
        <p:spPr>
          <a:xfrm>
            <a:off x="5098747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사각형 210">
            <a:extLst>
              <a:ext uri="{FF2B5EF4-FFF2-40B4-BE49-F238E27FC236}">
                <a16:creationId xmlns:a16="http://schemas.microsoft.com/office/drawing/2014/main" id="{4DE38EEC-A31B-0914-322B-D8796D17B76C}"/>
              </a:ext>
            </a:extLst>
          </p:cNvPr>
          <p:cNvSpPr/>
          <p:nvPr/>
        </p:nvSpPr>
        <p:spPr>
          <a:xfrm>
            <a:off x="534633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사각형 211">
            <a:extLst>
              <a:ext uri="{FF2B5EF4-FFF2-40B4-BE49-F238E27FC236}">
                <a16:creationId xmlns:a16="http://schemas.microsoft.com/office/drawing/2014/main" id="{DD79DAA2-EC60-23AF-220F-3BF5D98A1160}"/>
              </a:ext>
            </a:extLst>
          </p:cNvPr>
          <p:cNvSpPr/>
          <p:nvPr/>
        </p:nvSpPr>
        <p:spPr>
          <a:xfrm>
            <a:off x="559961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12">
            <a:extLst>
              <a:ext uri="{FF2B5EF4-FFF2-40B4-BE49-F238E27FC236}">
                <a16:creationId xmlns:a16="http://schemas.microsoft.com/office/drawing/2014/main" id="{6C958459-0D38-C2A9-CF84-3B941EF74F84}"/>
              </a:ext>
            </a:extLst>
          </p:cNvPr>
          <p:cNvSpPr/>
          <p:nvPr/>
        </p:nvSpPr>
        <p:spPr>
          <a:xfrm>
            <a:off x="5848233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13">
            <a:extLst>
              <a:ext uri="{FF2B5EF4-FFF2-40B4-BE49-F238E27FC236}">
                <a16:creationId xmlns:a16="http://schemas.microsoft.com/office/drawing/2014/main" id="{1FA9D1BE-4E41-ED2F-7760-8536749A9755}"/>
              </a:ext>
            </a:extLst>
          </p:cNvPr>
          <p:cNvSpPr/>
          <p:nvPr/>
        </p:nvSpPr>
        <p:spPr>
          <a:xfrm>
            <a:off x="6101511" y="1924977"/>
            <a:ext cx="252762" cy="25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234"/>
          <p:cNvSpPr/>
          <p:nvPr/>
        </p:nvSpPr>
        <p:spPr>
          <a:xfrm>
            <a:off x="4843155" y="6465470"/>
            <a:ext cx="529283" cy="454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5106067" y="6546637"/>
            <a:ext cx="306" cy="2505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797293" y="3514932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3534534" y="4027255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7" name="타원 100"/>
          <p:cNvSpPr/>
          <p:nvPr/>
        </p:nvSpPr>
        <p:spPr>
          <a:xfrm>
            <a:off x="4716744" y="184609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70" name="타원 236"/>
          <p:cNvSpPr/>
          <p:nvPr/>
        </p:nvSpPr>
        <p:spPr>
          <a:xfrm>
            <a:off x="4700731" y="6248946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789023" y="3902335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21A63-B063-472B-AE11-35B651CF1C41}"/>
              </a:ext>
            </a:extLst>
          </p:cNvPr>
          <p:cNvGrpSpPr/>
          <p:nvPr/>
        </p:nvGrpSpPr>
        <p:grpSpPr>
          <a:xfrm>
            <a:off x="222862" y="2663976"/>
            <a:ext cx="11262928" cy="4090687"/>
            <a:chOff x="-591003" y="2368382"/>
            <a:chExt cx="12076793" cy="4386283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-219572" y="3037374"/>
              <a:ext cx="1933816" cy="3192999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2" y="3037374"/>
              <a:ext cx="1933816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037374"/>
              <a:ext cx="1933816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037374"/>
              <a:ext cx="1933816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8" y="3037374"/>
              <a:ext cx="1933816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367799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03068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31953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462052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493379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25872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5593532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589496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-472515" y="4154134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721395" y="4455286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037374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481585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264024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2838738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19" y="4620528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19" y="3671082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21501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2845524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-219572" y="6457869"/>
              <a:ext cx="9730970" cy="296796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1867715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098431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4865926" y="236838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434019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B60E7-02C8-3062-30BD-3A88000C397D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괄호 안은 축의 방향을 의미함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7m(x) -&gt; 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위치에 존재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5" y="3060552"/>
            <a:ext cx="81661" cy="308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02004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F6EEC94-C376-E3AD-87BE-ADD3024E3D82}"/>
              </a:ext>
            </a:extLst>
          </p:cNvPr>
          <p:cNvCxnSpPr>
            <a:cxnSpLocks/>
          </p:cNvCxnSpPr>
          <p:nvPr/>
        </p:nvCxnSpPr>
        <p:spPr>
          <a:xfrm flipV="1">
            <a:off x="3441395" y="1490261"/>
            <a:ext cx="0" cy="11522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7ABCE71-1F2C-2C8D-DA4E-E8B6C91D13D4}"/>
              </a:ext>
            </a:extLst>
          </p:cNvPr>
          <p:cNvSpPr txBox="1"/>
          <p:nvPr/>
        </p:nvSpPr>
        <p:spPr>
          <a:xfrm>
            <a:off x="311065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F59578-9789-B1E7-C39E-5B6EFBFDD70B}"/>
              </a:ext>
            </a:extLst>
          </p:cNvPr>
          <p:cNvCxnSpPr>
            <a:cxnSpLocks/>
          </p:cNvCxnSpPr>
          <p:nvPr/>
        </p:nvCxnSpPr>
        <p:spPr>
          <a:xfrm flipV="1">
            <a:off x="4699566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63EF112-68E3-3772-E8A1-97E0D59F080B}"/>
              </a:ext>
            </a:extLst>
          </p:cNvPr>
          <p:cNvSpPr txBox="1"/>
          <p:nvPr/>
        </p:nvSpPr>
        <p:spPr>
          <a:xfrm>
            <a:off x="436882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837635F-8690-6BCB-FE34-BAA37A39DD7A}"/>
              </a:ext>
            </a:extLst>
          </p:cNvPr>
          <p:cNvCxnSpPr>
            <a:cxnSpLocks/>
          </p:cNvCxnSpPr>
          <p:nvPr/>
        </p:nvCxnSpPr>
        <p:spPr>
          <a:xfrm flipV="1">
            <a:off x="5518853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33FC4F2-D435-7617-EC48-1ECE8F2F2E8F}"/>
              </a:ext>
            </a:extLst>
          </p:cNvPr>
          <p:cNvSpPr txBox="1"/>
          <p:nvPr/>
        </p:nvSpPr>
        <p:spPr>
          <a:xfrm>
            <a:off x="5188110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E33837-7503-315E-46D8-98F7C723181B}"/>
              </a:ext>
            </a:extLst>
          </p:cNvPr>
          <p:cNvCxnSpPr>
            <a:cxnSpLocks/>
          </p:cNvCxnSpPr>
          <p:nvPr/>
        </p:nvCxnSpPr>
        <p:spPr>
          <a:xfrm flipV="1">
            <a:off x="6834864" y="1513875"/>
            <a:ext cx="0" cy="555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84D317D-14E5-FE0D-1B5B-6D6AF59E7408}"/>
              </a:ext>
            </a:extLst>
          </p:cNvPr>
          <p:cNvSpPr txBox="1"/>
          <p:nvPr/>
        </p:nvSpPr>
        <p:spPr>
          <a:xfrm>
            <a:off x="650073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DF15EF0-7C4F-5E03-0287-75C4CC2A94A4}"/>
              </a:ext>
            </a:extLst>
          </p:cNvPr>
          <p:cNvCxnSpPr>
            <a:cxnSpLocks/>
          </p:cNvCxnSpPr>
          <p:nvPr/>
        </p:nvCxnSpPr>
        <p:spPr>
          <a:xfrm flipV="1">
            <a:off x="3801207" y="4363557"/>
            <a:ext cx="0" cy="106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2C7F78B-2226-3863-0850-1416613F03BE}"/>
              </a:ext>
            </a:extLst>
          </p:cNvPr>
          <p:cNvSpPr txBox="1"/>
          <p:nvPr/>
        </p:nvSpPr>
        <p:spPr>
          <a:xfrm>
            <a:off x="3471193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A8626F2-A714-459B-77C0-7EC6C2BF4CE1}"/>
              </a:ext>
            </a:extLst>
          </p:cNvPr>
          <p:cNvCxnSpPr>
            <a:cxnSpLocks/>
          </p:cNvCxnSpPr>
          <p:nvPr/>
        </p:nvCxnSpPr>
        <p:spPr>
          <a:xfrm flipV="1">
            <a:off x="6069928" y="4835145"/>
            <a:ext cx="0" cy="59423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48696D2-A3F3-4AEA-27CB-92B8B0FECF35}"/>
              </a:ext>
            </a:extLst>
          </p:cNvPr>
          <p:cNvSpPr txBox="1"/>
          <p:nvPr/>
        </p:nvSpPr>
        <p:spPr>
          <a:xfrm>
            <a:off x="573579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D0454F5-0CAF-6946-F179-517DE56821D5}"/>
              </a:ext>
            </a:extLst>
          </p:cNvPr>
          <p:cNvCxnSpPr>
            <a:cxnSpLocks/>
          </p:cNvCxnSpPr>
          <p:nvPr/>
        </p:nvCxnSpPr>
        <p:spPr>
          <a:xfrm flipV="1">
            <a:off x="6997475" y="4411700"/>
            <a:ext cx="0" cy="10176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80384DE-E3C5-6551-A886-DFD0F6248FF6}"/>
              </a:ext>
            </a:extLst>
          </p:cNvPr>
          <p:cNvSpPr txBox="1"/>
          <p:nvPr/>
        </p:nvSpPr>
        <p:spPr>
          <a:xfrm>
            <a:off x="6658179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B08065C-65C5-9D94-E698-21858883E07E}"/>
              </a:ext>
            </a:extLst>
          </p:cNvPr>
          <p:cNvCxnSpPr>
            <a:cxnSpLocks/>
          </p:cNvCxnSpPr>
          <p:nvPr/>
        </p:nvCxnSpPr>
        <p:spPr>
          <a:xfrm flipV="1">
            <a:off x="2658163" y="1513875"/>
            <a:ext cx="0" cy="45730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848FC14-799C-0B3F-3C73-D958472FD417}"/>
              </a:ext>
            </a:extLst>
          </p:cNvPr>
          <p:cNvSpPr txBox="1"/>
          <p:nvPr/>
        </p:nvSpPr>
        <p:spPr>
          <a:xfrm>
            <a:off x="2323099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81AF908-C8CB-2D6F-CCF3-45811C71CA84}"/>
              </a:ext>
            </a:extLst>
          </p:cNvPr>
          <p:cNvCxnSpPr>
            <a:cxnSpLocks/>
          </p:cNvCxnSpPr>
          <p:nvPr/>
        </p:nvCxnSpPr>
        <p:spPr>
          <a:xfrm flipV="1">
            <a:off x="4388760" y="3955628"/>
            <a:ext cx="0" cy="14737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B272503-0DAE-6F3B-86A5-28E13EA8CB76}"/>
              </a:ext>
            </a:extLst>
          </p:cNvPr>
          <p:cNvSpPr txBox="1"/>
          <p:nvPr/>
        </p:nvSpPr>
        <p:spPr>
          <a:xfrm>
            <a:off x="404315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B5A650E5-AF65-2FEB-6F25-BD81B276557A}"/>
              </a:ext>
            </a:extLst>
          </p:cNvPr>
          <p:cNvCxnSpPr>
            <a:cxnSpLocks/>
          </p:cNvCxnSpPr>
          <p:nvPr/>
        </p:nvCxnSpPr>
        <p:spPr>
          <a:xfrm flipH="1">
            <a:off x="1958196" y="4411700"/>
            <a:ext cx="18359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CA7820B-0F51-2A1E-55EB-C4DA8F6A3C4A}"/>
              </a:ext>
            </a:extLst>
          </p:cNvPr>
          <p:cNvSpPr txBox="1"/>
          <p:nvPr/>
        </p:nvSpPr>
        <p:spPr>
          <a:xfrm>
            <a:off x="760043" y="426672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586C2C6-B488-C87E-D636-4DF0CDD918F6}"/>
              </a:ext>
            </a:extLst>
          </p:cNvPr>
          <p:cNvCxnSpPr>
            <a:cxnSpLocks/>
          </p:cNvCxnSpPr>
          <p:nvPr/>
        </p:nvCxnSpPr>
        <p:spPr>
          <a:xfrm flipH="1">
            <a:off x="1958196" y="3955628"/>
            <a:ext cx="24070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8DAD8D2-0DCD-F23A-B83E-5782948737FA}"/>
              </a:ext>
            </a:extLst>
          </p:cNvPr>
          <p:cNvSpPr txBox="1"/>
          <p:nvPr/>
        </p:nvSpPr>
        <p:spPr>
          <a:xfrm>
            <a:off x="760043" y="381065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F8E1D50-2F1A-78DA-5246-E5108324FB9F}"/>
              </a:ext>
            </a:extLst>
          </p:cNvPr>
          <p:cNvCxnSpPr>
            <a:cxnSpLocks/>
          </p:cNvCxnSpPr>
          <p:nvPr/>
        </p:nvCxnSpPr>
        <p:spPr>
          <a:xfrm flipH="1">
            <a:off x="1958196" y="2782055"/>
            <a:ext cx="14831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904A55B-9CA1-9B8E-3728-AEF5969BA84F}"/>
              </a:ext>
            </a:extLst>
          </p:cNvPr>
          <p:cNvSpPr txBox="1"/>
          <p:nvPr/>
        </p:nvSpPr>
        <p:spPr>
          <a:xfrm>
            <a:off x="734275" y="263020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997BDF1-DC74-2C75-915C-02CDB39505BF}"/>
              </a:ext>
            </a:extLst>
          </p:cNvPr>
          <p:cNvCxnSpPr>
            <a:cxnSpLocks/>
          </p:cNvCxnSpPr>
          <p:nvPr/>
        </p:nvCxnSpPr>
        <p:spPr>
          <a:xfrm flipH="1">
            <a:off x="1961732" y="3655959"/>
            <a:ext cx="3979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967105F-E429-0DA6-C23C-0A04B6D542C6}"/>
              </a:ext>
            </a:extLst>
          </p:cNvPr>
          <p:cNvSpPr txBox="1"/>
          <p:nvPr/>
        </p:nvSpPr>
        <p:spPr>
          <a:xfrm>
            <a:off x="760043" y="3500410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6EB77393-FD03-38D5-973D-DDE239231CC2}"/>
              </a:ext>
            </a:extLst>
          </p:cNvPr>
          <p:cNvCxnSpPr>
            <a:cxnSpLocks/>
          </p:cNvCxnSpPr>
          <p:nvPr/>
        </p:nvCxnSpPr>
        <p:spPr>
          <a:xfrm flipH="1">
            <a:off x="6082117" y="3053854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77997D-C420-0F5B-6742-E3C7017A0320}"/>
              </a:ext>
            </a:extLst>
          </p:cNvPr>
          <p:cNvSpPr txBox="1"/>
          <p:nvPr/>
        </p:nvSpPr>
        <p:spPr>
          <a:xfrm>
            <a:off x="760043" y="3224496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7CDC6AF-D73A-0487-29BF-AC2CAB96F97C}"/>
              </a:ext>
            </a:extLst>
          </p:cNvPr>
          <p:cNvCxnSpPr>
            <a:cxnSpLocks/>
          </p:cNvCxnSpPr>
          <p:nvPr/>
        </p:nvCxnSpPr>
        <p:spPr>
          <a:xfrm flipH="1">
            <a:off x="6082117" y="4340785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0E54554-EB0E-1131-B04B-1411452B98BD}"/>
              </a:ext>
            </a:extLst>
          </p:cNvPr>
          <p:cNvSpPr txBox="1"/>
          <p:nvPr/>
        </p:nvSpPr>
        <p:spPr>
          <a:xfrm>
            <a:off x="8282866" y="2912203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BD7D56-102D-1EBD-A9DA-2048D3B6328B}"/>
              </a:ext>
            </a:extLst>
          </p:cNvPr>
          <p:cNvSpPr txBox="1"/>
          <p:nvPr/>
        </p:nvSpPr>
        <p:spPr>
          <a:xfrm>
            <a:off x="8282866" y="420228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0AB72DC-0DCC-136B-FA21-CF3FFF9C4D90}"/>
              </a:ext>
            </a:extLst>
          </p:cNvPr>
          <p:cNvCxnSpPr>
            <a:cxnSpLocks/>
          </p:cNvCxnSpPr>
          <p:nvPr/>
        </p:nvCxnSpPr>
        <p:spPr>
          <a:xfrm flipH="1">
            <a:off x="6843742" y="2136372"/>
            <a:ext cx="1448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282414-8E94-CC7D-3B2D-BF596E7C6366}"/>
              </a:ext>
            </a:extLst>
          </p:cNvPr>
          <p:cNvSpPr txBox="1"/>
          <p:nvPr/>
        </p:nvSpPr>
        <p:spPr>
          <a:xfrm>
            <a:off x="8282866" y="197696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4B3A7FA-F9A5-F8A3-DED0-131686DC5F23}"/>
              </a:ext>
            </a:extLst>
          </p:cNvPr>
          <p:cNvCxnSpPr>
            <a:cxnSpLocks/>
          </p:cNvCxnSpPr>
          <p:nvPr/>
        </p:nvCxnSpPr>
        <p:spPr>
          <a:xfrm flipH="1">
            <a:off x="1958196" y="3370647"/>
            <a:ext cx="48315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1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3B26B8-10EC-7398-10E3-4BE9E4B3207B}"/>
              </a:ext>
            </a:extLst>
          </p:cNvPr>
          <p:cNvSpPr txBox="1"/>
          <p:nvPr/>
        </p:nvSpPr>
        <p:spPr>
          <a:xfrm>
            <a:off x="3620638" y="1151466"/>
            <a:ext cx="214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966FF"/>
                </a:solidFill>
              </a:rPr>
              <a:t>(</a:t>
            </a:r>
            <a:r>
              <a:rPr lang="ko-KR" altLang="en-US" sz="1200" dirty="0">
                <a:solidFill>
                  <a:srgbClr val="9966FF"/>
                </a:solidFill>
              </a:rPr>
              <a:t>모든 레이저</a:t>
            </a:r>
            <a:r>
              <a:rPr lang="en-US" altLang="ko-KR" sz="1200" dirty="0">
                <a:solidFill>
                  <a:srgbClr val="9966FF"/>
                </a:solidFill>
              </a:rPr>
              <a:t>) 0.5m </a:t>
            </a:r>
            <a:r>
              <a:rPr lang="ko-KR" altLang="en-US" sz="1200" dirty="0">
                <a:solidFill>
                  <a:srgbClr val="9966FF"/>
                </a:solidFill>
              </a:rPr>
              <a:t>높이부터</a:t>
            </a:r>
            <a:endParaRPr lang="en-US" altLang="ko-KR" sz="1200" dirty="0">
              <a:solidFill>
                <a:srgbClr val="9966FF"/>
              </a:solidFill>
            </a:endParaRPr>
          </a:p>
          <a:p>
            <a:pPr algn="ctr"/>
            <a:r>
              <a:rPr lang="ko-KR" altLang="en-US" sz="1200" dirty="0">
                <a:solidFill>
                  <a:srgbClr val="9966FF"/>
                </a:solidFill>
              </a:rPr>
              <a:t> </a:t>
            </a:r>
            <a:r>
              <a:rPr lang="en-US" altLang="ko-KR" sz="1200" dirty="0">
                <a:solidFill>
                  <a:srgbClr val="9966FF"/>
                </a:solidFill>
              </a:rPr>
              <a:t>9.5m</a:t>
            </a:r>
            <a:r>
              <a:rPr lang="ko-KR" altLang="en-US" sz="1200" dirty="0">
                <a:solidFill>
                  <a:srgbClr val="9966FF"/>
                </a:solidFill>
              </a:rPr>
              <a:t>까지 </a:t>
            </a:r>
            <a:r>
              <a:rPr lang="en-US" altLang="ko-KR" sz="1200" dirty="0">
                <a:solidFill>
                  <a:srgbClr val="9966FF"/>
                </a:solidFill>
              </a:rPr>
              <a:t>1m </a:t>
            </a:r>
            <a:r>
              <a:rPr lang="ko-KR" altLang="en-US" sz="1200" dirty="0">
                <a:solidFill>
                  <a:srgbClr val="9966FF"/>
                </a:solidFill>
              </a:rPr>
              <a:t>마다 존재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E5E68F-E5B4-E314-E164-FBEC9F5C0A52}"/>
              </a:ext>
            </a:extLst>
          </p:cNvPr>
          <p:cNvCxnSpPr>
            <a:cxnSpLocks/>
          </p:cNvCxnSpPr>
          <p:nvPr/>
        </p:nvCxnSpPr>
        <p:spPr>
          <a:xfrm flipV="1">
            <a:off x="4699566" y="1667044"/>
            <a:ext cx="0" cy="761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82A2AC-D287-EB51-73E9-BD7FA3176ABF}"/>
              </a:ext>
            </a:extLst>
          </p:cNvPr>
          <p:cNvCxnSpPr>
            <a:cxnSpLocks/>
          </p:cNvCxnSpPr>
          <p:nvPr/>
        </p:nvCxnSpPr>
        <p:spPr>
          <a:xfrm>
            <a:off x="6992311" y="2049056"/>
            <a:ext cx="40278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5AA719C-1F20-F351-CC6A-685B9944BD43}"/>
              </a:ext>
            </a:extLst>
          </p:cNvPr>
          <p:cNvSpPr txBox="1"/>
          <p:nvPr/>
        </p:nvSpPr>
        <p:spPr>
          <a:xfrm>
            <a:off x="7292333" y="1898630"/>
            <a:ext cx="214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7C80"/>
                </a:solidFill>
              </a:rPr>
              <a:t>중심이 </a:t>
            </a:r>
            <a:r>
              <a:rPr lang="en-US" altLang="ko-KR" sz="1200" dirty="0">
                <a:solidFill>
                  <a:srgbClr val="FF7C80"/>
                </a:solidFill>
              </a:rPr>
              <a:t>3.5m </a:t>
            </a:r>
            <a:r>
              <a:rPr lang="ko-KR" altLang="en-US" sz="1200" dirty="0">
                <a:solidFill>
                  <a:srgbClr val="FF7C80"/>
                </a:solidFill>
              </a:rPr>
              <a:t>높이에 위치함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9B0FC9-283B-0923-FC86-ED17427C8BE8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따로 표기하지 않은 오브젝트들은 모두 바닥 높이 위에 존재</a:t>
            </a:r>
          </a:p>
        </p:txBody>
      </p:sp>
    </p:spTree>
    <p:extLst>
      <p:ext uri="{BB962C8B-B14F-4D97-AF65-F5344CB8AC3E}">
        <p14:creationId xmlns:p14="http://schemas.microsoft.com/office/powerpoint/2010/main" val="14476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AEE3E14-41E0-9F4C-9E5F-CFBED2323AE6}"/>
              </a:ext>
            </a:extLst>
          </p:cNvPr>
          <p:cNvGrpSpPr/>
          <p:nvPr/>
        </p:nvGrpSpPr>
        <p:grpSpPr>
          <a:xfrm>
            <a:off x="3219307" y="2428713"/>
            <a:ext cx="328978" cy="256426"/>
            <a:chOff x="9136332" y="4752869"/>
            <a:chExt cx="328978" cy="256426"/>
          </a:xfrm>
        </p:grpSpPr>
        <p:sp>
          <p:nvSpPr>
            <p:cNvPr id="66" name="타원 179">
              <a:extLst>
                <a:ext uri="{FF2B5EF4-FFF2-40B4-BE49-F238E27FC236}">
                  <a16:creationId xmlns:a16="http://schemas.microsoft.com/office/drawing/2014/main" id="{41628594-F3C1-F55C-3816-4ED314788F0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180">
              <a:extLst>
                <a:ext uri="{FF2B5EF4-FFF2-40B4-BE49-F238E27FC236}">
                  <a16:creationId xmlns:a16="http://schemas.microsoft.com/office/drawing/2014/main" id="{ECF843B3-F9AF-12D7-C270-F30A2871DCE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EDCAF75-034C-3E45-69AF-31824029C50F}"/>
              </a:ext>
            </a:extLst>
          </p:cNvPr>
          <p:cNvGrpSpPr/>
          <p:nvPr/>
        </p:nvGrpSpPr>
        <p:grpSpPr>
          <a:xfrm>
            <a:off x="3571855" y="4039352"/>
            <a:ext cx="328978" cy="256426"/>
            <a:chOff x="9136332" y="4752869"/>
            <a:chExt cx="328978" cy="256426"/>
          </a:xfrm>
        </p:grpSpPr>
        <p:sp>
          <p:nvSpPr>
            <p:cNvPr id="99" name="타원 179">
              <a:extLst>
                <a:ext uri="{FF2B5EF4-FFF2-40B4-BE49-F238E27FC236}">
                  <a16:creationId xmlns:a16="http://schemas.microsoft.com/office/drawing/2014/main" id="{5C43B938-707D-A49B-F168-95BECE000FE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180">
              <a:extLst>
                <a:ext uri="{FF2B5EF4-FFF2-40B4-BE49-F238E27FC236}">
                  <a16:creationId xmlns:a16="http://schemas.microsoft.com/office/drawing/2014/main" id="{AFFF8160-2E20-073B-9217-C70168115CE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ECFAD8-79B0-5736-29A5-259E6F6806F2}"/>
              </a:ext>
            </a:extLst>
          </p:cNvPr>
          <p:cNvGrpSpPr/>
          <p:nvPr/>
        </p:nvGrpSpPr>
        <p:grpSpPr>
          <a:xfrm>
            <a:off x="2406182" y="4623657"/>
            <a:ext cx="328978" cy="256426"/>
            <a:chOff x="9136332" y="4752869"/>
            <a:chExt cx="328978" cy="256426"/>
          </a:xfrm>
        </p:grpSpPr>
        <p:sp>
          <p:nvSpPr>
            <p:cNvPr id="102" name="타원 179">
              <a:extLst>
                <a:ext uri="{FF2B5EF4-FFF2-40B4-BE49-F238E27FC236}">
                  <a16:creationId xmlns:a16="http://schemas.microsoft.com/office/drawing/2014/main" id="{E7AD9DE7-80C0-3D38-9020-3D687ACCE868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80">
              <a:extLst>
                <a:ext uri="{FF2B5EF4-FFF2-40B4-BE49-F238E27FC236}">
                  <a16:creationId xmlns:a16="http://schemas.microsoft.com/office/drawing/2014/main" id="{9A4482A5-3B13-ED14-8C7C-7CB47153D41D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222C79-232C-F190-4468-13A5A8EBCCCA}"/>
              </a:ext>
            </a:extLst>
          </p:cNvPr>
          <p:cNvGrpSpPr/>
          <p:nvPr/>
        </p:nvGrpSpPr>
        <p:grpSpPr>
          <a:xfrm>
            <a:off x="5791705" y="4005243"/>
            <a:ext cx="328978" cy="256426"/>
            <a:chOff x="9136332" y="4752869"/>
            <a:chExt cx="328978" cy="256426"/>
          </a:xfrm>
        </p:grpSpPr>
        <p:sp>
          <p:nvSpPr>
            <p:cNvPr id="105" name="타원 179">
              <a:extLst>
                <a:ext uri="{FF2B5EF4-FFF2-40B4-BE49-F238E27FC236}">
                  <a16:creationId xmlns:a16="http://schemas.microsoft.com/office/drawing/2014/main" id="{B6EA8A7E-3BA2-3739-2A7C-2C80F137E8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TextBox 180">
              <a:extLst>
                <a:ext uri="{FF2B5EF4-FFF2-40B4-BE49-F238E27FC236}">
                  <a16:creationId xmlns:a16="http://schemas.microsoft.com/office/drawing/2014/main" id="{564E1286-57FE-14C4-3AE3-64C4ACE3265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8A9FD07-229D-9545-81FC-CD57C43572F7}"/>
              </a:ext>
            </a:extLst>
          </p:cNvPr>
          <p:cNvGrpSpPr/>
          <p:nvPr/>
        </p:nvGrpSpPr>
        <p:grpSpPr>
          <a:xfrm>
            <a:off x="5791705" y="2691178"/>
            <a:ext cx="328978" cy="256426"/>
            <a:chOff x="9136332" y="4752869"/>
            <a:chExt cx="328978" cy="256426"/>
          </a:xfrm>
        </p:grpSpPr>
        <p:sp>
          <p:nvSpPr>
            <p:cNvPr id="108" name="타원 179">
              <a:extLst>
                <a:ext uri="{FF2B5EF4-FFF2-40B4-BE49-F238E27FC236}">
                  <a16:creationId xmlns:a16="http://schemas.microsoft.com/office/drawing/2014/main" id="{67998BBC-8745-9C50-318A-767AA1ED78B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TextBox 180">
              <a:extLst>
                <a:ext uri="{FF2B5EF4-FFF2-40B4-BE49-F238E27FC236}">
                  <a16:creationId xmlns:a16="http://schemas.microsoft.com/office/drawing/2014/main" id="{E1981D90-DB78-6C4A-E2F3-979FAE7DD2C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71F273A-26DC-BFA3-7130-C87E76D5422D}"/>
              </a:ext>
            </a:extLst>
          </p:cNvPr>
          <p:cNvGrpSpPr/>
          <p:nvPr/>
        </p:nvGrpSpPr>
        <p:grpSpPr>
          <a:xfrm>
            <a:off x="5319436" y="2158651"/>
            <a:ext cx="328978" cy="256426"/>
            <a:chOff x="9136332" y="4752869"/>
            <a:chExt cx="328978" cy="256426"/>
          </a:xfrm>
        </p:grpSpPr>
        <p:sp>
          <p:nvSpPr>
            <p:cNvPr id="111" name="타원 179">
              <a:extLst>
                <a:ext uri="{FF2B5EF4-FFF2-40B4-BE49-F238E27FC236}">
                  <a16:creationId xmlns:a16="http://schemas.microsoft.com/office/drawing/2014/main" id="{9029D801-C50E-B590-479C-24986B441AB2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TextBox 180">
              <a:extLst>
                <a:ext uri="{FF2B5EF4-FFF2-40B4-BE49-F238E27FC236}">
                  <a16:creationId xmlns:a16="http://schemas.microsoft.com/office/drawing/2014/main" id="{A32B5C69-5639-FF82-6D43-9E4C21B6620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E138DAC-76DA-3020-5067-0477D09E4F92}"/>
              </a:ext>
            </a:extLst>
          </p:cNvPr>
          <p:cNvGrpSpPr/>
          <p:nvPr/>
        </p:nvGrpSpPr>
        <p:grpSpPr>
          <a:xfrm>
            <a:off x="6616178" y="1801867"/>
            <a:ext cx="328978" cy="256426"/>
            <a:chOff x="9136332" y="4752869"/>
            <a:chExt cx="328978" cy="256426"/>
          </a:xfrm>
        </p:grpSpPr>
        <p:sp>
          <p:nvSpPr>
            <p:cNvPr id="114" name="타원 179">
              <a:extLst>
                <a:ext uri="{FF2B5EF4-FFF2-40B4-BE49-F238E27FC236}">
                  <a16:creationId xmlns:a16="http://schemas.microsoft.com/office/drawing/2014/main" id="{E540B1C5-D082-E97D-5D6E-48C1C06A45C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TextBox 180">
              <a:extLst>
                <a:ext uri="{FF2B5EF4-FFF2-40B4-BE49-F238E27FC236}">
                  <a16:creationId xmlns:a16="http://schemas.microsoft.com/office/drawing/2014/main" id="{C612CFB8-38C1-055D-DBDA-8F73E1F52F2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4785129-6F9B-CC8C-D195-955184D7F98C}"/>
              </a:ext>
            </a:extLst>
          </p:cNvPr>
          <p:cNvGrpSpPr/>
          <p:nvPr/>
        </p:nvGrpSpPr>
        <p:grpSpPr>
          <a:xfrm>
            <a:off x="6681985" y="2763079"/>
            <a:ext cx="328978" cy="256426"/>
            <a:chOff x="9136332" y="4752869"/>
            <a:chExt cx="328978" cy="256426"/>
          </a:xfrm>
        </p:grpSpPr>
        <p:sp>
          <p:nvSpPr>
            <p:cNvPr id="117" name="타원 179">
              <a:extLst>
                <a:ext uri="{FF2B5EF4-FFF2-40B4-BE49-F238E27FC236}">
                  <a16:creationId xmlns:a16="http://schemas.microsoft.com/office/drawing/2014/main" id="{7CC26BDB-1E59-8AF7-FCAD-48F8D37926D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TextBox 180">
              <a:extLst>
                <a:ext uri="{FF2B5EF4-FFF2-40B4-BE49-F238E27FC236}">
                  <a16:creationId xmlns:a16="http://schemas.microsoft.com/office/drawing/2014/main" id="{8249000F-0591-898F-6A62-CA930D05443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800FAE4-2C3D-0A36-10BF-D6387633EAE9}"/>
              </a:ext>
            </a:extLst>
          </p:cNvPr>
          <p:cNvGrpSpPr/>
          <p:nvPr/>
        </p:nvGrpSpPr>
        <p:grpSpPr>
          <a:xfrm>
            <a:off x="6681985" y="4033266"/>
            <a:ext cx="328978" cy="256426"/>
            <a:chOff x="9136332" y="4752869"/>
            <a:chExt cx="328978" cy="256426"/>
          </a:xfrm>
        </p:grpSpPr>
        <p:sp>
          <p:nvSpPr>
            <p:cNvPr id="120" name="타원 179">
              <a:extLst>
                <a:ext uri="{FF2B5EF4-FFF2-40B4-BE49-F238E27FC236}">
                  <a16:creationId xmlns:a16="http://schemas.microsoft.com/office/drawing/2014/main" id="{A1AA166C-814B-A5E2-DD2C-CBA882C33B6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TextBox 180">
              <a:extLst>
                <a:ext uri="{FF2B5EF4-FFF2-40B4-BE49-F238E27FC236}">
                  <a16:creationId xmlns:a16="http://schemas.microsoft.com/office/drawing/2014/main" id="{A5960DCF-1FFA-3425-3D29-0F99E6B2930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D82332-A143-DA9D-D01C-16E489F29688}"/>
              </a:ext>
            </a:extLst>
          </p:cNvPr>
          <p:cNvGrpSpPr/>
          <p:nvPr/>
        </p:nvGrpSpPr>
        <p:grpSpPr>
          <a:xfrm>
            <a:off x="419195" y="1543231"/>
            <a:ext cx="328978" cy="256426"/>
            <a:chOff x="9136332" y="4752869"/>
            <a:chExt cx="328978" cy="256426"/>
          </a:xfrm>
        </p:grpSpPr>
        <p:sp>
          <p:nvSpPr>
            <p:cNvPr id="123" name="타원 179">
              <a:extLst>
                <a:ext uri="{FF2B5EF4-FFF2-40B4-BE49-F238E27FC236}">
                  <a16:creationId xmlns:a16="http://schemas.microsoft.com/office/drawing/2014/main" id="{54C8436E-2115-C195-A912-6D33C0BD9D5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TextBox 180">
              <a:extLst>
                <a:ext uri="{FF2B5EF4-FFF2-40B4-BE49-F238E27FC236}">
                  <a16:creationId xmlns:a16="http://schemas.microsoft.com/office/drawing/2014/main" id="{1555DF5A-624F-3498-2FF3-D03E7997F98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6012B2D-4FA8-B462-50AC-BEF601E39991}"/>
              </a:ext>
            </a:extLst>
          </p:cNvPr>
          <p:cNvSpPr txBox="1"/>
          <p:nvPr/>
        </p:nvSpPr>
        <p:spPr>
          <a:xfrm>
            <a:off x="713726" y="155001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A19E9D0-E795-9BEB-6875-59E89FC34159}"/>
              </a:ext>
            </a:extLst>
          </p:cNvPr>
          <p:cNvGrpSpPr/>
          <p:nvPr/>
        </p:nvGrpSpPr>
        <p:grpSpPr>
          <a:xfrm>
            <a:off x="419195" y="1977394"/>
            <a:ext cx="328978" cy="256426"/>
            <a:chOff x="9136332" y="4752869"/>
            <a:chExt cx="328978" cy="256426"/>
          </a:xfrm>
        </p:grpSpPr>
        <p:sp>
          <p:nvSpPr>
            <p:cNvPr id="127" name="타원 179">
              <a:extLst>
                <a:ext uri="{FF2B5EF4-FFF2-40B4-BE49-F238E27FC236}">
                  <a16:creationId xmlns:a16="http://schemas.microsoft.com/office/drawing/2014/main" id="{85B85919-32E1-A4AB-7B9C-27D44FFE4DF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80">
              <a:extLst>
                <a:ext uri="{FF2B5EF4-FFF2-40B4-BE49-F238E27FC236}">
                  <a16:creationId xmlns:a16="http://schemas.microsoft.com/office/drawing/2014/main" id="{98C268F8-35D5-6919-DD26-B1D7A04EF6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69C2A2D-DE2F-EC55-38E4-5FA0F242C9D8}"/>
              </a:ext>
            </a:extLst>
          </p:cNvPr>
          <p:cNvSpPr txBox="1"/>
          <p:nvPr/>
        </p:nvSpPr>
        <p:spPr>
          <a:xfrm>
            <a:off x="713726" y="1931039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1BEC4BB-C968-F071-9FD8-18053981F857}"/>
              </a:ext>
            </a:extLst>
          </p:cNvPr>
          <p:cNvGrpSpPr/>
          <p:nvPr/>
        </p:nvGrpSpPr>
        <p:grpSpPr>
          <a:xfrm>
            <a:off x="419195" y="2492974"/>
            <a:ext cx="328978" cy="256426"/>
            <a:chOff x="9136332" y="4752869"/>
            <a:chExt cx="328978" cy="256426"/>
          </a:xfrm>
        </p:grpSpPr>
        <p:sp>
          <p:nvSpPr>
            <p:cNvPr id="131" name="타원 179">
              <a:extLst>
                <a:ext uri="{FF2B5EF4-FFF2-40B4-BE49-F238E27FC236}">
                  <a16:creationId xmlns:a16="http://schemas.microsoft.com/office/drawing/2014/main" id="{E49443CD-5F20-2F36-E6CA-3E42FC277D3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TextBox 180">
              <a:extLst>
                <a:ext uri="{FF2B5EF4-FFF2-40B4-BE49-F238E27FC236}">
                  <a16:creationId xmlns:a16="http://schemas.microsoft.com/office/drawing/2014/main" id="{D218FDCB-230D-60DD-CA79-4B7015224E78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4E0AD05-36B6-CA59-3460-B0A00745234A}"/>
              </a:ext>
            </a:extLst>
          </p:cNvPr>
          <p:cNvSpPr txBox="1"/>
          <p:nvPr/>
        </p:nvSpPr>
        <p:spPr>
          <a:xfrm>
            <a:off x="713726" y="248608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7982F1C-9D9B-38CA-02B8-59D68E98C2CE}"/>
              </a:ext>
            </a:extLst>
          </p:cNvPr>
          <p:cNvGrpSpPr/>
          <p:nvPr/>
        </p:nvGrpSpPr>
        <p:grpSpPr>
          <a:xfrm>
            <a:off x="419195" y="1161159"/>
            <a:ext cx="328978" cy="256426"/>
            <a:chOff x="9136332" y="4752869"/>
            <a:chExt cx="328978" cy="256426"/>
          </a:xfrm>
        </p:grpSpPr>
        <p:sp>
          <p:nvSpPr>
            <p:cNvPr id="142" name="타원 179">
              <a:extLst>
                <a:ext uri="{FF2B5EF4-FFF2-40B4-BE49-F238E27FC236}">
                  <a16:creationId xmlns:a16="http://schemas.microsoft.com/office/drawing/2014/main" id="{B1F11091-FC65-8D3E-E336-16FC6E931F6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TextBox 180">
              <a:extLst>
                <a:ext uri="{FF2B5EF4-FFF2-40B4-BE49-F238E27FC236}">
                  <a16:creationId xmlns:a16="http://schemas.microsoft.com/office/drawing/2014/main" id="{ADAA35AE-2A48-9192-4771-9022790033D5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EE5218A-29DE-3BEA-971E-5D0B1E64D2ED}"/>
              </a:ext>
            </a:extLst>
          </p:cNvPr>
          <p:cNvSpPr txBox="1"/>
          <p:nvPr/>
        </p:nvSpPr>
        <p:spPr>
          <a:xfrm>
            <a:off x="713726" y="116794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0C825CD-A6BA-B71D-876C-F834968EF2C0}"/>
              </a:ext>
            </a:extLst>
          </p:cNvPr>
          <p:cNvGrpSpPr/>
          <p:nvPr/>
        </p:nvGrpSpPr>
        <p:grpSpPr>
          <a:xfrm>
            <a:off x="2406182" y="5830535"/>
            <a:ext cx="328978" cy="256426"/>
            <a:chOff x="9136332" y="4752869"/>
            <a:chExt cx="328978" cy="256426"/>
          </a:xfrm>
        </p:grpSpPr>
        <p:sp>
          <p:nvSpPr>
            <p:cNvPr id="148" name="타원 179">
              <a:extLst>
                <a:ext uri="{FF2B5EF4-FFF2-40B4-BE49-F238E27FC236}">
                  <a16:creationId xmlns:a16="http://schemas.microsoft.com/office/drawing/2014/main" id="{6DAA83DF-03F4-BC45-55C1-AC25993AA7A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80">
              <a:extLst>
                <a:ext uri="{FF2B5EF4-FFF2-40B4-BE49-F238E27FC236}">
                  <a16:creationId xmlns:a16="http://schemas.microsoft.com/office/drawing/2014/main" id="{E76EFF9C-80A2-E77A-F22C-F9DEBD7E292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2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53648-0FDC-2253-4419-01D49F470E8C}"/>
              </a:ext>
            </a:extLst>
          </p:cNvPr>
          <p:cNvGrpSpPr/>
          <p:nvPr/>
        </p:nvGrpSpPr>
        <p:grpSpPr>
          <a:xfrm>
            <a:off x="3514159" y="1659624"/>
            <a:ext cx="5899543" cy="4887097"/>
            <a:chOff x="3514159" y="1659624"/>
            <a:chExt cx="5899543" cy="488709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3215619-35B3-BFFA-FED9-4A502B70AFD5}"/>
                </a:ext>
              </a:extLst>
            </p:cNvPr>
            <p:cNvSpPr/>
            <p:nvPr/>
          </p:nvSpPr>
          <p:spPr>
            <a:xfrm>
              <a:off x="6843012" y="1659624"/>
              <a:ext cx="1705264" cy="77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3986502" y="2435965"/>
              <a:ext cx="3660654" cy="24430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F80F8BC-C56C-F19E-2745-408E19C2CA47}"/>
                </a:ext>
              </a:extLst>
            </p:cNvPr>
            <p:cNvSpPr/>
            <p:nvPr/>
          </p:nvSpPr>
          <p:spPr>
            <a:xfrm>
              <a:off x="5943159" y="3345891"/>
              <a:ext cx="609737" cy="6097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 x 4</a:t>
              </a:r>
              <a:endParaRPr lang="ko-KR" altLang="en-US" sz="12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2428713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olid"/>
              <a:headEnd type="diamond" w="med" len="med"/>
              <a:tailEnd type="diamond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3961858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diamond" w="med" len="med"/>
              <a:tailEnd type="diamond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ABE24F2-7F6C-D5D7-FBAD-5F1031F9EA03}"/>
                </a:ext>
              </a:extLst>
            </p:cNvPr>
            <p:cNvSpPr/>
            <p:nvPr/>
          </p:nvSpPr>
          <p:spPr>
            <a:xfrm>
              <a:off x="7644711" y="2435965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30BFC9B-1AA4-5CD0-2943-39764AAC08CF}"/>
                </a:ext>
              </a:extLst>
            </p:cNvPr>
            <p:cNvSpPr/>
            <p:nvPr/>
          </p:nvSpPr>
          <p:spPr>
            <a:xfrm>
              <a:off x="3986502" y="2581009"/>
              <a:ext cx="1360226" cy="532796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6E1038EF-1EDA-6E7E-2434-9FC15D7230E9}"/>
                </a:ext>
              </a:extLst>
            </p:cNvPr>
            <p:cNvSpPr/>
            <p:nvPr/>
          </p:nvSpPr>
          <p:spPr>
            <a:xfrm flipH="1">
              <a:off x="5342556" y="4272229"/>
              <a:ext cx="139471" cy="139471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BC5152C-C6CA-19EF-2BB3-19BC9F533158}"/>
                </a:ext>
              </a:extLst>
            </p:cNvPr>
            <p:cNvCxnSpPr>
              <a:stCxn id="69" idx="1"/>
            </p:cNvCxnSpPr>
            <p:nvPr/>
          </p:nvCxnSpPr>
          <p:spPr>
            <a:xfrm>
              <a:off x="3986502" y="3657501"/>
              <a:ext cx="1956657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A3D84ED-3859-39B8-120B-3A19D29AAE89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>
              <a:off x="6552896" y="3657501"/>
              <a:ext cx="109426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9" name="직사각형 157">
              <a:extLst>
                <a:ext uri="{FF2B5EF4-FFF2-40B4-BE49-F238E27FC236}">
                  <a16:creationId xmlns:a16="http://schemas.microsoft.com/office/drawing/2014/main" id="{EBCB5D8B-1567-E2F1-6B8C-0025505E1813}"/>
                </a:ext>
              </a:extLst>
            </p:cNvPr>
            <p:cNvSpPr/>
            <p:nvPr/>
          </p:nvSpPr>
          <p:spPr>
            <a:xfrm flipH="1">
              <a:off x="4997358" y="2783846"/>
              <a:ext cx="139471" cy="139471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FF2906D-FFEB-E8CE-51DD-3D14CAEF2DB6}"/>
                </a:ext>
              </a:extLst>
            </p:cNvPr>
            <p:cNvSpPr/>
            <p:nvPr/>
          </p:nvSpPr>
          <p:spPr>
            <a:xfrm>
              <a:off x="7644711" y="3655959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C1433D-442E-E4EE-0543-5E3C2ED4976D}"/>
                </a:ext>
              </a:extLst>
            </p:cNvPr>
            <p:cNvSpPr/>
            <p:nvPr/>
          </p:nvSpPr>
          <p:spPr>
            <a:xfrm>
              <a:off x="6850515" y="2394189"/>
              <a:ext cx="2563177" cy="4571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B1CE98-6826-BA56-0AB0-255F6599DF98}"/>
                </a:ext>
              </a:extLst>
            </p:cNvPr>
            <p:cNvSpPr/>
            <p:nvPr/>
          </p:nvSpPr>
          <p:spPr>
            <a:xfrm>
              <a:off x="7644709" y="3622032"/>
              <a:ext cx="1768990" cy="625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FA976B-7A29-E879-F385-DBA2EE21B0CA}"/>
                </a:ext>
              </a:extLst>
            </p:cNvPr>
            <p:cNvSpPr/>
            <p:nvPr/>
          </p:nvSpPr>
          <p:spPr>
            <a:xfrm rot="5400000">
              <a:off x="7207378" y="2215686"/>
              <a:ext cx="76278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157">
              <a:extLst>
                <a:ext uri="{FF2B5EF4-FFF2-40B4-BE49-F238E27FC236}">
                  <a16:creationId xmlns:a16="http://schemas.microsoft.com/office/drawing/2014/main" id="{30F2E9D6-9559-A0FC-DB69-3D7C2B10AAF1}"/>
                </a:ext>
              </a:extLst>
            </p:cNvPr>
            <p:cNvSpPr/>
            <p:nvPr/>
          </p:nvSpPr>
          <p:spPr>
            <a:xfrm flipH="1">
              <a:off x="8469621" y="2972464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157">
              <a:extLst>
                <a:ext uri="{FF2B5EF4-FFF2-40B4-BE49-F238E27FC236}">
                  <a16:creationId xmlns:a16="http://schemas.microsoft.com/office/drawing/2014/main" id="{8F5758E7-DDFB-CCC8-42F7-EE5EEC4A3436}"/>
                </a:ext>
              </a:extLst>
            </p:cNvPr>
            <p:cNvSpPr/>
            <p:nvPr/>
          </p:nvSpPr>
          <p:spPr>
            <a:xfrm flipH="1">
              <a:off x="8488692" y="4255061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8A27015-C4CA-360B-5B50-7CC19C1E5702}"/>
                </a:ext>
              </a:extLst>
            </p:cNvPr>
            <p:cNvSpPr/>
            <p:nvPr/>
          </p:nvSpPr>
          <p:spPr>
            <a:xfrm>
              <a:off x="8390827" y="1979569"/>
              <a:ext cx="157448" cy="157448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869FB78-2BCB-FFD3-890C-437966CAB41F}"/>
                </a:ext>
              </a:extLst>
            </p:cNvPr>
            <p:cNvSpPr/>
            <p:nvPr/>
          </p:nvSpPr>
          <p:spPr>
            <a:xfrm>
              <a:off x="3915649" y="3088210"/>
              <a:ext cx="76278" cy="377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819C-7B94-807F-8647-609BAFE95FA9}"/>
                </a:ext>
              </a:extLst>
            </p:cNvPr>
            <p:cNvSpPr/>
            <p:nvPr/>
          </p:nvSpPr>
          <p:spPr>
            <a:xfrm rot="5400000">
              <a:off x="4364785" y="5936303"/>
              <a:ext cx="76277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165FA4D-FAB7-E1DE-DB46-92FABC67843E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9" y="3292427"/>
              <a:ext cx="314895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70ABFF0A-F2E2-8377-ADA3-DCAEC7C90872}"/>
                </a:ext>
              </a:extLst>
            </p:cNvPr>
            <p:cNvCxnSpPr>
              <a:cxnSpLocks/>
            </p:cNvCxnSpPr>
            <p:nvPr/>
          </p:nvCxnSpPr>
          <p:spPr>
            <a:xfrm>
              <a:off x="4402924" y="6221133"/>
              <a:ext cx="0" cy="325588"/>
            </a:xfrm>
            <a:prstGeom prst="straightConnector1">
              <a:avLst/>
            </a:prstGeom>
            <a:noFill/>
            <a:ln w="28575">
              <a:solidFill>
                <a:srgbClr val="CC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CBF99B33-95E0-7CA3-3B80-D7E7EE1DA489}"/>
                </a:ext>
              </a:extLst>
            </p:cNvPr>
            <p:cNvSpPr/>
            <p:nvPr/>
          </p:nvSpPr>
          <p:spPr>
            <a:xfrm flipH="1">
              <a:off x="3984055" y="4877231"/>
              <a:ext cx="837742" cy="8377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직사각형 157">
              <a:extLst>
                <a:ext uri="{FF2B5EF4-FFF2-40B4-BE49-F238E27FC236}">
                  <a16:creationId xmlns:a16="http://schemas.microsoft.com/office/drawing/2014/main" id="{ED6E2FB0-5CD0-9570-FF88-3E1950B7C415}"/>
                </a:ext>
              </a:extLst>
            </p:cNvPr>
            <p:cNvSpPr/>
            <p:nvPr/>
          </p:nvSpPr>
          <p:spPr>
            <a:xfrm flipH="1">
              <a:off x="3984054" y="5714973"/>
              <a:ext cx="837742" cy="3719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8B63DE7-35CA-A253-1932-39AC324A44E5}"/>
                </a:ext>
              </a:extLst>
            </p:cNvPr>
            <p:cNvSpPr/>
            <p:nvPr/>
          </p:nvSpPr>
          <p:spPr>
            <a:xfrm>
              <a:off x="3984054" y="4865428"/>
              <a:ext cx="837742" cy="620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3146379-DF91-8DF1-B635-5435037068C2}"/>
                </a:ext>
              </a:extLst>
            </p:cNvPr>
            <p:cNvSpPr/>
            <p:nvPr/>
          </p:nvSpPr>
          <p:spPr>
            <a:xfrm rot="5400000">
              <a:off x="4364785" y="4702666"/>
              <a:ext cx="76278" cy="37759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E34393E-31F8-EA44-7033-02194D2CC5AA}"/>
                </a:ext>
              </a:extLst>
            </p:cNvPr>
            <p:cNvSpPr/>
            <p:nvPr/>
          </p:nvSpPr>
          <p:spPr>
            <a:xfrm>
              <a:off x="7615221" y="2442622"/>
              <a:ext cx="45719" cy="244306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33CDDC6-3592-E82F-CF4E-5ADB3C209AD1}"/>
                </a:ext>
              </a:extLst>
            </p:cNvPr>
            <p:cNvSpPr/>
            <p:nvPr/>
          </p:nvSpPr>
          <p:spPr>
            <a:xfrm>
              <a:off x="7606571" y="2861906"/>
              <a:ext cx="76278" cy="377595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247B87E-E7FD-23A5-F18B-D2610C51E853}"/>
                </a:ext>
              </a:extLst>
            </p:cNvPr>
            <p:cNvSpPr/>
            <p:nvPr/>
          </p:nvSpPr>
          <p:spPr>
            <a:xfrm>
              <a:off x="7606571" y="4154344"/>
              <a:ext cx="76278" cy="377595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157">
            <a:extLst>
              <a:ext uri="{FF2B5EF4-FFF2-40B4-BE49-F238E27FC236}">
                <a16:creationId xmlns:a16="http://schemas.microsoft.com/office/drawing/2014/main" id="{9BBD4F85-5FEA-605A-4F3B-F90BDEDEF1A9}"/>
              </a:ext>
            </a:extLst>
          </p:cNvPr>
          <p:cNvSpPr/>
          <p:nvPr/>
        </p:nvSpPr>
        <p:spPr>
          <a:xfrm flipH="1">
            <a:off x="582827" y="3371568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F2A1F4-A937-5B28-F843-7D89EDDA6864}"/>
              </a:ext>
            </a:extLst>
          </p:cNvPr>
          <p:cNvSpPr txBox="1"/>
          <p:nvPr/>
        </p:nvSpPr>
        <p:spPr>
          <a:xfrm>
            <a:off x="713726" y="331315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파란색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60E600-0345-3FC8-5FCE-CC47D6BF6614}"/>
              </a:ext>
            </a:extLst>
          </p:cNvPr>
          <p:cNvCxnSpPr>
            <a:cxnSpLocks/>
          </p:cNvCxnSpPr>
          <p:nvPr/>
        </p:nvCxnSpPr>
        <p:spPr>
          <a:xfrm>
            <a:off x="582827" y="3753151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416E56-3824-0B7F-5FF5-AF3D7383008E}"/>
              </a:ext>
            </a:extLst>
          </p:cNvPr>
          <p:cNvSpPr txBox="1"/>
          <p:nvPr/>
        </p:nvSpPr>
        <p:spPr>
          <a:xfrm>
            <a:off x="1245191" y="363304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5B5CBC-46EA-0E6E-82B4-951285A64387}"/>
              </a:ext>
            </a:extLst>
          </p:cNvPr>
          <p:cNvSpPr/>
          <p:nvPr/>
        </p:nvSpPr>
        <p:spPr>
          <a:xfrm rot="16200000">
            <a:off x="2377442" y="3571445"/>
            <a:ext cx="76278" cy="377595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157">
            <a:extLst>
              <a:ext uri="{FF2B5EF4-FFF2-40B4-BE49-F238E27FC236}">
                <a16:creationId xmlns:a16="http://schemas.microsoft.com/office/drawing/2014/main" id="{4C8529B5-DFBF-118F-65BC-10C604F93498}"/>
              </a:ext>
            </a:extLst>
          </p:cNvPr>
          <p:cNvSpPr/>
          <p:nvPr/>
        </p:nvSpPr>
        <p:spPr>
          <a:xfrm flipH="1">
            <a:off x="582827" y="4353087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0C97D5-F2D4-7CF3-6283-F8B9B2F784E5}"/>
              </a:ext>
            </a:extLst>
          </p:cNvPr>
          <p:cNvSpPr txBox="1"/>
          <p:nvPr/>
        </p:nvSpPr>
        <p:spPr>
          <a:xfrm>
            <a:off x="713726" y="4294671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붉은색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C880B5-58B8-DBDF-9D2B-97DBF69938CC}"/>
              </a:ext>
            </a:extLst>
          </p:cNvPr>
          <p:cNvCxnSpPr>
            <a:cxnSpLocks/>
          </p:cNvCxnSpPr>
          <p:nvPr/>
        </p:nvCxnSpPr>
        <p:spPr>
          <a:xfrm>
            <a:off x="582827" y="4734670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none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F8CDDD-D6EB-BEB6-B713-F8E6020FFD95}"/>
              </a:ext>
            </a:extLst>
          </p:cNvPr>
          <p:cNvSpPr txBox="1"/>
          <p:nvPr/>
        </p:nvSpPr>
        <p:spPr>
          <a:xfrm>
            <a:off x="1245191" y="461456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020B60-FF57-B26E-71C9-2D19DA7AAC72}"/>
              </a:ext>
            </a:extLst>
          </p:cNvPr>
          <p:cNvSpPr/>
          <p:nvPr/>
        </p:nvSpPr>
        <p:spPr>
          <a:xfrm rot="16200000">
            <a:off x="2377442" y="455296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57">
            <a:extLst>
              <a:ext uri="{FF2B5EF4-FFF2-40B4-BE49-F238E27FC236}">
                <a16:creationId xmlns:a16="http://schemas.microsoft.com/office/drawing/2014/main" id="{E48D7454-25EF-6DD3-1693-84575514DBD0}"/>
              </a:ext>
            </a:extLst>
          </p:cNvPr>
          <p:cNvSpPr/>
          <p:nvPr/>
        </p:nvSpPr>
        <p:spPr>
          <a:xfrm flipH="1">
            <a:off x="582827" y="5368865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F54DC7-7366-1742-F161-F71FA8F7B05B}"/>
              </a:ext>
            </a:extLst>
          </p:cNvPr>
          <p:cNvSpPr txBox="1"/>
          <p:nvPr/>
        </p:nvSpPr>
        <p:spPr>
          <a:xfrm>
            <a:off x="982207" y="531044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파란색 버튼이 </a:t>
            </a:r>
            <a:r>
              <a:rPr lang="ko-KR" altLang="en-US"/>
              <a:t>모두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06" name="직사각형 157">
            <a:extLst>
              <a:ext uri="{FF2B5EF4-FFF2-40B4-BE49-F238E27FC236}">
                <a16:creationId xmlns:a16="http://schemas.microsoft.com/office/drawing/2014/main" id="{E01EB93F-262D-A12F-D2B4-30F61A64C8E2}"/>
              </a:ext>
            </a:extLst>
          </p:cNvPr>
          <p:cNvSpPr/>
          <p:nvPr/>
        </p:nvSpPr>
        <p:spPr>
          <a:xfrm flipH="1">
            <a:off x="812002" y="5368865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BAE00F-075F-8A48-7C1E-0CC99951D76D}"/>
              </a:ext>
            </a:extLst>
          </p:cNvPr>
          <p:cNvSpPr/>
          <p:nvPr/>
        </p:nvSpPr>
        <p:spPr>
          <a:xfrm rot="16200000">
            <a:off x="733485" y="5600931"/>
            <a:ext cx="76278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97ADB2-90A9-1BC8-FB2D-A76DEB8B2391}"/>
              </a:ext>
            </a:extLst>
          </p:cNvPr>
          <p:cNvSpPr txBox="1"/>
          <p:nvPr/>
        </p:nvSpPr>
        <p:spPr>
          <a:xfrm>
            <a:off x="1001791" y="565707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보라색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F6DB8B-05D6-FC1C-A59A-83B32EB9E42C}"/>
              </a:ext>
            </a:extLst>
          </p:cNvPr>
          <p:cNvSpPr txBox="1"/>
          <p:nvPr/>
        </p:nvSpPr>
        <p:spPr>
          <a:xfrm>
            <a:off x="713726" y="154885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노란색 스위치가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Off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1841642-0F9D-5CB7-252C-6212E16E0389}"/>
              </a:ext>
            </a:extLst>
          </p:cNvPr>
          <p:cNvCxnSpPr>
            <a:cxnSpLocks/>
          </p:cNvCxnSpPr>
          <p:nvPr/>
        </p:nvCxnSpPr>
        <p:spPr>
          <a:xfrm>
            <a:off x="582827" y="1988852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diamond" w="med" len="med"/>
            <a:tailEnd type="diamond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3A070-32C0-D028-7013-CDD5642E3089}"/>
              </a:ext>
            </a:extLst>
          </p:cNvPr>
          <p:cNvSpPr txBox="1"/>
          <p:nvPr/>
        </p:nvSpPr>
        <p:spPr>
          <a:xfrm>
            <a:off x="1245191" y="183982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8E99D4B-6AA3-B979-25FD-F4B92988065E}"/>
              </a:ext>
            </a:extLst>
          </p:cNvPr>
          <p:cNvSpPr/>
          <p:nvPr/>
        </p:nvSpPr>
        <p:spPr>
          <a:xfrm>
            <a:off x="580486" y="1601853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0B0548-7F2D-BB37-80F4-876831C049BF}"/>
              </a:ext>
            </a:extLst>
          </p:cNvPr>
          <p:cNvSpPr txBox="1"/>
          <p:nvPr/>
        </p:nvSpPr>
        <p:spPr>
          <a:xfrm>
            <a:off x="713726" y="2178437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노란색 </a:t>
            </a:r>
            <a:r>
              <a:rPr lang="ko-KR" altLang="en-US"/>
              <a:t>스위치가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DA78201-7A56-88BF-5D3E-9D2A992BBB25}"/>
              </a:ext>
            </a:extLst>
          </p:cNvPr>
          <p:cNvCxnSpPr>
            <a:cxnSpLocks/>
          </p:cNvCxnSpPr>
          <p:nvPr/>
        </p:nvCxnSpPr>
        <p:spPr>
          <a:xfrm>
            <a:off x="582827" y="2618436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arrow" w="med" len="med"/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B8D06C-B0A8-49F5-785E-94D7F83F5CC5}"/>
              </a:ext>
            </a:extLst>
          </p:cNvPr>
          <p:cNvSpPr txBox="1"/>
          <p:nvPr/>
        </p:nvSpPr>
        <p:spPr>
          <a:xfrm>
            <a:off x="1245191" y="246941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</a:t>
            </a:r>
            <a:r>
              <a:rPr lang="ko-KR" altLang="en-US" sz="1200" u="sng" dirty="0">
                <a:solidFill>
                  <a:schemeClr val="bg1">
                    <a:lumMod val="50000"/>
                  </a:schemeClr>
                </a:solidFill>
              </a:rPr>
              <a:t>활성 가능한 상태</a:t>
            </a:r>
            <a:r>
              <a:rPr lang="en-US" altLang="ko-KR" sz="1200" u="sng" dirty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ko-KR" alt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74875BE-042E-B0A8-FCE5-9D602BA2AF3B}"/>
              </a:ext>
            </a:extLst>
          </p:cNvPr>
          <p:cNvSpPr/>
          <p:nvPr/>
        </p:nvSpPr>
        <p:spPr>
          <a:xfrm>
            <a:off x="580486" y="2231437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C882066-5198-55F5-6274-1EE02822855C}"/>
              </a:ext>
            </a:extLst>
          </p:cNvPr>
          <p:cNvSpPr/>
          <p:nvPr/>
        </p:nvSpPr>
        <p:spPr>
          <a:xfrm rot="16200000">
            <a:off x="733485" y="2712891"/>
            <a:ext cx="76278" cy="37759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5479-CC8F-A043-5FB7-38ADA3E598B4}"/>
              </a:ext>
            </a:extLst>
          </p:cNvPr>
          <p:cNvSpPr txBox="1"/>
          <p:nvPr/>
        </p:nvSpPr>
        <p:spPr>
          <a:xfrm>
            <a:off x="1001791" y="276903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노란색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F58398-605D-41FE-1978-7FA079ABB7A7}"/>
              </a:ext>
            </a:extLst>
          </p:cNvPr>
          <p:cNvSpPr txBox="1"/>
          <p:nvPr/>
        </p:nvSpPr>
        <p:spPr>
          <a:xfrm>
            <a:off x="54865" y="1494849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1.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17FA08-002E-A94B-C36C-91BB9E98FC07}"/>
              </a:ext>
            </a:extLst>
          </p:cNvPr>
          <p:cNvSpPr txBox="1"/>
          <p:nvPr/>
        </p:nvSpPr>
        <p:spPr>
          <a:xfrm>
            <a:off x="54865" y="3270455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2.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C7ACF4-95B8-FA37-4BFD-BF5351A2296B}"/>
              </a:ext>
            </a:extLst>
          </p:cNvPr>
          <p:cNvSpPr txBox="1"/>
          <p:nvPr/>
        </p:nvSpPr>
        <p:spPr>
          <a:xfrm>
            <a:off x="54865" y="4183810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EC9E4D-4676-9CC1-39A3-B609DC35D5F5}"/>
              </a:ext>
            </a:extLst>
          </p:cNvPr>
          <p:cNvSpPr txBox="1"/>
          <p:nvPr/>
        </p:nvSpPr>
        <p:spPr>
          <a:xfrm>
            <a:off x="54865" y="5236607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4.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C7AF15-E189-DFA5-0D4F-B97E852CBF08}"/>
              </a:ext>
            </a:extLst>
          </p:cNvPr>
          <p:cNvCxnSpPr>
            <a:cxnSpLocks/>
          </p:cNvCxnSpPr>
          <p:nvPr/>
        </p:nvCxnSpPr>
        <p:spPr>
          <a:xfrm flipV="1">
            <a:off x="3829054" y="1412272"/>
            <a:ext cx="403166" cy="413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8F6440-270C-D51D-BD3F-A85C956891E2}"/>
              </a:ext>
            </a:extLst>
          </p:cNvPr>
          <p:cNvSpPr txBox="1"/>
          <p:nvPr/>
        </p:nvSpPr>
        <p:spPr>
          <a:xfrm>
            <a:off x="4210385" y="765941"/>
            <a:ext cx="5152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활성 가능한 상태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기능이 정상적으로 작동하는 상태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활성 불가능한 상태라면 연계된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상태여도 해당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상태가 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50268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303669-8BBB-0F96-7124-675F6B3053D2}"/>
              </a:ext>
            </a:extLst>
          </p:cNvPr>
          <p:cNvGrpSpPr/>
          <p:nvPr/>
        </p:nvGrpSpPr>
        <p:grpSpPr>
          <a:xfrm>
            <a:off x="9560160" y="491040"/>
            <a:ext cx="2287440" cy="3832405"/>
            <a:chOff x="9560160" y="491040"/>
            <a:chExt cx="2287440" cy="3832405"/>
          </a:xfrm>
        </p:grpSpPr>
        <p:sp>
          <p:nvSpPr>
            <p:cNvPr id="774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직사각형 23"/>
            <p:cNvSpPr/>
            <p:nvPr/>
          </p:nvSpPr>
          <p:spPr>
            <a:xfrm>
              <a:off x="10625485" y="3864445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6" name="직사각형 24"/>
            <p:cNvSpPr/>
            <p:nvPr/>
          </p:nvSpPr>
          <p:spPr>
            <a:xfrm>
              <a:off x="10625485" y="2920525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7" name="직사각형 25"/>
            <p:cNvSpPr/>
            <p:nvPr/>
          </p:nvSpPr>
          <p:spPr>
            <a:xfrm>
              <a:off x="10625485" y="1976965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8" name="직사각형 26"/>
            <p:cNvSpPr/>
            <p:nvPr/>
          </p:nvSpPr>
          <p:spPr>
            <a:xfrm>
              <a:off x="10625485" y="1033045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21925" y="386444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2" name="TextBox 7"/>
            <p:cNvSpPr/>
            <p:nvPr/>
          </p:nvSpPr>
          <p:spPr>
            <a:xfrm>
              <a:off x="11121925" y="292412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3" name="TextBox 8"/>
            <p:cNvSpPr/>
            <p:nvPr/>
          </p:nvSpPr>
          <p:spPr>
            <a:xfrm>
              <a:off x="11121925" y="198380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4" name="TextBox 9"/>
            <p:cNvSpPr/>
            <p:nvPr/>
          </p:nvSpPr>
          <p:spPr>
            <a:xfrm>
              <a:off x="11121925" y="1043485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35205" y="386444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88" name="TextBox 13"/>
            <p:cNvSpPr/>
            <p:nvPr/>
          </p:nvSpPr>
          <p:spPr>
            <a:xfrm>
              <a:off x="9735205" y="292412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89" name="TextBox 14"/>
            <p:cNvSpPr/>
            <p:nvPr/>
          </p:nvSpPr>
          <p:spPr>
            <a:xfrm>
              <a:off x="9735205" y="198380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90" name="TextBox 15"/>
            <p:cNvSpPr/>
            <p:nvPr/>
          </p:nvSpPr>
          <p:spPr>
            <a:xfrm>
              <a:off x="9735205" y="1043485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79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</a:t>
              </a:r>
              <a:r>
                <a:rPr lang="en-US" alt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</a:t>
              </a: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 x g  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975982" y="2298436"/>
            <a:ext cx="2543109" cy="2601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9B0FC9-283B-0923-FC86-ED17427C8BE8}"/>
              </a:ext>
            </a:extLst>
          </p:cNvPr>
          <p:cNvSpPr txBox="1"/>
          <p:nvPr/>
        </p:nvSpPr>
        <p:spPr>
          <a:xfrm>
            <a:off x="3216620" y="2079735"/>
            <a:ext cx="858664" cy="2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1F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897705" y="3396454"/>
            <a:ext cx="78277" cy="3950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/>
          <p:nvPr/>
        </p:nvCxnSpPr>
        <p:spPr>
          <a:xfrm>
            <a:off x="521590" y="3599085"/>
            <a:ext cx="29401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3519091" y="2298436"/>
            <a:ext cx="2543109" cy="26012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1028182" y="2351830"/>
            <a:ext cx="2438709" cy="2494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3571291" y="2351830"/>
            <a:ext cx="2438709" cy="24945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3449492" y="3452301"/>
            <a:ext cx="73063" cy="283328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CD75CE2-9C2C-5628-AB3B-A6F4C5AFB811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193801" y="1865653"/>
            <a:ext cx="0" cy="39738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396832-9D88-BA23-4621-1996193BBA08}"/>
              </a:ext>
            </a:extLst>
          </p:cNvPr>
          <p:cNvSpPr txBox="1"/>
          <p:nvPr/>
        </p:nvSpPr>
        <p:spPr>
          <a:xfrm>
            <a:off x="1789744" y="1651247"/>
            <a:ext cx="808114" cy="21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구역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2494977" y="3385219"/>
            <a:ext cx="167056" cy="16705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2494977" y="3647182"/>
            <a:ext cx="167056" cy="16705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121614" y="3521721"/>
            <a:ext cx="167056" cy="16705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5994550" y="3463586"/>
            <a:ext cx="73063" cy="283328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493AFF-AE64-5ADD-0604-B1AE39CE3EDB}"/>
              </a:ext>
            </a:extLst>
          </p:cNvPr>
          <p:cNvSpPr txBox="1"/>
          <p:nvPr/>
        </p:nvSpPr>
        <p:spPr>
          <a:xfrm>
            <a:off x="5813192" y="2064755"/>
            <a:ext cx="858664" cy="208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2F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1A8BBDF8-3E7C-5505-B027-EC62C785C608}"/>
              </a:ext>
            </a:extLst>
          </p:cNvPr>
          <p:cNvCxnSpPr>
            <a:cxnSpLocks/>
          </p:cNvCxnSpPr>
          <p:nvPr/>
        </p:nvCxnSpPr>
        <p:spPr>
          <a:xfrm flipV="1">
            <a:off x="4743870" y="4899733"/>
            <a:ext cx="0" cy="40564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E8E3166-E4B3-59AC-66A3-870ECA686FE9}"/>
              </a:ext>
            </a:extLst>
          </p:cNvPr>
          <p:cNvSpPr txBox="1"/>
          <p:nvPr/>
        </p:nvSpPr>
        <p:spPr>
          <a:xfrm>
            <a:off x="4339813" y="5305380"/>
            <a:ext cx="808114" cy="214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B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구역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6063918" y="2298436"/>
            <a:ext cx="2543109" cy="2601297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B52435F-B79A-E5C9-21A3-F25ED48EEDD4}"/>
              </a:ext>
            </a:extLst>
          </p:cNvPr>
          <p:cNvSpPr txBox="1"/>
          <p:nvPr/>
        </p:nvSpPr>
        <p:spPr>
          <a:xfrm>
            <a:off x="8358019" y="2064755"/>
            <a:ext cx="858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3F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8615411" y="3396454"/>
            <a:ext cx="78277" cy="3950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/>
          <p:nvPr/>
        </p:nvCxnSpPr>
        <p:spPr>
          <a:xfrm>
            <a:off x="8755835" y="3599085"/>
            <a:ext cx="29401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1028182" y="2920525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1028182" y="4197577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3555841" y="2920525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3555841" y="4197577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3555841" y="4330762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3555841" y="2778482"/>
            <a:ext cx="24387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6069332" y="2920525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6069332" y="4197577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6069332" y="4330762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6069332" y="2778482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6069332" y="2636439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6069332" y="4481683"/>
            <a:ext cx="251537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3284739" y="28976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3284739" y="41747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5802597" y="41747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5802597" y="43234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5802597" y="28930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5802597" y="27416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8385472" y="417471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8385472" y="43234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8385472" y="289304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8385472" y="274162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8385472" y="444931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8385472" y="260021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C466D3-B352-F7FC-EF7A-5CFB7409EFE3}"/>
              </a:ext>
            </a:extLst>
          </p:cNvPr>
          <p:cNvSpPr txBox="1"/>
          <p:nvPr/>
        </p:nvSpPr>
        <p:spPr>
          <a:xfrm>
            <a:off x="2054057" y="563278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ㅁㅇㄹㄴ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382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50449" y="884357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15774" y="2972349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15774" y="2028429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15774" y="1084869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12214" y="2972349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12214" y="203202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12214" y="109170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25494" y="297234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25494" y="203202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25494" y="109170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83369" y="498077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295323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239172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1852553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119602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332770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157047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069675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3384962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3384962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269160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5895353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5945113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7775406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7876138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332770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332770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145965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145965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145965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145965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5948997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5948997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5948997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5948997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5948997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5948997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3951492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3951492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5757656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5757656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5757656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5757656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7610461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7610461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7610461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7610461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7610461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7610461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2734368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2734368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232719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086937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146855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32AB449-B1DE-57D5-9356-F57D31819FBD}"/>
              </a:ext>
            </a:extLst>
          </p:cNvPr>
          <p:cNvCxnSpPr>
            <a:cxnSpLocks/>
          </p:cNvCxnSpPr>
          <p:nvPr/>
        </p:nvCxnSpPr>
        <p:spPr>
          <a:xfrm flipV="1">
            <a:off x="2734368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E14BA1-FF9A-9742-64AE-832133CFE502}"/>
              </a:ext>
            </a:extLst>
          </p:cNvPr>
          <p:cNvSpPr txBox="1"/>
          <p:nvPr/>
        </p:nvSpPr>
        <p:spPr>
          <a:xfrm>
            <a:off x="203880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00F9A5-7752-3984-CD74-92A412F7EB56}"/>
              </a:ext>
            </a:extLst>
          </p:cNvPr>
          <p:cNvCxnSpPr>
            <a:cxnSpLocks/>
          </p:cNvCxnSpPr>
          <p:nvPr/>
        </p:nvCxnSpPr>
        <p:spPr>
          <a:xfrm flipV="1">
            <a:off x="3679179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8953267-2798-7FF5-FFDD-B498674DFCF8}"/>
              </a:ext>
            </a:extLst>
          </p:cNvPr>
          <p:cNvCxnSpPr>
            <a:cxnSpLocks/>
          </p:cNvCxnSpPr>
          <p:nvPr/>
        </p:nvCxnSpPr>
        <p:spPr>
          <a:xfrm flipV="1">
            <a:off x="4108419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B789DA0-2083-818F-1F33-FE60D846DBA3}"/>
              </a:ext>
            </a:extLst>
          </p:cNvPr>
          <p:cNvCxnSpPr>
            <a:cxnSpLocks/>
          </p:cNvCxnSpPr>
          <p:nvPr/>
        </p:nvCxnSpPr>
        <p:spPr>
          <a:xfrm flipV="1">
            <a:off x="594388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909ACB-5B7C-397E-1072-9F2AB3DAB2AA}"/>
              </a:ext>
            </a:extLst>
          </p:cNvPr>
          <p:cNvCxnSpPr/>
          <p:nvPr/>
        </p:nvCxnSpPr>
        <p:spPr>
          <a:xfrm>
            <a:off x="7769391" y="2343222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147CC1F-C4D7-13BE-728A-455B2376D8F7}"/>
              </a:ext>
            </a:extLst>
          </p:cNvPr>
          <p:cNvCxnSpPr/>
          <p:nvPr/>
        </p:nvCxnSpPr>
        <p:spPr>
          <a:xfrm>
            <a:off x="7775406" y="4207366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84916E9-16C6-35FF-131F-A80A8C597862}"/>
              </a:ext>
            </a:extLst>
          </p:cNvPr>
          <p:cNvCxnSpPr>
            <a:cxnSpLocks/>
          </p:cNvCxnSpPr>
          <p:nvPr/>
        </p:nvCxnSpPr>
        <p:spPr>
          <a:xfrm>
            <a:off x="5455776" y="5251663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788EDA5-D3F2-812E-C0D3-58097C64F94F}"/>
              </a:ext>
            </a:extLst>
          </p:cNvPr>
          <p:cNvCxnSpPr>
            <a:cxnSpLocks/>
          </p:cNvCxnSpPr>
          <p:nvPr/>
        </p:nvCxnSpPr>
        <p:spPr>
          <a:xfrm flipV="1">
            <a:off x="2300878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E816017-A212-3F01-61E5-8623399C5E8B}"/>
              </a:ext>
            </a:extLst>
          </p:cNvPr>
          <p:cNvCxnSpPr>
            <a:cxnSpLocks/>
          </p:cNvCxnSpPr>
          <p:nvPr/>
        </p:nvCxnSpPr>
        <p:spPr>
          <a:xfrm flipV="1">
            <a:off x="776939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1B0B68-FE79-13D4-6070-0943001700E0}"/>
              </a:ext>
            </a:extLst>
          </p:cNvPr>
          <p:cNvCxnSpPr>
            <a:cxnSpLocks/>
          </p:cNvCxnSpPr>
          <p:nvPr/>
        </p:nvCxnSpPr>
        <p:spPr>
          <a:xfrm>
            <a:off x="3679179" y="1401186"/>
            <a:ext cx="47338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BEA32EC-F361-59E9-FFFF-AEEC7EDA10C9}"/>
              </a:ext>
            </a:extLst>
          </p:cNvPr>
          <p:cNvSpPr txBox="1"/>
          <p:nvPr/>
        </p:nvSpPr>
        <p:spPr>
          <a:xfrm>
            <a:off x="2457387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5D011E-5D5D-846F-A84D-47FC81F00588}"/>
              </a:ext>
            </a:extLst>
          </p:cNvPr>
          <p:cNvSpPr txBox="1"/>
          <p:nvPr/>
        </p:nvSpPr>
        <p:spPr>
          <a:xfrm>
            <a:off x="3418382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F6035F-C757-309A-76F6-0CEBFC2AC8CF}"/>
              </a:ext>
            </a:extLst>
          </p:cNvPr>
          <p:cNvSpPr txBox="1"/>
          <p:nvPr/>
        </p:nvSpPr>
        <p:spPr>
          <a:xfrm>
            <a:off x="3838955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17A889-0FFA-5320-56BE-86F05F2A84C1}"/>
              </a:ext>
            </a:extLst>
          </p:cNvPr>
          <p:cNvSpPr txBox="1"/>
          <p:nvPr/>
        </p:nvSpPr>
        <p:spPr>
          <a:xfrm>
            <a:off x="5680718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FF4D06-D970-62AE-274A-90A839DD57CA}"/>
              </a:ext>
            </a:extLst>
          </p:cNvPr>
          <p:cNvSpPr txBox="1"/>
          <p:nvPr/>
        </p:nvSpPr>
        <p:spPr>
          <a:xfrm>
            <a:off x="750908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DCB59E-3CF5-F338-479E-2F87B8168AAD}"/>
              </a:ext>
            </a:extLst>
          </p:cNvPr>
          <p:cNvSpPr txBox="1"/>
          <p:nvPr/>
        </p:nvSpPr>
        <p:spPr>
          <a:xfrm>
            <a:off x="8391791" y="127807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F2FD6F-1C82-B8A4-E2D2-ED1AD146AE39}"/>
              </a:ext>
            </a:extLst>
          </p:cNvPr>
          <p:cNvSpPr txBox="1"/>
          <p:nvPr/>
        </p:nvSpPr>
        <p:spPr>
          <a:xfrm>
            <a:off x="8391791" y="2209205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98027D-2302-AB85-8A62-EEE5C6E529A8}"/>
              </a:ext>
            </a:extLst>
          </p:cNvPr>
          <p:cNvSpPr txBox="1"/>
          <p:nvPr/>
        </p:nvSpPr>
        <p:spPr>
          <a:xfrm>
            <a:off x="8391791" y="4084252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D0E6237-128D-08F4-98FD-96A9ED1510FE}"/>
              </a:ext>
            </a:extLst>
          </p:cNvPr>
          <p:cNvSpPr txBox="1"/>
          <p:nvPr/>
        </p:nvSpPr>
        <p:spPr>
          <a:xfrm>
            <a:off x="8391791" y="513210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82363A-515B-3B6C-BDA4-8DC02B1F579A}"/>
              </a:ext>
            </a:extLst>
          </p:cNvPr>
          <p:cNvCxnSpPr>
            <a:cxnSpLocks/>
          </p:cNvCxnSpPr>
          <p:nvPr/>
        </p:nvCxnSpPr>
        <p:spPr>
          <a:xfrm flipV="1">
            <a:off x="1607016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AEC0CB4-90EA-A671-FE0B-3729F12CC858}"/>
              </a:ext>
            </a:extLst>
          </p:cNvPr>
          <p:cNvCxnSpPr>
            <a:cxnSpLocks/>
          </p:cNvCxnSpPr>
          <p:nvPr/>
        </p:nvCxnSpPr>
        <p:spPr>
          <a:xfrm flipV="1">
            <a:off x="238571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33A113D-770F-175D-5049-6B4B3AC26487}"/>
              </a:ext>
            </a:extLst>
          </p:cNvPr>
          <p:cNvCxnSpPr>
            <a:cxnSpLocks/>
          </p:cNvCxnSpPr>
          <p:nvPr/>
        </p:nvCxnSpPr>
        <p:spPr>
          <a:xfrm flipV="1">
            <a:off x="397648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DEDCCFA-C1B4-25E1-B5EC-652625711F78}"/>
              </a:ext>
            </a:extLst>
          </p:cNvPr>
          <p:cNvCxnSpPr>
            <a:cxnSpLocks/>
          </p:cNvCxnSpPr>
          <p:nvPr/>
        </p:nvCxnSpPr>
        <p:spPr>
          <a:xfrm flipV="1">
            <a:off x="4658500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3245839-469B-A0A4-C24C-35955B068A01}"/>
              </a:ext>
            </a:extLst>
          </p:cNvPr>
          <p:cNvCxnSpPr>
            <a:cxnSpLocks/>
          </p:cNvCxnSpPr>
          <p:nvPr/>
        </p:nvCxnSpPr>
        <p:spPr>
          <a:xfrm flipV="1">
            <a:off x="5478222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961FF4-48D2-BCC3-D7F0-D8995F27F066}"/>
              </a:ext>
            </a:extLst>
          </p:cNvPr>
          <p:cNvSpPr txBox="1"/>
          <p:nvPr/>
        </p:nvSpPr>
        <p:spPr>
          <a:xfrm>
            <a:off x="1342891" y="636510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A1432D-49B3-BE6B-23BD-2DAED96B2C76}"/>
              </a:ext>
            </a:extLst>
          </p:cNvPr>
          <p:cNvSpPr txBox="1"/>
          <p:nvPr/>
        </p:nvSpPr>
        <p:spPr>
          <a:xfrm>
            <a:off x="2116552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A7FC86-0D84-8E34-D2A8-905616535357}"/>
              </a:ext>
            </a:extLst>
          </p:cNvPr>
          <p:cNvSpPr txBox="1"/>
          <p:nvPr/>
        </p:nvSpPr>
        <p:spPr>
          <a:xfrm>
            <a:off x="2909860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7DB915-F048-9D92-FF17-94DB45E037BE}"/>
              </a:ext>
            </a:extLst>
          </p:cNvPr>
          <p:cNvSpPr txBox="1"/>
          <p:nvPr/>
        </p:nvSpPr>
        <p:spPr>
          <a:xfrm>
            <a:off x="369523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B1DE79-57BC-65CC-41EE-DFDED94CF262}"/>
              </a:ext>
            </a:extLst>
          </p:cNvPr>
          <p:cNvSpPr txBox="1"/>
          <p:nvPr/>
        </p:nvSpPr>
        <p:spPr>
          <a:xfrm>
            <a:off x="4392179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887075F-0B6A-1D88-0BAC-CB7E2BE9F9B2}"/>
              </a:ext>
            </a:extLst>
          </p:cNvPr>
          <p:cNvSpPr txBox="1"/>
          <p:nvPr/>
        </p:nvSpPr>
        <p:spPr>
          <a:xfrm>
            <a:off x="522236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D2AC2C4-A0F5-B53E-B6A5-37ABF8C75AD1}"/>
              </a:ext>
            </a:extLst>
          </p:cNvPr>
          <p:cNvCxnSpPr>
            <a:cxnSpLocks/>
          </p:cNvCxnSpPr>
          <p:nvPr/>
        </p:nvCxnSpPr>
        <p:spPr>
          <a:xfrm>
            <a:off x="5455776" y="5987945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9CFC420-9645-F904-4510-70907AE4A35D}"/>
              </a:ext>
            </a:extLst>
          </p:cNvPr>
          <p:cNvSpPr txBox="1"/>
          <p:nvPr/>
        </p:nvSpPr>
        <p:spPr>
          <a:xfrm>
            <a:off x="8391791" y="5858473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1588189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4695010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4695010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4682768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3961558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164871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2382932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1590544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1590544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002116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342306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2431144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1588189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1588189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1588189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1588189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1461723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5363420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21713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61065F-7B7C-C451-E5B4-1BAEE7609681}"/>
              </a:ext>
            </a:extLst>
          </p:cNvPr>
          <p:cNvCxnSpPr>
            <a:cxnSpLocks/>
            <a:endCxn id="87" idx="0"/>
          </p:cNvCxnSpPr>
          <p:nvPr/>
        </p:nvCxnSpPr>
        <p:spPr>
          <a:xfrm flipH="1" flipV="1">
            <a:off x="3174054" y="5287744"/>
            <a:ext cx="7615" cy="10655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3519157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94E2C0-BF87-441B-77CD-B5C1E0902E39}"/>
              </a:ext>
            </a:extLst>
          </p:cNvPr>
          <p:cNvCxnSpPr>
            <a:cxnSpLocks/>
          </p:cNvCxnSpPr>
          <p:nvPr/>
        </p:nvCxnSpPr>
        <p:spPr>
          <a:xfrm flipH="1">
            <a:off x="2290439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365904E8-E8B8-781B-C5D9-1CE8FA91C5D0}"/>
              </a:ext>
            </a:extLst>
          </p:cNvPr>
          <p:cNvSpPr/>
          <p:nvPr/>
        </p:nvSpPr>
        <p:spPr>
          <a:xfrm>
            <a:off x="5058995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1D2BBB-6474-3039-34AD-FB6A69CF0B1B}"/>
              </a:ext>
            </a:extLst>
          </p:cNvPr>
          <p:cNvCxnSpPr>
            <a:cxnSpLocks/>
          </p:cNvCxnSpPr>
          <p:nvPr/>
        </p:nvCxnSpPr>
        <p:spPr>
          <a:xfrm flipV="1">
            <a:off x="2649193" y="1420418"/>
            <a:ext cx="0" cy="917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F71A3-DDD0-D706-2CF9-AA67BAA60E2B}"/>
              </a:ext>
            </a:extLst>
          </p:cNvPr>
          <p:cNvCxnSpPr/>
          <p:nvPr/>
        </p:nvCxnSpPr>
        <p:spPr>
          <a:xfrm flipH="1">
            <a:off x="1588189" y="1868173"/>
            <a:ext cx="10610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2EB5364-1EA2-DE6D-3D2A-912018DEBCC8}"/>
              </a:ext>
            </a:extLst>
          </p:cNvPr>
          <p:cNvSpPr txBox="1"/>
          <p:nvPr/>
        </p:nvSpPr>
        <p:spPr>
          <a:xfrm>
            <a:off x="491533" y="1717142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6m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A4FC364-3FB2-0062-025D-52974A787FF7}"/>
              </a:ext>
            </a:extLst>
          </p:cNvPr>
          <p:cNvCxnSpPr>
            <a:cxnSpLocks/>
          </p:cNvCxnSpPr>
          <p:nvPr/>
        </p:nvCxnSpPr>
        <p:spPr>
          <a:xfrm flipV="1">
            <a:off x="5596579" y="4246963"/>
            <a:ext cx="0" cy="17346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1AC3E8C4-5D6B-F979-2485-1158CB0F4DD5}"/>
              </a:ext>
            </a:extLst>
          </p:cNvPr>
          <p:cNvCxnSpPr>
            <a:cxnSpLocks/>
          </p:cNvCxnSpPr>
          <p:nvPr/>
        </p:nvCxnSpPr>
        <p:spPr>
          <a:xfrm flipH="1">
            <a:off x="5596579" y="5127015"/>
            <a:ext cx="884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D7AF485-AB4D-790F-00B6-493D6BCE91CD}"/>
              </a:ext>
            </a:extLst>
          </p:cNvPr>
          <p:cNvSpPr txBox="1"/>
          <p:nvPr/>
        </p:nvSpPr>
        <p:spPr>
          <a:xfrm>
            <a:off x="6484793" y="4965873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14m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137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 </a:t>
            </a:r>
            <a:r>
              <a:rPr lang="ko-KR" altLang="en-US" sz="1600" spc="-1" dirty="0">
                <a:latin typeface="Arial"/>
              </a:rPr>
              <a:t>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2DCD68E-63B2-9506-03C4-BDC643E15A0B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하엔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우엔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축을 기준으로 표기하였음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CF30255-1BFD-6541-A5A3-0D3B1FCC7375}"/>
              </a:ext>
            </a:extLst>
          </p:cNvPr>
          <p:cNvGrpSpPr/>
          <p:nvPr/>
        </p:nvGrpSpPr>
        <p:grpSpPr>
          <a:xfrm>
            <a:off x="657695" y="942533"/>
            <a:ext cx="10876610" cy="5699724"/>
            <a:chOff x="7413" y="942533"/>
            <a:chExt cx="10876610" cy="569972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2295323" y="2343222"/>
              <a:ext cx="1824279" cy="18660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D9A48-27F8-15B9-F2A3-938AEC84712B}"/>
                </a:ext>
              </a:extLst>
            </p:cNvPr>
            <p:cNvSpPr/>
            <p:nvPr/>
          </p:nvSpPr>
          <p:spPr>
            <a:xfrm>
              <a:off x="2239172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302D282-79A8-CA96-D5F5-BC887A9B7B47}"/>
                </a:ext>
              </a:extLst>
            </p:cNvPr>
            <p:cNvCxnSpPr>
              <a:cxnSpLocks/>
            </p:cNvCxnSpPr>
            <p:nvPr/>
          </p:nvCxnSpPr>
          <p:spPr>
            <a:xfrm>
              <a:off x="1852553" y="3276232"/>
              <a:ext cx="327728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53DAB61-A102-EC7F-A756-ED9C15153AD7}"/>
                </a:ext>
              </a:extLst>
            </p:cNvPr>
            <p:cNvSpPr/>
            <p:nvPr/>
          </p:nvSpPr>
          <p:spPr>
            <a:xfrm>
              <a:off x="4119602" y="2343222"/>
              <a:ext cx="1824279" cy="18660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EB96DDD-2A9A-E1CB-F02D-5C3E3A0CD171}"/>
                </a:ext>
              </a:extLst>
            </p:cNvPr>
            <p:cNvSpPr/>
            <p:nvPr/>
          </p:nvSpPr>
          <p:spPr>
            <a:xfrm>
              <a:off x="2332770" y="2381524"/>
              <a:ext cx="1749388" cy="178941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9FE8977-4E52-4403-7CC1-5FF78744EFE3}"/>
                </a:ext>
              </a:extLst>
            </p:cNvPr>
            <p:cNvSpPr/>
            <p:nvPr/>
          </p:nvSpPr>
          <p:spPr>
            <a:xfrm>
              <a:off x="4157047" y="2381524"/>
              <a:ext cx="1749388" cy="178941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42EA67-CBE9-AC6C-6AD5-4B374B257341}"/>
                </a:ext>
              </a:extLst>
            </p:cNvPr>
            <p:cNvSpPr/>
            <p:nvPr/>
          </p:nvSpPr>
          <p:spPr>
            <a:xfrm>
              <a:off x="4069675" y="3170937"/>
              <a:ext cx="52411" cy="203243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1525CA-02F6-2F88-9AFE-2152C0AF83DD}"/>
                </a:ext>
              </a:extLst>
            </p:cNvPr>
            <p:cNvSpPr/>
            <p:nvPr/>
          </p:nvSpPr>
          <p:spPr>
            <a:xfrm>
              <a:off x="3384962" y="312281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3D6B2E3-1E40-DA5C-E031-20D3C845886C}"/>
                </a:ext>
              </a:extLst>
            </p:cNvPr>
            <p:cNvSpPr/>
            <p:nvPr/>
          </p:nvSpPr>
          <p:spPr>
            <a:xfrm>
              <a:off x="3384962" y="3310733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E52D55-3826-117C-D2CC-5E0A138FFEDA}"/>
                </a:ext>
              </a:extLst>
            </p:cNvPr>
            <p:cNvSpPr/>
            <p:nvPr/>
          </p:nvSpPr>
          <p:spPr>
            <a:xfrm>
              <a:off x="5269160" y="3220736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B091C07-34C5-70B9-12C5-FF7C7C350AC5}"/>
                </a:ext>
              </a:extLst>
            </p:cNvPr>
            <p:cNvSpPr/>
            <p:nvPr/>
          </p:nvSpPr>
          <p:spPr>
            <a:xfrm>
              <a:off x="5895353" y="3179033"/>
              <a:ext cx="52411" cy="203243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2777B26-50BC-65D2-040F-04979984A070}"/>
                </a:ext>
              </a:extLst>
            </p:cNvPr>
            <p:cNvSpPr/>
            <p:nvPr/>
          </p:nvSpPr>
          <p:spPr>
            <a:xfrm>
              <a:off x="5945113" y="2343222"/>
              <a:ext cx="1824279" cy="186601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5DA1F3A-489D-0FC2-35EA-22AA294BF537}"/>
                </a:ext>
              </a:extLst>
            </p:cNvPr>
            <p:cNvSpPr/>
            <p:nvPr/>
          </p:nvSpPr>
          <p:spPr>
            <a:xfrm>
              <a:off x="7775406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CB62896C-A0FE-EEB0-83A2-4D998318F07B}"/>
                </a:ext>
              </a:extLst>
            </p:cNvPr>
            <p:cNvCxnSpPr>
              <a:cxnSpLocks/>
            </p:cNvCxnSpPr>
            <p:nvPr/>
          </p:nvCxnSpPr>
          <p:spPr>
            <a:xfrm>
              <a:off x="7876138" y="3276232"/>
              <a:ext cx="37012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B24D28-0767-9A2F-9F3A-D6F430EB1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770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DB2026F-C843-691A-2345-16502C9E0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2770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7903E017-5D9B-0CF7-2481-DCAFDC612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99EB3D27-140C-E004-88B6-927EE05D5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815B2A5-B72D-E9A4-A4B6-78461D04F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380109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6254761-67F6-295B-F7A0-DCFC19857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5965" y="2687579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D9C4F227-48C5-665B-C344-8961E274C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789472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D73D380-FD19-52B8-5F53-FFA570B09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70555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D51AD3-9C3D-604C-62E6-BD298D7CF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80109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C275BA2B-5727-9018-641B-047757409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687579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96DD1E7E-5BBE-E870-D0D6-6C4FB54C4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258568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C5D58D8A-08FD-1FE8-CC16-8D7CA01C5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997" y="3909357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E8650C0-B152-1246-15BB-B353A0925A17}"/>
                </a:ext>
              </a:extLst>
            </p:cNvPr>
            <p:cNvSpPr/>
            <p:nvPr/>
          </p:nvSpPr>
          <p:spPr>
            <a:xfrm>
              <a:off x="3951492" y="2773073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B162AE8-2972-75BB-D5DC-B04BCAD45D35}"/>
                </a:ext>
              </a:extLst>
            </p:cNvPr>
            <p:cNvSpPr/>
            <p:nvPr/>
          </p:nvSpPr>
          <p:spPr>
            <a:xfrm>
              <a:off x="3951492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855C0E8-7211-5282-D6F6-F7E8C2EC4DB3}"/>
                </a:ext>
              </a:extLst>
            </p:cNvPr>
            <p:cNvSpPr/>
            <p:nvPr/>
          </p:nvSpPr>
          <p:spPr>
            <a:xfrm>
              <a:off x="5757656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1C576CE-0BC0-261E-1F29-C12A4335ABAB}"/>
                </a:ext>
              </a:extLst>
            </p:cNvPr>
            <p:cNvSpPr/>
            <p:nvPr/>
          </p:nvSpPr>
          <p:spPr>
            <a:xfrm>
              <a:off x="5757656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79AA1613-B56A-9707-54B4-3E625C515DCC}"/>
                </a:ext>
              </a:extLst>
            </p:cNvPr>
            <p:cNvSpPr/>
            <p:nvPr/>
          </p:nvSpPr>
          <p:spPr>
            <a:xfrm>
              <a:off x="5757656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AE2B5B10-D975-A687-0D7C-36E04BB425C8}"/>
                </a:ext>
              </a:extLst>
            </p:cNvPr>
            <p:cNvSpPr/>
            <p:nvPr/>
          </p:nvSpPr>
          <p:spPr>
            <a:xfrm>
              <a:off x="5757656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55D6E7E-1650-21CC-4DC0-768785485609}"/>
                </a:ext>
              </a:extLst>
            </p:cNvPr>
            <p:cNvSpPr/>
            <p:nvPr/>
          </p:nvSpPr>
          <p:spPr>
            <a:xfrm>
              <a:off x="7610461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75B73EB-4AEA-3B9F-D929-50B4450F7C70}"/>
                </a:ext>
              </a:extLst>
            </p:cNvPr>
            <p:cNvSpPr/>
            <p:nvPr/>
          </p:nvSpPr>
          <p:spPr>
            <a:xfrm>
              <a:off x="7610461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14F6214-05CC-01D8-5616-4416D1547969}"/>
                </a:ext>
              </a:extLst>
            </p:cNvPr>
            <p:cNvSpPr/>
            <p:nvPr/>
          </p:nvSpPr>
          <p:spPr>
            <a:xfrm>
              <a:off x="7610461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E894B09-75C9-67FD-C631-74EE078D88F8}"/>
                </a:ext>
              </a:extLst>
            </p:cNvPr>
            <p:cNvSpPr/>
            <p:nvPr/>
          </p:nvSpPr>
          <p:spPr>
            <a:xfrm>
              <a:off x="7610461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67BA29-B526-39BD-D08C-954976CFF9E9}"/>
                </a:ext>
              </a:extLst>
            </p:cNvPr>
            <p:cNvSpPr/>
            <p:nvPr/>
          </p:nvSpPr>
          <p:spPr>
            <a:xfrm>
              <a:off x="7610461" y="3886135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4D2A2AE-A782-71BE-FC70-659336E0B476}"/>
                </a:ext>
              </a:extLst>
            </p:cNvPr>
            <p:cNvSpPr/>
            <p:nvPr/>
          </p:nvSpPr>
          <p:spPr>
            <a:xfrm>
              <a:off x="7610461" y="2559698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AD9A4B5-A94A-0D52-7E5A-9BADE846618D}"/>
                </a:ext>
              </a:extLst>
            </p:cNvPr>
            <p:cNvSpPr/>
            <p:nvPr/>
          </p:nvSpPr>
          <p:spPr>
            <a:xfrm>
              <a:off x="2734368" y="1401186"/>
              <a:ext cx="944811" cy="9448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F25B2D-01BB-499B-CEAC-8E34E2B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2734368" y="1731885"/>
              <a:ext cx="944811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42C7AA-DA2C-3543-931A-D8BCC7CB4E4E}"/>
                </a:ext>
              </a:extLst>
            </p:cNvPr>
            <p:cNvSpPr/>
            <p:nvPr/>
          </p:nvSpPr>
          <p:spPr>
            <a:xfrm>
              <a:off x="3232719" y="1829872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851BCE-4A6B-DCCD-8925-FF9DD862EEE1}"/>
                </a:ext>
              </a:extLst>
            </p:cNvPr>
            <p:cNvSpPr/>
            <p:nvPr/>
          </p:nvSpPr>
          <p:spPr>
            <a:xfrm>
              <a:off x="3086937" y="1868173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06AD37F-356E-62F0-0CBE-8C05C24A86D8}"/>
                </a:ext>
              </a:extLst>
            </p:cNvPr>
            <p:cNvSpPr/>
            <p:nvPr/>
          </p:nvSpPr>
          <p:spPr>
            <a:xfrm>
              <a:off x="3146855" y="150258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0E14BA1-FF9A-9742-64AE-832133CFE502}"/>
                </a:ext>
              </a:extLst>
            </p:cNvPr>
            <p:cNvSpPr txBox="1"/>
            <p:nvPr/>
          </p:nvSpPr>
          <p:spPr>
            <a:xfrm>
              <a:off x="2940452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788EDA5-D3F2-812E-C0D3-58097C64F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6773" y="1168400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0694AB-36BF-79C2-BFB4-D5BBC6EA1C56}"/>
                </a:ext>
              </a:extLst>
            </p:cNvPr>
            <p:cNvSpPr/>
            <p:nvPr/>
          </p:nvSpPr>
          <p:spPr>
            <a:xfrm>
              <a:off x="1588189" y="4209241"/>
              <a:ext cx="3867588" cy="17754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E8F7BB8-925B-4B04-AAD9-E46B8B6E9025}"/>
                </a:ext>
              </a:extLst>
            </p:cNvPr>
            <p:cNvCxnSpPr/>
            <p:nvPr/>
          </p:nvCxnSpPr>
          <p:spPr>
            <a:xfrm>
              <a:off x="4695010" y="4414537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31A9AF7-000C-4539-08EF-7CB0F73C35A6}"/>
                </a:ext>
              </a:extLst>
            </p:cNvPr>
            <p:cNvCxnSpPr/>
            <p:nvPr/>
          </p:nvCxnSpPr>
          <p:spPr>
            <a:xfrm>
              <a:off x="4695010" y="4564899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EF5C0AF-4852-7D7F-6D68-56D13F81F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2768" y="4209241"/>
              <a:ext cx="0" cy="107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050718-0DC8-95F1-FFF9-F8523E40BEFE}"/>
                </a:ext>
              </a:extLst>
            </p:cNvPr>
            <p:cNvSpPr/>
            <p:nvPr/>
          </p:nvSpPr>
          <p:spPr>
            <a:xfrm>
              <a:off x="3961558" y="5287744"/>
              <a:ext cx="696943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6m(y)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2E75578-D08F-1DFF-ABA3-BA182876FAD4}"/>
                </a:ext>
              </a:extLst>
            </p:cNvPr>
            <p:cNvSpPr/>
            <p:nvPr/>
          </p:nvSpPr>
          <p:spPr>
            <a:xfrm>
              <a:off x="3164871" y="4210528"/>
              <a:ext cx="1493629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048C41-4342-E899-4F87-B4E0C8A53C6A}"/>
                </a:ext>
              </a:extLst>
            </p:cNvPr>
            <p:cNvSpPr/>
            <p:nvPr/>
          </p:nvSpPr>
          <p:spPr>
            <a:xfrm>
              <a:off x="2382932" y="5287744"/>
              <a:ext cx="1582243" cy="6969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7AB6485-ED3F-EAB9-7587-06A579D1CBD2}"/>
                </a:ext>
              </a:extLst>
            </p:cNvPr>
            <p:cNvSpPr/>
            <p:nvPr/>
          </p:nvSpPr>
          <p:spPr>
            <a:xfrm>
              <a:off x="1590544" y="4210528"/>
              <a:ext cx="1576027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3</a:t>
              </a:r>
              <a:r>
                <a:rPr lang="en-US" altLang="ko-KR" sz="1000" dirty="0">
                  <a:solidFill>
                    <a:schemeClr val="tx1"/>
                  </a:solidFill>
                </a:rPr>
                <a:t>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9E7812B-C217-D7B0-3257-7BFE194B9D60}"/>
                </a:ext>
              </a:extLst>
            </p:cNvPr>
            <p:cNvSpPr/>
            <p:nvPr/>
          </p:nvSpPr>
          <p:spPr>
            <a:xfrm>
              <a:off x="1590544" y="5287744"/>
              <a:ext cx="792389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2m(y)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A3BDD4A-A03F-174D-7054-395339129A1F}"/>
                </a:ext>
              </a:extLst>
            </p:cNvPr>
            <p:cNvCxnSpPr>
              <a:cxnSpLocks/>
            </p:cNvCxnSpPr>
            <p:nvPr/>
          </p:nvCxnSpPr>
          <p:spPr>
            <a:xfrm>
              <a:off x="4002116" y="4209241"/>
              <a:ext cx="0" cy="177544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98B92DE-CD35-4E42-A68A-0E07F48EED4C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06" y="5287744"/>
              <a:ext cx="0" cy="696942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ECADE83-F360-E37C-F5DB-DDFE944F4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31144" y="5287744"/>
              <a:ext cx="1528754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D475C71-4630-A11C-FAD9-3EFAAB716B51}"/>
                </a:ext>
              </a:extLst>
            </p:cNvPr>
            <p:cNvCxnSpPr/>
            <p:nvPr/>
          </p:nvCxnSpPr>
          <p:spPr>
            <a:xfrm>
              <a:off x="1588189" y="4414537"/>
              <a:ext cx="159391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B51A5005-51A2-C112-470A-820A5185B707}"/>
                </a:ext>
              </a:extLst>
            </p:cNvPr>
            <p:cNvCxnSpPr/>
            <p:nvPr/>
          </p:nvCxnSpPr>
          <p:spPr>
            <a:xfrm>
              <a:off x="1588189" y="5020626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49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1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26229F2E-1D19-C98A-D5E4-CC350F37DFE1}"/>
                </a:ext>
              </a:extLst>
            </p:cNvPr>
            <p:cNvCxnSpPr/>
            <p:nvPr/>
          </p:nvCxnSpPr>
          <p:spPr>
            <a:xfrm>
              <a:off x="1588189" y="4842008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49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2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E418FBAE-B3A8-7C8E-5A49-D76DE71D4CB3}"/>
                </a:ext>
              </a:extLst>
            </p:cNvPr>
            <p:cNvCxnSpPr/>
            <p:nvPr/>
          </p:nvCxnSpPr>
          <p:spPr>
            <a:xfrm>
              <a:off x="1588189" y="4633858"/>
              <a:ext cx="1593917" cy="0"/>
            </a:xfrm>
            <a:prstGeom prst="straightConnector1">
              <a:avLst/>
            </a:prstGeom>
            <a:ln>
              <a:solidFill>
                <a:schemeClr val="bg1">
                  <a:alpha val="90000"/>
                </a:schemeClr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3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1AC0C7-09CF-AAA5-BC24-34EB8EA2A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1723" y="4229165"/>
              <a:ext cx="0" cy="1058580"/>
            </a:xfrm>
            <a:prstGeom prst="straightConnector1">
              <a:avLst/>
            </a:prstGeom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CB01547-87FE-DDCC-4978-9432732843A2}"/>
                </a:ext>
              </a:extLst>
            </p:cNvPr>
            <p:cNvSpPr/>
            <p:nvPr/>
          </p:nvSpPr>
          <p:spPr>
            <a:xfrm>
              <a:off x="5363420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2D69B50-AA94-1572-4D65-6F3EED092487}"/>
                </a:ext>
              </a:extLst>
            </p:cNvPr>
            <p:cNvSpPr/>
            <p:nvPr/>
          </p:nvSpPr>
          <p:spPr>
            <a:xfrm>
              <a:off x="5217131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6C48F47-F412-8B2C-F2BE-0038853D8947}"/>
                </a:ext>
              </a:extLst>
            </p:cNvPr>
            <p:cNvSpPr/>
            <p:nvPr/>
          </p:nvSpPr>
          <p:spPr>
            <a:xfrm>
              <a:off x="3519157" y="5576297"/>
              <a:ext cx="119836" cy="119836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423AFD47-0303-7922-B03E-360F9841F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395" y="1168400"/>
              <a:ext cx="0" cy="195441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7631201-937B-B92B-C0B6-D5785B1C40FD}"/>
                </a:ext>
              </a:extLst>
            </p:cNvPr>
            <p:cNvSpPr txBox="1"/>
            <p:nvPr/>
          </p:nvSpPr>
          <p:spPr>
            <a:xfrm>
              <a:off x="3206772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8m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029F9AE0-331B-D598-4477-B1842900A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9342" y="1150644"/>
              <a:ext cx="0" cy="160136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AFCB00E-67FA-254A-9E60-98E2D5E695B5}"/>
                </a:ext>
              </a:extLst>
            </p:cNvPr>
            <p:cNvSpPr txBox="1"/>
            <p:nvPr/>
          </p:nvSpPr>
          <p:spPr>
            <a:xfrm>
              <a:off x="3723839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35004E18-2E90-3D4B-A9EF-F9D43B68F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4054" y="1171852"/>
              <a:ext cx="0" cy="147404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34096D2D-0452-A0A5-B3EB-4573B4968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5162" y="1168400"/>
              <a:ext cx="0" cy="205233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9ACF126F-29FA-9ADB-799D-6D625F041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4478" y="1168400"/>
              <a:ext cx="0" cy="1326225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EA2E04F-9554-C014-79BB-363FE159B6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460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5D293C0D-685C-DBD4-42DC-E3C7F6E2F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1112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EAA0FED2-8014-6BF1-B56B-4C93613CF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1791" y="5173775"/>
              <a:ext cx="0" cy="11539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AC1BD8F2-FB2F-39D8-0A46-7C7ABA2D0DA3}"/>
                </a:ext>
              </a:extLst>
            </p:cNvPr>
            <p:cNvCxnSpPr/>
            <p:nvPr/>
          </p:nvCxnSpPr>
          <p:spPr>
            <a:xfrm>
              <a:off x="5455776" y="4414537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F07BCD5D-4831-F376-6365-C6B358C47EC2}"/>
                </a:ext>
              </a:extLst>
            </p:cNvPr>
            <p:cNvCxnSpPr/>
            <p:nvPr/>
          </p:nvCxnSpPr>
          <p:spPr>
            <a:xfrm>
              <a:off x="5455776" y="4564899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2A3C8D10-C888-680C-3ABB-22875AE48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38993" y="5639098"/>
              <a:ext cx="230488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D802077D-4161-2BA8-651F-792434064407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3179033"/>
              <a:ext cx="213027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90C9723-D5B5-382E-6AE0-82D89CAF692D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3374180"/>
              <a:ext cx="213027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1A3824C-1B6F-7191-D71B-4F9935705FB6}"/>
                </a:ext>
              </a:extLst>
            </p:cNvPr>
            <p:cNvCxnSpPr/>
            <p:nvPr/>
          </p:nvCxnSpPr>
          <p:spPr>
            <a:xfrm>
              <a:off x="7769392" y="2802556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2E97BBA9-C897-A350-367E-57B8D972EE61}"/>
                </a:ext>
              </a:extLst>
            </p:cNvPr>
            <p:cNvCxnSpPr/>
            <p:nvPr/>
          </p:nvCxnSpPr>
          <p:spPr>
            <a:xfrm>
              <a:off x="7769392" y="3705555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C451A8B2-0E88-6B6F-1930-B489015AB5A6}"/>
                </a:ext>
              </a:extLst>
            </p:cNvPr>
            <p:cNvCxnSpPr>
              <a:cxnSpLocks/>
            </p:cNvCxnSpPr>
            <p:nvPr/>
          </p:nvCxnSpPr>
          <p:spPr>
            <a:xfrm>
              <a:off x="4145965" y="3284347"/>
              <a:ext cx="4456497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6A6CC44-A0ED-9E34-F97C-CE8DA8BF3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0439" y="4229165"/>
              <a:ext cx="23923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29447F8-A9AA-0F7C-58FA-028F9434ACB9}"/>
                </a:ext>
              </a:extLst>
            </p:cNvPr>
            <p:cNvSpPr txBox="1"/>
            <p:nvPr/>
          </p:nvSpPr>
          <p:spPr>
            <a:xfrm>
              <a:off x="5083103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20m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62C7EB-B95D-C2B7-584E-03623DD9186A}"/>
                </a:ext>
              </a:extLst>
            </p:cNvPr>
            <p:cNvSpPr txBox="1"/>
            <p:nvPr/>
          </p:nvSpPr>
          <p:spPr>
            <a:xfrm>
              <a:off x="5516867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4ED375E-4150-0915-4933-EAD499519F05}"/>
                </a:ext>
              </a:extLst>
            </p:cNvPr>
            <p:cNvSpPr txBox="1"/>
            <p:nvPr/>
          </p:nvSpPr>
          <p:spPr>
            <a:xfrm>
              <a:off x="7375633" y="94253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2F2B78D-979C-2DD0-AC2F-F6245F61B2F2}"/>
                </a:ext>
              </a:extLst>
            </p:cNvPr>
            <p:cNvSpPr txBox="1"/>
            <p:nvPr/>
          </p:nvSpPr>
          <p:spPr>
            <a:xfrm>
              <a:off x="770643" y="2999702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EB0CE23-F934-C16E-3A5F-B1EBBAD95B69}"/>
                </a:ext>
              </a:extLst>
            </p:cNvPr>
            <p:cNvSpPr txBox="1"/>
            <p:nvPr/>
          </p:nvSpPr>
          <p:spPr>
            <a:xfrm>
              <a:off x="770643" y="3247536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17m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18F74AC-0F01-FB63-1E85-61168EA8655E}"/>
                </a:ext>
              </a:extLst>
            </p:cNvPr>
            <p:cNvSpPr txBox="1"/>
            <p:nvPr/>
          </p:nvSpPr>
          <p:spPr>
            <a:xfrm>
              <a:off x="1988352" y="6365258"/>
              <a:ext cx="7282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-2.9m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7D21351-A802-97DB-C0BD-FBE1CFCB53F0}"/>
                </a:ext>
              </a:extLst>
            </p:cNvPr>
            <p:cNvSpPr txBox="1"/>
            <p:nvPr/>
          </p:nvSpPr>
          <p:spPr>
            <a:xfrm>
              <a:off x="3744791" y="6365258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9.1m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880BE9FD-CA62-A360-85C2-ACD16A224089}"/>
                </a:ext>
              </a:extLst>
            </p:cNvPr>
            <p:cNvSpPr txBox="1"/>
            <p:nvPr/>
          </p:nvSpPr>
          <p:spPr>
            <a:xfrm>
              <a:off x="4709469" y="6365258"/>
              <a:ext cx="25338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18.5m,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우측의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26152062-38D7-318A-4EA8-94E657DE7316}"/>
                </a:ext>
              </a:extLst>
            </p:cNvPr>
            <p:cNvSpPr txBox="1"/>
            <p:nvPr/>
          </p:nvSpPr>
          <p:spPr>
            <a:xfrm>
              <a:off x="5974446" y="5513100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3BB86F0-5A03-AAAE-B202-35F8108203F7}"/>
                </a:ext>
              </a:extLst>
            </p:cNvPr>
            <p:cNvSpPr txBox="1"/>
            <p:nvPr/>
          </p:nvSpPr>
          <p:spPr>
            <a:xfrm>
              <a:off x="5974446" y="4251726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22m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88FA0652-8124-5D5B-B343-8237154E081C}"/>
                </a:ext>
              </a:extLst>
            </p:cNvPr>
            <p:cNvSpPr txBox="1"/>
            <p:nvPr/>
          </p:nvSpPr>
          <p:spPr>
            <a:xfrm>
              <a:off x="5974445" y="4434996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8AFCD79-C00E-1492-7E3A-95F8906E4128}"/>
                </a:ext>
              </a:extLst>
            </p:cNvPr>
            <p:cNvSpPr txBox="1"/>
            <p:nvPr/>
          </p:nvSpPr>
          <p:spPr>
            <a:xfrm>
              <a:off x="8206178" y="3544257"/>
              <a:ext cx="2677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18m,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아래의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0.5m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9F70FEB-0ADF-134B-95CE-7ABD94928317}"/>
                </a:ext>
              </a:extLst>
            </p:cNvPr>
            <p:cNvSpPr txBox="1"/>
            <p:nvPr/>
          </p:nvSpPr>
          <p:spPr>
            <a:xfrm>
              <a:off x="8568233" y="3149443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9F0613C-4C46-3499-4DF4-C0060301374E}"/>
                </a:ext>
              </a:extLst>
            </p:cNvPr>
            <p:cNvSpPr txBox="1"/>
            <p:nvPr/>
          </p:nvSpPr>
          <p:spPr>
            <a:xfrm>
              <a:off x="8206178" y="2667566"/>
              <a:ext cx="2613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14m,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위의 레이저 간 간격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0.5m 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33B36495-75F0-B1C2-1517-1D46803A0F44}"/>
                </a:ext>
              </a:extLst>
            </p:cNvPr>
            <p:cNvCxnSpPr/>
            <p:nvPr/>
          </p:nvCxnSpPr>
          <p:spPr>
            <a:xfrm>
              <a:off x="5455776" y="5148499"/>
              <a:ext cx="488105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559B4DB-7D1F-B220-35B6-4E82782CCDAB}"/>
                </a:ext>
              </a:extLst>
            </p:cNvPr>
            <p:cNvSpPr txBox="1"/>
            <p:nvPr/>
          </p:nvSpPr>
          <p:spPr>
            <a:xfrm>
              <a:off x="5974445" y="5002817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28m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59D2FA7C-EB8A-4FB9-9481-6B9C6D64EC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9075" y="5984686"/>
              <a:ext cx="0" cy="334187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38E52AE-D694-0ABD-4073-1AFF87308EB0}"/>
                </a:ext>
              </a:extLst>
            </p:cNvPr>
            <p:cNvSpPr txBox="1"/>
            <p:nvPr/>
          </p:nvSpPr>
          <p:spPr>
            <a:xfrm>
              <a:off x="3312754" y="6365258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6m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9194AD9-600D-01B5-955A-1516332AB14E}"/>
                </a:ext>
              </a:extLst>
            </p:cNvPr>
            <p:cNvSpPr/>
            <p:nvPr/>
          </p:nvSpPr>
          <p:spPr>
            <a:xfrm>
              <a:off x="5075393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B1867019-5253-4E2A-FFBD-E12F3BA635B3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1731885"/>
              <a:ext cx="1473739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21B39E7A-A1F7-1A6B-49C3-1A268C415783}"/>
                </a:ext>
              </a:extLst>
            </p:cNvPr>
            <p:cNvSpPr txBox="1"/>
            <p:nvPr/>
          </p:nvSpPr>
          <p:spPr>
            <a:xfrm>
              <a:off x="770643" y="1570931"/>
              <a:ext cx="5326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3m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7DC0A895-814A-4133-C8FF-5B3B90FDFFF4}"/>
                </a:ext>
              </a:extLst>
            </p:cNvPr>
            <p:cNvCxnSpPr>
              <a:cxnSpLocks/>
            </p:cNvCxnSpPr>
            <p:nvPr/>
          </p:nvCxnSpPr>
          <p:spPr>
            <a:xfrm>
              <a:off x="1260629" y="1914937"/>
              <a:ext cx="1826308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4AA71DD-F26E-E4F2-56CF-5F7426DBA5B0}"/>
                </a:ext>
              </a:extLst>
            </p:cNvPr>
            <p:cNvSpPr txBox="1"/>
            <p:nvPr/>
          </p:nvSpPr>
          <p:spPr>
            <a:xfrm>
              <a:off x="7413" y="1775280"/>
              <a:ext cx="12958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위치 상관 없음</a:t>
              </a:r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</a:rPr>
                <a:t>, </a:t>
              </a:r>
            </a:p>
            <a:p>
              <a:pPr algn="r"/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</a:rPr>
                <a:t>자연스럽게 배치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92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7" name="직사각형 29">
            <a:extLst>
              <a:ext uri="{FF2B5EF4-FFF2-40B4-BE49-F238E27FC236}">
                <a16:creationId xmlns:a16="http://schemas.microsoft.com/office/drawing/2014/main" id="{14409906-792F-6AB1-E94A-2D439D843B2C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949911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893760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2507141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774190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987358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811635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724263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4039550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4039550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923748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6549941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6599701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8429994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8530726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987358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987358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800553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800553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800553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800553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6603585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6603585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6603585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6603585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6603585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6603585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4606080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4606080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6412244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6412244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6412244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6412244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8265049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8265049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8265049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8265049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8265049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8265049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3388956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3388956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887307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741525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801443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2242777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5349598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5349598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5337356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4616146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819459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3037520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2245132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2245132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656704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996894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3085732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2242777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2242777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2242777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2242777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2116311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6018008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871719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4173745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6A6CC44-A0ED-9E34-F97C-CE8DA8BF3372}"/>
              </a:ext>
            </a:extLst>
          </p:cNvPr>
          <p:cNvCxnSpPr>
            <a:cxnSpLocks/>
          </p:cNvCxnSpPr>
          <p:nvPr/>
        </p:nvCxnSpPr>
        <p:spPr>
          <a:xfrm flipH="1">
            <a:off x="2945027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9194AD9-600D-01B5-955A-1516332AB14E}"/>
              </a:ext>
            </a:extLst>
          </p:cNvPr>
          <p:cNvSpPr/>
          <p:nvPr/>
        </p:nvSpPr>
        <p:spPr>
          <a:xfrm>
            <a:off x="572998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DDBF9AC-D5F4-46C3-D4EE-E9CBC31C6E55}"/>
              </a:ext>
            </a:extLst>
          </p:cNvPr>
          <p:cNvCxnSpPr>
            <a:cxnSpLocks/>
          </p:cNvCxnSpPr>
          <p:nvPr/>
        </p:nvCxnSpPr>
        <p:spPr>
          <a:xfrm flipV="1">
            <a:off x="4774190" y="1171852"/>
            <a:ext cx="0" cy="1999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F404AAF-3D40-3BBD-875C-38789428F35C}"/>
              </a:ext>
            </a:extLst>
          </p:cNvPr>
          <p:cNvSpPr txBox="1"/>
          <p:nvPr/>
        </p:nvSpPr>
        <p:spPr>
          <a:xfrm>
            <a:off x="4509704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22DAD593-ACAF-6F5E-0AD4-DDD005F70437}"/>
              </a:ext>
            </a:extLst>
          </p:cNvPr>
          <p:cNvCxnSpPr>
            <a:cxnSpLocks/>
          </p:cNvCxnSpPr>
          <p:nvPr/>
        </p:nvCxnSpPr>
        <p:spPr>
          <a:xfrm flipV="1">
            <a:off x="6561023" y="1171852"/>
            <a:ext cx="0" cy="199908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477AF2F-75AE-9E74-52A9-AEFD22729638}"/>
              </a:ext>
            </a:extLst>
          </p:cNvPr>
          <p:cNvSpPr txBox="1"/>
          <p:nvPr/>
        </p:nvSpPr>
        <p:spPr>
          <a:xfrm>
            <a:off x="6296537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6E4198-338C-7F8B-F6E9-26D5E4A3BE00}"/>
              </a:ext>
            </a:extLst>
          </p:cNvPr>
          <p:cNvCxnSpPr/>
          <p:nvPr/>
        </p:nvCxnSpPr>
        <p:spPr>
          <a:xfrm flipH="1">
            <a:off x="1640009" y="4414537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06A63F1-2B9E-F060-8ED0-4D680E09E01C}"/>
              </a:ext>
            </a:extLst>
          </p:cNvPr>
          <p:cNvSpPr txBox="1"/>
          <p:nvPr/>
        </p:nvSpPr>
        <p:spPr>
          <a:xfrm>
            <a:off x="1140307" y="427192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89DAD5C3-9A5C-FA61-D527-CA63897CFDAF}"/>
              </a:ext>
            </a:extLst>
          </p:cNvPr>
          <p:cNvCxnSpPr>
            <a:cxnSpLocks/>
          </p:cNvCxnSpPr>
          <p:nvPr/>
        </p:nvCxnSpPr>
        <p:spPr>
          <a:xfrm flipV="1">
            <a:off x="3024630" y="5984686"/>
            <a:ext cx="0" cy="2773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0E3D22E2-7C9D-CBE8-0454-D99CBB828EB7}"/>
              </a:ext>
            </a:extLst>
          </p:cNvPr>
          <p:cNvSpPr txBox="1"/>
          <p:nvPr/>
        </p:nvSpPr>
        <p:spPr>
          <a:xfrm>
            <a:off x="1133520" y="6267120"/>
            <a:ext cx="259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2.5m, 3.5m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높이에 하나씩 존재</a:t>
            </a: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6CE19DE-DDFB-8F70-A42F-98D5265B55AB}"/>
              </a:ext>
            </a:extLst>
          </p:cNvPr>
          <p:cNvCxnSpPr>
            <a:cxnSpLocks/>
          </p:cNvCxnSpPr>
          <p:nvPr/>
        </p:nvCxnSpPr>
        <p:spPr>
          <a:xfrm flipV="1">
            <a:off x="4656704" y="5984686"/>
            <a:ext cx="0" cy="2773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B9BACC8-F4EE-092C-10F6-596515F0C22F}"/>
              </a:ext>
            </a:extLst>
          </p:cNvPr>
          <p:cNvSpPr txBox="1"/>
          <p:nvPr/>
        </p:nvSpPr>
        <p:spPr>
          <a:xfrm>
            <a:off x="4379602" y="6262043"/>
            <a:ext cx="259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5.5m, 6.5m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높이에 하나씩 존재 </a:t>
            </a: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B00AB02B-4D2D-51A8-045E-682D65FA1B56}"/>
              </a:ext>
            </a:extLst>
          </p:cNvPr>
          <p:cNvCxnSpPr/>
          <p:nvPr/>
        </p:nvCxnSpPr>
        <p:spPr>
          <a:xfrm flipH="1">
            <a:off x="6143656" y="4410420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1898FAF6-A58A-8A09-FCC9-6541096205C0}"/>
              </a:ext>
            </a:extLst>
          </p:cNvPr>
          <p:cNvCxnSpPr/>
          <p:nvPr/>
        </p:nvCxnSpPr>
        <p:spPr>
          <a:xfrm flipH="1">
            <a:off x="6143656" y="4563117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F77989AF-96A1-12D7-5550-5834762F74E7}"/>
              </a:ext>
            </a:extLst>
          </p:cNvPr>
          <p:cNvSpPr txBox="1"/>
          <p:nvPr/>
        </p:nvSpPr>
        <p:spPr>
          <a:xfrm>
            <a:off x="6741641" y="4331557"/>
            <a:ext cx="1666310" cy="27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8.5m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AB69FCDB-B2E9-769B-ADE0-B5AA2082E5BF}"/>
              </a:ext>
            </a:extLst>
          </p:cNvPr>
          <p:cNvCxnSpPr/>
          <p:nvPr/>
        </p:nvCxnSpPr>
        <p:spPr>
          <a:xfrm flipH="1">
            <a:off x="8461002" y="3705554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ED8B28EE-2385-AB0E-8E28-8A7B3E985122}"/>
              </a:ext>
            </a:extLst>
          </p:cNvPr>
          <p:cNvCxnSpPr/>
          <p:nvPr/>
        </p:nvCxnSpPr>
        <p:spPr>
          <a:xfrm flipH="1">
            <a:off x="8461002" y="2802556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0209D894-0653-C4FF-1C2B-477EE787E5BD}"/>
              </a:ext>
            </a:extLst>
          </p:cNvPr>
          <p:cNvCxnSpPr/>
          <p:nvPr/>
        </p:nvCxnSpPr>
        <p:spPr>
          <a:xfrm flipH="1">
            <a:off x="2384590" y="2802556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C2ABF5E-E79F-0B81-785D-FF29A6DB62EF}"/>
              </a:ext>
            </a:extLst>
          </p:cNvPr>
          <p:cNvCxnSpPr/>
          <p:nvPr/>
        </p:nvCxnSpPr>
        <p:spPr>
          <a:xfrm flipH="1">
            <a:off x="2369621" y="3705554"/>
            <a:ext cx="60276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48E1EF7-6FCD-F9E1-06A0-AE383CDD83E2}"/>
              </a:ext>
            </a:extLst>
          </p:cNvPr>
          <p:cNvCxnSpPr>
            <a:cxnSpLocks/>
          </p:cNvCxnSpPr>
          <p:nvPr/>
        </p:nvCxnSpPr>
        <p:spPr>
          <a:xfrm flipV="1">
            <a:off x="5604225" y="1171852"/>
            <a:ext cx="0" cy="25152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8DD81C9F-FB20-44AF-5458-6C16ED89D407}"/>
              </a:ext>
            </a:extLst>
          </p:cNvPr>
          <p:cNvCxnSpPr>
            <a:cxnSpLocks/>
          </p:cNvCxnSpPr>
          <p:nvPr/>
        </p:nvCxnSpPr>
        <p:spPr>
          <a:xfrm flipV="1">
            <a:off x="5717000" y="1154097"/>
            <a:ext cx="0" cy="146481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7C8F2DB9-E0A5-8977-34D6-860268918341}"/>
              </a:ext>
            </a:extLst>
          </p:cNvPr>
          <p:cNvSpPr txBox="1"/>
          <p:nvPr/>
        </p:nvSpPr>
        <p:spPr>
          <a:xfrm>
            <a:off x="5396703" y="910067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0000E0E-3CF0-0718-E1F0-A2617E875E72}"/>
              </a:ext>
            </a:extLst>
          </p:cNvPr>
          <p:cNvSpPr txBox="1"/>
          <p:nvPr/>
        </p:nvSpPr>
        <p:spPr>
          <a:xfrm>
            <a:off x="1845290" y="264803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3B8AFB2-F666-E901-08CB-A8FAA37A04E4}"/>
              </a:ext>
            </a:extLst>
          </p:cNvPr>
          <p:cNvSpPr txBox="1"/>
          <p:nvPr/>
        </p:nvSpPr>
        <p:spPr>
          <a:xfrm>
            <a:off x="1845290" y="3553931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2270684-8EE6-031B-BD63-2D33F0F4A43F}"/>
              </a:ext>
            </a:extLst>
          </p:cNvPr>
          <p:cNvSpPr txBox="1"/>
          <p:nvPr/>
        </p:nvSpPr>
        <p:spPr>
          <a:xfrm>
            <a:off x="9063770" y="2648031"/>
            <a:ext cx="8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0C899A7-8968-0C20-FCC3-2024971D4D58}"/>
              </a:ext>
            </a:extLst>
          </p:cNvPr>
          <p:cNvSpPr txBox="1"/>
          <p:nvPr/>
        </p:nvSpPr>
        <p:spPr>
          <a:xfrm>
            <a:off x="9063770" y="3567054"/>
            <a:ext cx="895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F1305FE-78EA-0AD7-19A6-4FA639992955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따로 표기하지 않은 오브젝트들은 모두 바닥 높이 위에 존재</a:t>
            </a:r>
          </a:p>
        </p:txBody>
      </p: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E5A0E2A2-5599-090C-E5CF-BDF8F9B01FA3}"/>
              </a:ext>
            </a:extLst>
          </p:cNvPr>
          <p:cNvCxnSpPr>
            <a:cxnSpLocks/>
          </p:cNvCxnSpPr>
          <p:nvPr/>
        </p:nvCxnSpPr>
        <p:spPr>
          <a:xfrm flipH="1">
            <a:off x="2384590" y="1731885"/>
            <a:ext cx="1004366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387890F4-8BF7-1C34-3B43-EEC8E97A3727}"/>
              </a:ext>
            </a:extLst>
          </p:cNvPr>
          <p:cNvSpPr txBox="1"/>
          <p:nvPr/>
        </p:nvSpPr>
        <p:spPr>
          <a:xfrm>
            <a:off x="292964" y="1575973"/>
            <a:ext cx="2084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유리 벽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| 0m ~ 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39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949911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893760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2507141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774190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987358" y="2381524"/>
            <a:ext cx="1749388" cy="178941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811635" y="2381524"/>
            <a:ext cx="1749388" cy="1789415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724263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4039550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4039550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923748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6549941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6599701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8429994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8530726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987358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987358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800553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800553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800553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800553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6603585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6603585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6603585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6603585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6603585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6603585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4606080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4606080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6412244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6412244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6412244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6412244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8265049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8265049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8265049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8265049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8265049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8265049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3388956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3388956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887307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741525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801443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2242777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5349598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5349598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5337356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4616146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819459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3037520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2245132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2245132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656704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996894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3085732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2242777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2242777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2242777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2242777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2116311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6018008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871719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4173745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86A6CC44-A0ED-9E34-F97C-CE8DA8BF3372}"/>
              </a:ext>
            </a:extLst>
          </p:cNvPr>
          <p:cNvCxnSpPr>
            <a:cxnSpLocks/>
          </p:cNvCxnSpPr>
          <p:nvPr/>
        </p:nvCxnSpPr>
        <p:spPr>
          <a:xfrm flipH="1">
            <a:off x="2945027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타원 208">
            <a:extLst>
              <a:ext uri="{FF2B5EF4-FFF2-40B4-BE49-F238E27FC236}">
                <a16:creationId xmlns:a16="http://schemas.microsoft.com/office/drawing/2014/main" id="{79194AD9-600D-01B5-955A-1516332AB14E}"/>
              </a:ext>
            </a:extLst>
          </p:cNvPr>
          <p:cNvSpPr/>
          <p:nvPr/>
        </p:nvSpPr>
        <p:spPr>
          <a:xfrm>
            <a:off x="572998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9">
            <a:extLst>
              <a:ext uri="{FF2B5EF4-FFF2-40B4-BE49-F238E27FC236}">
                <a16:creationId xmlns:a16="http://schemas.microsoft.com/office/drawing/2014/main" id="{404CFF38-C54B-4884-26C6-62715E62D56C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3A195AE5-500A-1AE8-65B5-6CFAFE7BC8B9}"/>
              </a:ext>
            </a:extLst>
          </p:cNvPr>
          <p:cNvGrpSpPr/>
          <p:nvPr/>
        </p:nvGrpSpPr>
        <p:grpSpPr>
          <a:xfrm>
            <a:off x="419195" y="1268398"/>
            <a:ext cx="328978" cy="256426"/>
            <a:chOff x="9136332" y="4752869"/>
            <a:chExt cx="328978" cy="256426"/>
          </a:xfrm>
        </p:grpSpPr>
        <p:sp>
          <p:nvSpPr>
            <p:cNvPr id="214" name="타원 179">
              <a:extLst>
                <a:ext uri="{FF2B5EF4-FFF2-40B4-BE49-F238E27FC236}">
                  <a16:creationId xmlns:a16="http://schemas.microsoft.com/office/drawing/2014/main" id="{8591AC42-0A5E-0B37-A734-8AAF91C5836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TextBox 180">
              <a:extLst>
                <a:ext uri="{FF2B5EF4-FFF2-40B4-BE49-F238E27FC236}">
                  <a16:creationId xmlns:a16="http://schemas.microsoft.com/office/drawing/2014/main" id="{BFAD6A3F-A2B5-DDF5-3F56-727D619AA4E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41756505-17B4-1ABA-3C74-F5A6BDF4AB0C}"/>
              </a:ext>
            </a:extLst>
          </p:cNvPr>
          <p:cNvSpPr txBox="1"/>
          <p:nvPr/>
        </p:nvSpPr>
        <p:spPr>
          <a:xfrm>
            <a:off x="713726" y="127518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66062F6A-B2C4-95C0-AC7F-90B521B6E107}"/>
              </a:ext>
            </a:extLst>
          </p:cNvPr>
          <p:cNvGrpSpPr/>
          <p:nvPr/>
        </p:nvGrpSpPr>
        <p:grpSpPr>
          <a:xfrm>
            <a:off x="419195" y="1702561"/>
            <a:ext cx="328978" cy="256426"/>
            <a:chOff x="9136332" y="4752869"/>
            <a:chExt cx="328978" cy="256426"/>
          </a:xfrm>
        </p:grpSpPr>
        <p:sp>
          <p:nvSpPr>
            <p:cNvPr id="218" name="타원 179">
              <a:extLst>
                <a:ext uri="{FF2B5EF4-FFF2-40B4-BE49-F238E27FC236}">
                  <a16:creationId xmlns:a16="http://schemas.microsoft.com/office/drawing/2014/main" id="{2FE1D1F7-E979-66D0-4872-6E26D2E414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80">
              <a:extLst>
                <a:ext uri="{FF2B5EF4-FFF2-40B4-BE49-F238E27FC236}">
                  <a16:creationId xmlns:a16="http://schemas.microsoft.com/office/drawing/2014/main" id="{DF0D95F9-5F9B-E8CE-22D9-B8DC98E23B4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7069AB07-70F8-99B6-DFF6-B803F8EDC39B}"/>
              </a:ext>
            </a:extLst>
          </p:cNvPr>
          <p:cNvSpPr txBox="1"/>
          <p:nvPr/>
        </p:nvSpPr>
        <p:spPr>
          <a:xfrm>
            <a:off x="713726" y="1656206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8BA1F7F5-69B1-94CE-3158-5F374FEB683D}"/>
              </a:ext>
            </a:extLst>
          </p:cNvPr>
          <p:cNvGrpSpPr/>
          <p:nvPr/>
        </p:nvGrpSpPr>
        <p:grpSpPr>
          <a:xfrm>
            <a:off x="419195" y="2512308"/>
            <a:ext cx="328978" cy="256426"/>
            <a:chOff x="9136332" y="4752869"/>
            <a:chExt cx="328978" cy="256426"/>
          </a:xfrm>
        </p:grpSpPr>
        <p:sp>
          <p:nvSpPr>
            <p:cNvPr id="222" name="타원 179">
              <a:extLst>
                <a:ext uri="{FF2B5EF4-FFF2-40B4-BE49-F238E27FC236}">
                  <a16:creationId xmlns:a16="http://schemas.microsoft.com/office/drawing/2014/main" id="{AA07D3CE-68AB-93C2-D5A1-173C6573D89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TextBox 180">
              <a:extLst>
                <a:ext uri="{FF2B5EF4-FFF2-40B4-BE49-F238E27FC236}">
                  <a16:creationId xmlns:a16="http://schemas.microsoft.com/office/drawing/2014/main" id="{229CCAAB-CFA7-A3A5-DA6D-8B412F7FED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4" name="TextBox 223">
            <a:extLst>
              <a:ext uri="{FF2B5EF4-FFF2-40B4-BE49-F238E27FC236}">
                <a16:creationId xmlns:a16="http://schemas.microsoft.com/office/drawing/2014/main" id="{D0B7A029-9DB3-D8EE-081B-87466E0F5E8B}"/>
              </a:ext>
            </a:extLst>
          </p:cNvPr>
          <p:cNvSpPr txBox="1"/>
          <p:nvPr/>
        </p:nvSpPr>
        <p:spPr>
          <a:xfrm>
            <a:off x="713726" y="250541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B6172D07-4977-B21A-F74C-AF2C3CAEAD03}"/>
              </a:ext>
            </a:extLst>
          </p:cNvPr>
          <p:cNvGrpSpPr/>
          <p:nvPr/>
        </p:nvGrpSpPr>
        <p:grpSpPr>
          <a:xfrm>
            <a:off x="419195" y="2139579"/>
            <a:ext cx="328978" cy="256426"/>
            <a:chOff x="9136332" y="4752869"/>
            <a:chExt cx="328978" cy="256426"/>
          </a:xfrm>
        </p:grpSpPr>
        <p:sp>
          <p:nvSpPr>
            <p:cNvPr id="226" name="타원 179">
              <a:extLst>
                <a:ext uri="{FF2B5EF4-FFF2-40B4-BE49-F238E27FC236}">
                  <a16:creationId xmlns:a16="http://schemas.microsoft.com/office/drawing/2014/main" id="{E857326A-B2B5-70E7-6FAD-1442BEA43A0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" name="TextBox 180">
              <a:extLst>
                <a:ext uri="{FF2B5EF4-FFF2-40B4-BE49-F238E27FC236}">
                  <a16:creationId xmlns:a16="http://schemas.microsoft.com/office/drawing/2014/main" id="{B20F9D6C-2F88-C822-36AD-A8BAC866786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F495966D-FF58-1EDA-20C9-1FFBE1A804C2}"/>
              </a:ext>
            </a:extLst>
          </p:cNvPr>
          <p:cNvSpPr txBox="1"/>
          <p:nvPr/>
        </p:nvSpPr>
        <p:spPr>
          <a:xfrm>
            <a:off x="713726" y="214636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발판</a:t>
            </a: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22A6FD61-F0F9-6609-9DB3-485F8E9C55B8}"/>
              </a:ext>
            </a:extLst>
          </p:cNvPr>
          <p:cNvGrpSpPr/>
          <p:nvPr/>
        </p:nvGrpSpPr>
        <p:grpSpPr>
          <a:xfrm>
            <a:off x="2799690" y="2230469"/>
            <a:ext cx="328978" cy="256426"/>
            <a:chOff x="9136332" y="4752869"/>
            <a:chExt cx="328978" cy="256426"/>
          </a:xfrm>
        </p:grpSpPr>
        <p:sp>
          <p:nvSpPr>
            <p:cNvPr id="233" name="타원 179">
              <a:extLst>
                <a:ext uri="{FF2B5EF4-FFF2-40B4-BE49-F238E27FC236}">
                  <a16:creationId xmlns:a16="http://schemas.microsoft.com/office/drawing/2014/main" id="{F1E336E9-08E9-D1BB-FE93-0F9736CE0C80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TextBox 180">
              <a:extLst>
                <a:ext uri="{FF2B5EF4-FFF2-40B4-BE49-F238E27FC236}">
                  <a16:creationId xmlns:a16="http://schemas.microsoft.com/office/drawing/2014/main" id="{1CBB5598-34D5-2487-BC16-260C27982CD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78B5430-F675-2811-3746-22D8B0B72B84}"/>
              </a:ext>
            </a:extLst>
          </p:cNvPr>
          <p:cNvGrpSpPr/>
          <p:nvPr/>
        </p:nvGrpSpPr>
        <p:grpSpPr>
          <a:xfrm>
            <a:off x="4636064" y="2230469"/>
            <a:ext cx="328978" cy="256426"/>
            <a:chOff x="9136332" y="4752869"/>
            <a:chExt cx="328978" cy="256426"/>
          </a:xfrm>
        </p:grpSpPr>
        <p:sp>
          <p:nvSpPr>
            <p:cNvPr id="236" name="타원 179">
              <a:extLst>
                <a:ext uri="{FF2B5EF4-FFF2-40B4-BE49-F238E27FC236}">
                  <a16:creationId xmlns:a16="http://schemas.microsoft.com/office/drawing/2014/main" id="{AB61D56E-F567-EDC7-7CDE-2B598D7A3E7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TextBox 180">
              <a:extLst>
                <a:ext uri="{FF2B5EF4-FFF2-40B4-BE49-F238E27FC236}">
                  <a16:creationId xmlns:a16="http://schemas.microsoft.com/office/drawing/2014/main" id="{2D458C55-88F4-C5E5-5AE5-225BFF4BEB9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BDA8D343-9C34-7C21-7F57-36F2E1EB282E}"/>
              </a:ext>
            </a:extLst>
          </p:cNvPr>
          <p:cNvGrpSpPr/>
          <p:nvPr/>
        </p:nvGrpSpPr>
        <p:grpSpPr>
          <a:xfrm>
            <a:off x="4467442" y="2966973"/>
            <a:ext cx="328978" cy="256426"/>
            <a:chOff x="9136332" y="4752869"/>
            <a:chExt cx="328978" cy="256426"/>
          </a:xfrm>
        </p:grpSpPr>
        <p:sp>
          <p:nvSpPr>
            <p:cNvPr id="239" name="타원 179">
              <a:extLst>
                <a:ext uri="{FF2B5EF4-FFF2-40B4-BE49-F238E27FC236}">
                  <a16:creationId xmlns:a16="http://schemas.microsoft.com/office/drawing/2014/main" id="{EEE85D61-132C-BEF8-E295-A4A72BAE277B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0" name="TextBox 180">
              <a:extLst>
                <a:ext uri="{FF2B5EF4-FFF2-40B4-BE49-F238E27FC236}">
                  <a16:creationId xmlns:a16="http://schemas.microsoft.com/office/drawing/2014/main" id="{57B7F379-9CCA-95F4-19D0-217BD21E124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E9C1CE52-26ED-4E38-0FC7-4599745D8C8D}"/>
              </a:ext>
            </a:extLst>
          </p:cNvPr>
          <p:cNvGrpSpPr/>
          <p:nvPr/>
        </p:nvGrpSpPr>
        <p:grpSpPr>
          <a:xfrm>
            <a:off x="6293620" y="3009559"/>
            <a:ext cx="328978" cy="256426"/>
            <a:chOff x="9136332" y="4752869"/>
            <a:chExt cx="328978" cy="256426"/>
          </a:xfrm>
        </p:grpSpPr>
        <p:sp>
          <p:nvSpPr>
            <p:cNvPr id="242" name="타원 179">
              <a:extLst>
                <a:ext uri="{FF2B5EF4-FFF2-40B4-BE49-F238E27FC236}">
                  <a16:creationId xmlns:a16="http://schemas.microsoft.com/office/drawing/2014/main" id="{D10C1BD1-D545-BA01-6C2F-AED653913D90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TextBox 180">
              <a:extLst>
                <a:ext uri="{FF2B5EF4-FFF2-40B4-BE49-F238E27FC236}">
                  <a16:creationId xmlns:a16="http://schemas.microsoft.com/office/drawing/2014/main" id="{B49F5435-6072-ED97-5CA6-815B1291CA0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4A08459F-85CB-7F4A-ECF1-592C3B66D914}"/>
              </a:ext>
            </a:extLst>
          </p:cNvPr>
          <p:cNvGrpSpPr/>
          <p:nvPr/>
        </p:nvGrpSpPr>
        <p:grpSpPr>
          <a:xfrm>
            <a:off x="3420521" y="1791754"/>
            <a:ext cx="328978" cy="256426"/>
            <a:chOff x="9136332" y="4752869"/>
            <a:chExt cx="328978" cy="256426"/>
          </a:xfrm>
        </p:grpSpPr>
        <p:sp>
          <p:nvSpPr>
            <p:cNvPr id="245" name="타원 179">
              <a:extLst>
                <a:ext uri="{FF2B5EF4-FFF2-40B4-BE49-F238E27FC236}">
                  <a16:creationId xmlns:a16="http://schemas.microsoft.com/office/drawing/2014/main" id="{3B5E81B8-E744-B7D1-8729-A90DAAC7E38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TextBox 180">
              <a:extLst>
                <a:ext uri="{FF2B5EF4-FFF2-40B4-BE49-F238E27FC236}">
                  <a16:creationId xmlns:a16="http://schemas.microsoft.com/office/drawing/2014/main" id="{B8093EAC-3E35-85EA-E4B7-260E975FEEC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90D2FB2E-668D-6EB5-0D4F-4BF2557F970B}"/>
              </a:ext>
            </a:extLst>
          </p:cNvPr>
          <p:cNvGrpSpPr/>
          <p:nvPr/>
        </p:nvGrpSpPr>
        <p:grpSpPr>
          <a:xfrm>
            <a:off x="3530369" y="1278832"/>
            <a:ext cx="328978" cy="256426"/>
            <a:chOff x="9136332" y="4752869"/>
            <a:chExt cx="328978" cy="256426"/>
          </a:xfrm>
        </p:grpSpPr>
        <p:sp>
          <p:nvSpPr>
            <p:cNvPr id="248" name="타원 179">
              <a:extLst>
                <a:ext uri="{FF2B5EF4-FFF2-40B4-BE49-F238E27FC236}">
                  <a16:creationId xmlns:a16="http://schemas.microsoft.com/office/drawing/2014/main" id="{F15E8D10-D3C5-39ED-D349-99C6F2FB749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TextBox 180">
              <a:extLst>
                <a:ext uri="{FF2B5EF4-FFF2-40B4-BE49-F238E27FC236}">
                  <a16:creationId xmlns:a16="http://schemas.microsoft.com/office/drawing/2014/main" id="{A5561F6F-43B6-A8BE-AC46-FFA6E7AF317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0301B44C-3AF6-53A8-AE73-395509944476}"/>
              </a:ext>
            </a:extLst>
          </p:cNvPr>
          <p:cNvGrpSpPr/>
          <p:nvPr/>
        </p:nvGrpSpPr>
        <p:grpSpPr>
          <a:xfrm>
            <a:off x="3715052" y="3124159"/>
            <a:ext cx="328978" cy="256426"/>
            <a:chOff x="9136332" y="4752869"/>
            <a:chExt cx="328978" cy="256426"/>
          </a:xfrm>
        </p:grpSpPr>
        <p:sp>
          <p:nvSpPr>
            <p:cNvPr id="251" name="타원 179">
              <a:extLst>
                <a:ext uri="{FF2B5EF4-FFF2-40B4-BE49-F238E27FC236}">
                  <a16:creationId xmlns:a16="http://schemas.microsoft.com/office/drawing/2014/main" id="{7F2B7CC0-6346-BDD3-97FA-7D0C649DC28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TextBox 180">
              <a:extLst>
                <a:ext uri="{FF2B5EF4-FFF2-40B4-BE49-F238E27FC236}">
                  <a16:creationId xmlns:a16="http://schemas.microsoft.com/office/drawing/2014/main" id="{F4520B79-94A6-6F28-7264-E865A8DD1BA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3AE6D367-F857-9F48-2F8E-999B117D8CD4}"/>
              </a:ext>
            </a:extLst>
          </p:cNvPr>
          <p:cNvGrpSpPr/>
          <p:nvPr/>
        </p:nvGrpSpPr>
        <p:grpSpPr>
          <a:xfrm>
            <a:off x="5568199" y="3133808"/>
            <a:ext cx="328978" cy="256426"/>
            <a:chOff x="9136332" y="4752869"/>
            <a:chExt cx="328978" cy="256426"/>
          </a:xfrm>
        </p:grpSpPr>
        <p:sp>
          <p:nvSpPr>
            <p:cNvPr id="254" name="타원 179">
              <a:extLst>
                <a:ext uri="{FF2B5EF4-FFF2-40B4-BE49-F238E27FC236}">
                  <a16:creationId xmlns:a16="http://schemas.microsoft.com/office/drawing/2014/main" id="{6BC8BA0D-D46C-6D62-4A4C-A1F71DC9F5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TextBox 180">
              <a:extLst>
                <a:ext uri="{FF2B5EF4-FFF2-40B4-BE49-F238E27FC236}">
                  <a16:creationId xmlns:a16="http://schemas.microsoft.com/office/drawing/2014/main" id="{75590820-55AC-0655-A13C-1A39CE52478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56" name="타원 255">
            <a:extLst>
              <a:ext uri="{FF2B5EF4-FFF2-40B4-BE49-F238E27FC236}">
                <a16:creationId xmlns:a16="http://schemas.microsoft.com/office/drawing/2014/main" id="{9239E8D8-CCDD-C964-30CA-6FFF4276B1FF}"/>
              </a:ext>
            </a:extLst>
          </p:cNvPr>
          <p:cNvSpPr/>
          <p:nvPr/>
        </p:nvSpPr>
        <p:spPr>
          <a:xfrm>
            <a:off x="583684" y="308355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E30CC394-09EC-4C0B-4D15-E0D3E8E4E417}"/>
              </a:ext>
            </a:extLst>
          </p:cNvPr>
          <p:cNvSpPr txBox="1"/>
          <p:nvPr/>
        </p:nvSpPr>
        <p:spPr>
          <a:xfrm>
            <a:off x="713726" y="2891984"/>
            <a:ext cx="138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천장에서 아래로 향하는 레이저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CDCC50BA-128E-78D4-7406-98D80D1DC23E}"/>
              </a:ext>
            </a:extLst>
          </p:cNvPr>
          <p:cNvCxnSpPr>
            <a:cxnSpLocks/>
          </p:cNvCxnSpPr>
          <p:nvPr/>
        </p:nvCxnSpPr>
        <p:spPr>
          <a:xfrm>
            <a:off x="464493" y="3547716"/>
            <a:ext cx="283680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942D9EC-5B9E-0A94-8F2E-70F07DD0BE8D}"/>
              </a:ext>
            </a:extLst>
          </p:cNvPr>
          <p:cNvSpPr txBox="1"/>
          <p:nvPr/>
        </p:nvSpPr>
        <p:spPr>
          <a:xfrm>
            <a:off x="713726" y="3395754"/>
            <a:ext cx="138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유리 벽</a:t>
            </a:r>
          </a:p>
        </p:txBody>
      </p: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7CCB626B-4F01-F1D6-FEBB-2BD24933A0EE}"/>
              </a:ext>
            </a:extLst>
          </p:cNvPr>
          <p:cNvCxnSpPr>
            <a:cxnSpLocks/>
          </p:cNvCxnSpPr>
          <p:nvPr/>
        </p:nvCxnSpPr>
        <p:spPr>
          <a:xfrm>
            <a:off x="464493" y="3856150"/>
            <a:ext cx="2836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D1ED441-A6F5-7A80-4B8A-C8757181327E}"/>
              </a:ext>
            </a:extLst>
          </p:cNvPr>
          <p:cNvSpPr txBox="1"/>
          <p:nvPr/>
        </p:nvSpPr>
        <p:spPr>
          <a:xfrm>
            <a:off x="713726" y="3702080"/>
            <a:ext cx="1382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벽</a:t>
            </a:r>
          </a:p>
        </p:txBody>
      </p:sp>
    </p:spTree>
    <p:extLst>
      <p:ext uri="{BB962C8B-B14F-4D97-AF65-F5344CB8AC3E}">
        <p14:creationId xmlns:p14="http://schemas.microsoft.com/office/powerpoint/2010/main" val="1997031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667783" y="776695"/>
            <a:ext cx="217010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83369" y="390055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D5A4A78-0234-D6CB-C1CD-98749D604096}"/>
              </a:ext>
            </a:extLst>
          </p:cNvPr>
          <p:cNvGrpSpPr/>
          <p:nvPr/>
        </p:nvGrpSpPr>
        <p:grpSpPr>
          <a:xfrm>
            <a:off x="5011593" y="1486035"/>
            <a:ext cx="6784536" cy="4583502"/>
            <a:chOff x="4513282" y="1401186"/>
            <a:chExt cx="6784536" cy="458350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5346882" y="2343222"/>
              <a:ext cx="1824279" cy="186601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7D9A48-27F8-15B9-F2A3-938AEC84712B}"/>
                </a:ext>
              </a:extLst>
            </p:cNvPr>
            <p:cNvSpPr/>
            <p:nvPr/>
          </p:nvSpPr>
          <p:spPr>
            <a:xfrm>
              <a:off x="5290731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302D282-79A8-CA96-D5F5-BC887A9B7B47}"/>
                </a:ext>
              </a:extLst>
            </p:cNvPr>
            <p:cNvCxnSpPr>
              <a:cxnSpLocks/>
            </p:cNvCxnSpPr>
            <p:nvPr/>
          </p:nvCxnSpPr>
          <p:spPr>
            <a:xfrm>
              <a:off x="4904112" y="3276232"/>
              <a:ext cx="327728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53DAB61-A102-EC7F-A756-ED9C15153AD7}"/>
                </a:ext>
              </a:extLst>
            </p:cNvPr>
            <p:cNvSpPr/>
            <p:nvPr/>
          </p:nvSpPr>
          <p:spPr>
            <a:xfrm>
              <a:off x="7171161" y="2343222"/>
              <a:ext cx="1824279" cy="18660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EB96DDD-2A9A-E1CB-F02D-5C3E3A0CD171}"/>
                </a:ext>
              </a:extLst>
            </p:cNvPr>
            <p:cNvSpPr/>
            <p:nvPr/>
          </p:nvSpPr>
          <p:spPr>
            <a:xfrm>
              <a:off x="5384329" y="2381524"/>
              <a:ext cx="1749388" cy="178941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9FE8977-4E52-4403-7CC1-5FF78744EFE3}"/>
                </a:ext>
              </a:extLst>
            </p:cNvPr>
            <p:cNvSpPr/>
            <p:nvPr/>
          </p:nvSpPr>
          <p:spPr>
            <a:xfrm>
              <a:off x="7208606" y="2381524"/>
              <a:ext cx="1749388" cy="178941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42EA67-CBE9-AC6C-6AD5-4B374B257341}"/>
                </a:ext>
              </a:extLst>
            </p:cNvPr>
            <p:cNvSpPr/>
            <p:nvPr/>
          </p:nvSpPr>
          <p:spPr>
            <a:xfrm>
              <a:off x="7121234" y="3170937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21525CA-02F6-2F88-9AFE-2152C0AF83DD}"/>
                </a:ext>
              </a:extLst>
            </p:cNvPr>
            <p:cNvSpPr/>
            <p:nvPr/>
          </p:nvSpPr>
          <p:spPr>
            <a:xfrm>
              <a:off x="6436521" y="3122817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3D6B2E3-1E40-DA5C-E031-20D3C845886C}"/>
                </a:ext>
              </a:extLst>
            </p:cNvPr>
            <p:cNvSpPr/>
            <p:nvPr/>
          </p:nvSpPr>
          <p:spPr>
            <a:xfrm>
              <a:off x="6436521" y="3310733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5E52D55-3826-117C-D2CC-5E0A138FFEDA}"/>
                </a:ext>
              </a:extLst>
            </p:cNvPr>
            <p:cNvSpPr/>
            <p:nvPr/>
          </p:nvSpPr>
          <p:spPr>
            <a:xfrm>
              <a:off x="8320719" y="3220736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B091C07-34C5-70B9-12C5-FF7C7C350AC5}"/>
                </a:ext>
              </a:extLst>
            </p:cNvPr>
            <p:cNvSpPr/>
            <p:nvPr/>
          </p:nvSpPr>
          <p:spPr>
            <a:xfrm>
              <a:off x="8946912" y="3179033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2777B26-50BC-65D2-040F-04979984A070}"/>
                </a:ext>
              </a:extLst>
            </p:cNvPr>
            <p:cNvSpPr/>
            <p:nvPr/>
          </p:nvSpPr>
          <p:spPr>
            <a:xfrm>
              <a:off x="8996672" y="2343222"/>
              <a:ext cx="1824279" cy="1866019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5DA1F3A-489D-0FC2-35EA-22AA294BF537}"/>
                </a:ext>
              </a:extLst>
            </p:cNvPr>
            <p:cNvSpPr/>
            <p:nvPr/>
          </p:nvSpPr>
          <p:spPr>
            <a:xfrm>
              <a:off x="10826965" y="3130877"/>
              <a:ext cx="56151" cy="283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CB62896C-A0FE-EEB0-83A2-4D998318F07B}"/>
                </a:ext>
              </a:extLst>
            </p:cNvPr>
            <p:cNvCxnSpPr>
              <a:cxnSpLocks/>
            </p:cNvCxnSpPr>
            <p:nvPr/>
          </p:nvCxnSpPr>
          <p:spPr>
            <a:xfrm>
              <a:off x="10927697" y="3276232"/>
              <a:ext cx="370121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B24D28-0767-9A2F-9F3A-D6F430EB18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329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FDB2026F-C843-691A-2345-16502C9E0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4329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7903E017-5D9B-0CF7-2481-DCAFDC612B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2789472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99EB3D27-140C-E004-88B6-927EE05D5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370555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2815B2A5-B72D-E9A4-A4B6-78461D04F5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3801095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6254761-67F6-295B-F7A0-DCFC19857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7524" y="2687579"/>
              <a:ext cx="1749388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D9C4F227-48C5-665B-C344-8961E274C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789472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D73D380-FD19-52B8-5F53-FFA570B09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70555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2D51AD3-9C3D-604C-62E6-BD298D7CF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80109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C275BA2B-5727-9018-641B-0477574093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687579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96DD1E7E-5BBE-E870-D0D6-6C4FB54C4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2585685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C5D58D8A-08FD-1FE8-CC16-8D7CA01C5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0556" y="3909357"/>
              <a:ext cx="1804384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E8650C0-B152-1246-15BB-B353A0925A17}"/>
                </a:ext>
              </a:extLst>
            </p:cNvPr>
            <p:cNvSpPr/>
            <p:nvPr/>
          </p:nvSpPr>
          <p:spPr>
            <a:xfrm>
              <a:off x="7003051" y="2773073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B162AE8-2972-75BB-D5DC-B04BCAD45D35}"/>
                </a:ext>
              </a:extLst>
            </p:cNvPr>
            <p:cNvSpPr/>
            <p:nvPr/>
          </p:nvSpPr>
          <p:spPr>
            <a:xfrm>
              <a:off x="7003051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855C0E8-7211-5282-D6F6-F7E8C2EC4DB3}"/>
                </a:ext>
              </a:extLst>
            </p:cNvPr>
            <p:cNvSpPr/>
            <p:nvPr/>
          </p:nvSpPr>
          <p:spPr>
            <a:xfrm>
              <a:off x="8809215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61C576CE-0BC0-261E-1F29-C12A4335ABAB}"/>
                </a:ext>
              </a:extLst>
            </p:cNvPr>
            <p:cNvSpPr/>
            <p:nvPr/>
          </p:nvSpPr>
          <p:spPr>
            <a:xfrm>
              <a:off x="8809215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79AA1613-B56A-9707-54B4-3E625C515DCC}"/>
                </a:ext>
              </a:extLst>
            </p:cNvPr>
            <p:cNvSpPr/>
            <p:nvPr/>
          </p:nvSpPr>
          <p:spPr>
            <a:xfrm>
              <a:off x="8809215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AE2B5B10-D975-A687-0D7C-36E04BB425C8}"/>
                </a:ext>
              </a:extLst>
            </p:cNvPr>
            <p:cNvSpPr/>
            <p:nvPr/>
          </p:nvSpPr>
          <p:spPr>
            <a:xfrm>
              <a:off x="8809215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55D6E7E-1650-21CC-4DC0-768785485609}"/>
                </a:ext>
              </a:extLst>
            </p:cNvPr>
            <p:cNvSpPr/>
            <p:nvPr/>
          </p:nvSpPr>
          <p:spPr>
            <a:xfrm>
              <a:off x="10662020" y="368915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D75B73EB-4AEA-3B9F-D929-50B4450F7C70}"/>
                </a:ext>
              </a:extLst>
            </p:cNvPr>
            <p:cNvSpPr/>
            <p:nvPr/>
          </p:nvSpPr>
          <p:spPr>
            <a:xfrm>
              <a:off x="10662020" y="3795846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14F6214-05CC-01D8-5616-4416D1547969}"/>
                </a:ext>
              </a:extLst>
            </p:cNvPr>
            <p:cNvSpPr/>
            <p:nvPr/>
          </p:nvSpPr>
          <p:spPr>
            <a:xfrm>
              <a:off x="10662020" y="2769760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FE894B09-75C9-67FD-C631-74EE078D88F8}"/>
                </a:ext>
              </a:extLst>
            </p:cNvPr>
            <p:cNvSpPr/>
            <p:nvPr/>
          </p:nvSpPr>
          <p:spPr>
            <a:xfrm>
              <a:off x="10662020" y="2661137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67BA29-B526-39BD-D08C-954976CFF9E9}"/>
                </a:ext>
              </a:extLst>
            </p:cNvPr>
            <p:cNvSpPr/>
            <p:nvPr/>
          </p:nvSpPr>
          <p:spPr>
            <a:xfrm>
              <a:off x="10662020" y="3886135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4D2A2AE-A782-71BE-FC70-659336E0B476}"/>
                </a:ext>
              </a:extLst>
            </p:cNvPr>
            <p:cNvSpPr/>
            <p:nvPr/>
          </p:nvSpPr>
          <p:spPr>
            <a:xfrm>
              <a:off x="10662020" y="2559698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AD9A4B5-A94A-0D52-7E5A-9BADE846618D}"/>
                </a:ext>
              </a:extLst>
            </p:cNvPr>
            <p:cNvSpPr/>
            <p:nvPr/>
          </p:nvSpPr>
          <p:spPr>
            <a:xfrm>
              <a:off x="5785927" y="1401186"/>
              <a:ext cx="944811" cy="9448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F25B2D-01BB-499B-CEAC-8E34E2B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5785927" y="1731885"/>
              <a:ext cx="944811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3E42C7AA-DA2C-3543-931A-D8BCC7CB4E4E}"/>
                </a:ext>
              </a:extLst>
            </p:cNvPr>
            <p:cNvSpPr/>
            <p:nvPr/>
          </p:nvSpPr>
          <p:spPr>
            <a:xfrm>
              <a:off x="6284278" y="1829872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851BCE-4A6B-DCCD-8925-FF9DD862EEE1}"/>
                </a:ext>
              </a:extLst>
            </p:cNvPr>
            <p:cNvSpPr/>
            <p:nvPr/>
          </p:nvSpPr>
          <p:spPr>
            <a:xfrm>
              <a:off x="6138496" y="1868173"/>
              <a:ext cx="119836" cy="1198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A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06AD37F-356E-62F0-0CBE-8C05C24A86D8}"/>
                </a:ext>
              </a:extLst>
            </p:cNvPr>
            <p:cNvSpPr/>
            <p:nvPr/>
          </p:nvSpPr>
          <p:spPr>
            <a:xfrm>
              <a:off x="6198414" y="1502587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60694AB-36BF-79C2-BFB4-D5BBC6EA1C56}"/>
                </a:ext>
              </a:extLst>
            </p:cNvPr>
            <p:cNvSpPr/>
            <p:nvPr/>
          </p:nvSpPr>
          <p:spPr>
            <a:xfrm>
              <a:off x="4639748" y="4209241"/>
              <a:ext cx="3867588" cy="17754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E8F7BB8-925B-4B04-AAD9-E46B8B6E9025}"/>
                </a:ext>
              </a:extLst>
            </p:cNvPr>
            <p:cNvCxnSpPr/>
            <p:nvPr/>
          </p:nvCxnSpPr>
          <p:spPr>
            <a:xfrm>
              <a:off x="7746569" y="4414537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231A9AF7-000C-4539-08EF-7CB0F73C35A6}"/>
                </a:ext>
              </a:extLst>
            </p:cNvPr>
            <p:cNvCxnSpPr/>
            <p:nvPr/>
          </p:nvCxnSpPr>
          <p:spPr>
            <a:xfrm>
              <a:off x="7746569" y="4564899"/>
              <a:ext cx="760766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EF5C0AF-4852-7D7F-6D68-56D13F81F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4327" y="4209241"/>
              <a:ext cx="0" cy="10785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050718-0DC8-95F1-FFF9-F8523E40BEFE}"/>
                </a:ext>
              </a:extLst>
            </p:cNvPr>
            <p:cNvSpPr/>
            <p:nvPr/>
          </p:nvSpPr>
          <p:spPr>
            <a:xfrm>
              <a:off x="7013117" y="5287744"/>
              <a:ext cx="696943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6m(y)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2E75578-D08F-1DFF-ABA3-BA182876FAD4}"/>
                </a:ext>
              </a:extLst>
            </p:cNvPr>
            <p:cNvSpPr/>
            <p:nvPr/>
          </p:nvSpPr>
          <p:spPr>
            <a:xfrm>
              <a:off x="6216430" y="4210528"/>
              <a:ext cx="1493629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5m(y)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0048C41-4342-E899-4F87-B4E0C8A53C6A}"/>
                </a:ext>
              </a:extLst>
            </p:cNvPr>
            <p:cNvSpPr/>
            <p:nvPr/>
          </p:nvSpPr>
          <p:spPr>
            <a:xfrm>
              <a:off x="5434491" y="5287744"/>
              <a:ext cx="1582243" cy="6969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7AB6485-ED3F-EAB9-7587-06A579D1CBD2}"/>
                </a:ext>
              </a:extLst>
            </p:cNvPr>
            <p:cNvSpPr/>
            <p:nvPr/>
          </p:nvSpPr>
          <p:spPr>
            <a:xfrm>
              <a:off x="4642103" y="4210528"/>
              <a:ext cx="1576027" cy="107721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3</a:t>
              </a:r>
              <a:r>
                <a:rPr lang="en-US" altLang="ko-KR" sz="1000" dirty="0">
                  <a:solidFill>
                    <a:schemeClr val="tx1"/>
                  </a:solidFill>
                </a:rPr>
                <a:t>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59E7812B-C217-D7B0-3257-7BFE194B9D60}"/>
                </a:ext>
              </a:extLst>
            </p:cNvPr>
            <p:cNvSpPr/>
            <p:nvPr/>
          </p:nvSpPr>
          <p:spPr>
            <a:xfrm>
              <a:off x="4642103" y="5287744"/>
              <a:ext cx="792389" cy="696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r>
                <a:rPr lang="en-US" altLang="ko-KR" sz="1000" dirty="0"/>
                <a:t>2m(y)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A3BDD4A-A03F-174D-7054-395339129A1F}"/>
                </a:ext>
              </a:extLst>
            </p:cNvPr>
            <p:cNvCxnSpPr>
              <a:cxnSpLocks/>
            </p:cNvCxnSpPr>
            <p:nvPr/>
          </p:nvCxnSpPr>
          <p:spPr>
            <a:xfrm>
              <a:off x="7053675" y="4209241"/>
              <a:ext cx="0" cy="177544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98B92DE-CD35-4E42-A68A-0E07F48EED4C}"/>
                </a:ext>
              </a:extLst>
            </p:cNvPr>
            <p:cNvCxnSpPr>
              <a:cxnSpLocks/>
            </p:cNvCxnSpPr>
            <p:nvPr/>
          </p:nvCxnSpPr>
          <p:spPr>
            <a:xfrm>
              <a:off x="5393865" y="5287744"/>
              <a:ext cx="0" cy="696942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ECADE83-F360-E37C-F5DB-DDFE944F44F1}"/>
                </a:ext>
              </a:extLst>
            </p:cNvPr>
            <p:cNvCxnSpPr>
              <a:cxnSpLocks/>
            </p:cNvCxnSpPr>
            <p:nvPr/>
          </p:nvCxnSpPr>
          <p:spPr>
            <a:xfrm>
              <a:off x="5482703" y="5287744"/>
              <a:ext cx="1528754" cy="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D475C71-4630-A11C-FAD9-3EFAAB716B51}"/>
                </a:ext>
              </a:extLst>
            </p:cNvPr>
            <p:cNvCxnSpPr/>
            <p:nvPr/>
          </p:nvCxnSpPr>
          <p:spPr>
            <a:xfrm>
              <a:off x="4639748" y="4414537"/>
              <a:ext cx="1593917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med" len="med"/>
            </a:ln>
            <a:effectLst>
              <a:glow rad="10160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1AC0C7-09CF-AAA5-BC24-34EB8EA2A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3282" y="4229165"/>
              <a:ext cx="0" cy="1058580"/>
            </a:xfrm>
            <a:prstGeom prst="straightConnector1">
              <a:avLst/>
            </a:prstGeom>
            <a:ln>
              <a:solidFill>
                <a:srgbClr val="FF99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FCB01547-87FE-DDCC-4978-9432732843A2}"/>
                </a:ext>
              </a:extLst>
            </p:cNvPr>
            <p:cNvSpPr/>
            <p:nvPr/>
          </p:nvSpPr>
          <p:spPr>
            <a:xfrm>
              <a:off x="8414979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2D69B50-AA94-1572-4D65-6F3EED092487}"/>
                </a:ext>
              </a:extLst>
            </p:cNvPr>
            <p:cNvSpPr/>
            <p:nvPr/>
          </p:nvSpPr>
          <p:spPr>
            <a:xfrm>
              <a:off x="8268690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66C48F47-F412-8B2C-F2BE-0038853D8947}"/>
                </a:ext>
              </a:extLst>
            </p:cNvPr>
            <p:cNvSpPr/>
            <p:nvPr/>
          </p:nvSpPr>
          <p:spPr>
            <a:xfrm>
              <a:off x="6570716" y="5576297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86A6CC44-A0ED-9E34-F97C-CE8DA8BF3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1998" y="4229165"/>
              <a:ext cx="23923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9194AD9-600D-01B5-955A-1516332AB14E}"/>
                </a:ext>
              </a:extLst>
            </p:cNvPr>
            <p:cNvSpPr/>
            <p:nvPr/>
          </p:nvSpPr>
          <p:spPr>
            <a:xfrm>
              <a:off x="8126952" y="5132101"/>
              <a:ext cx="32796" cy="327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10160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2" name="직사각형 29">
            <a:extLst>
              <a:ext uri="{FF2B5EF4-FFF2-40B4-BE49-F238E27FC236}">
                <a16:creationId xmlns:a16="http://schemas.microsoft.com/office/drawing/2014/main" id="{404CFF38-C54B-4884-26C6-62715E62D56C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기능</a:t>
            </a:r>
            <a:r>
              <a:rPr lang="en-US" altLang="ko-KR" sz="1600" spc="-1" dirty="0">
                <a:latin typeface="Arial"/>
              </a:rPr>
              <a:t>/</a:t>
            </a:r>
            <a:r>
              <a:rPr lang="ko-KR" altLang="en-US" sz="1600" spc="-1" dirty="0">
                <a:latin typeface="Arial"/>
              </a:rPr>
              <a:t>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D61ECE8-D8F1-35D3-E3D5-296D4BDEAC62}"/>
              </a:ext>
            </a:extLst>
          </p:cNvPr>
          <p:cNvGrpSpPr/>
          <p:nvPr/>
        </p:nvGrpSpPr>
        <p:grpSpPr>
          <a:xfrm>
            <a:off x="54865" y="1021967"/>
            <a:ext cx="4814652" cy="1245601"/>
            <a:chOff x="54865" y="1139747"/>
            <a:chExt cx="4814652" cy="1245601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452681A-9ECC-ABB6-B638-6EE0260A473A}"/>
                </a:ext>
              </a:extLst>
            </p:cNvPr>
            <p:cNvSpPr txBox="1"/>
            <p:nvPr/>
          </p:nvSpPr>
          <p:spPr>
            <a:xfrm>
              <a:off x="713726" y="1193751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모든 노란색 버튼이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3D3BD06-1742-227F-FD7F-8D28FA0BC2DF}"/>
                </a:ext>
              </a:extLst>
            </p:cNvPr>
            <p:cNvSpPr txBox="1"/>
            <p:nvPr/>
          </p:nvSpPr>
          <p:spPr>
            <a:xfrm>
              <a:off x="973014" y="1484727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 스위치가 </a:t>
              </a:r>
              <a:r>
                <a:rPr lang="ko-KR" altLang="en-US" sz="1200" u="sng" dirty="0">
                  <a:solidFill>
                    <a:schemeClr val="bg1">
                      <a:lumMod val="50000"/>
                    </a:schemeClr>
                  </a:solidFill>
                </a:rPr>
                <a:t>활성 가능한 상태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CA04148-8EF3-592E-5403-C1C7FE53EA2B}"/>
                </a:ext>
              </a:extLst>
            </p:cNvPr>
            <p:cNvSpPr txBox="1"/>
            <p:nvPr/>
          </p:nvSpPr>
          <p:spPr>
            <a:xfrm>
              <a:off x="54865" y="1139747"/>
              <a:ext cx="459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>
                  <a:solidFill>
                    <a:schemeClr val="bg1">
                      <a:lumMod val="50000"/>
                    </a:schemeClr>
                  </a:solidFill>
                </a:rPr>
                <a:t>1.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71AD575-D23A-B4C7-4810-726A9036A8EB}"/>
                </a:ext>
              </a:extLst>
            </p:cNvPr>
            <p:cNvSpPr/>
            <p:nvPr/>
          </p:nvSpPr>
          <p:spPr>
            <a:xfrm>
              <a:off x="600274" y="1272332"/>
              <a:ext cx="119836" cy="11983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89734093-0A25-3BB7-D312-A3178C353BB3}"/>
                </a:ext>
              </a:extLst>
            </p:cNvPr>
            <p:cNvSpPr/>
            <p:nvPr/>
          </p:nvSpPr>
          <p:spPr>
            <a:xfrm>
              <a:off x="894657" y="1513071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D98B0FC-607F-490B-13F7-BD45FD59B178}"/>
                </a:ext>
              </a:extLst>
            </p:cNvPr>
            <p:cNvSpPr txBox="1"/>
            <p:nvPr/>
          </p:nvSpPr>
          <p:spPr>
            <a:xfrm>
              <a:off x="713726" y="1762244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노란색 스위치가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D199521-C628-8142-6341-2CC37B59B3EF}"/>
                </a:ext>
              </a:extLst>
            </p:cNvPr>
            <p:cNvSpPr txBox="1"/>
            <p:nvPr/>
          </p:nvSpPr>
          <p:spPr>
            <a:xfrm>
              <a:off x="1117775" y="2053220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 발판의 높이가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8m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까지 상승함</a:t>
              </a:r>
              <a:endParaRPr lang="ko-KR" alt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B9F03CD-12A1-002A-74B0-467100F53FC2}"/>
                </a:ext>
              </a:extLst>
            </p:cNvPr>
            <p:cNvSpPr/>
            <p:nvPr/>
          </p:nvSpPr>
          <p:spPr>
            <a:xfrm>
              <a:off x="650074" y="1799121"/>
              <a:ext cx="52411" cy="203243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8196547-C6C0-3491-4243-616F1E965E60}"/>
                </a:ext>
              </a:extLst>
            </p:cNvPr>
            <p:cNvSpPr/>
            <p:nvPr/>
          </p:nvSpPr>
          <p:spPr>
            <a:xfrm>
              <a:off x="768070" y="2046794"/>
              <a:ext cx="330981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DCB776-D9C5-FC15-2A93-C3ACFD9D25F9}"/>
              </a:ext>
            </a:extLst>
          </p:cNvPr>
          <p:cNvGrpSpPr/>
          <p:nvPr/>
        </p:nvGrpSpPr>
        <p:grpSpPr>
          <a:xfrm>
            <a:off x="54865" y="2414937"/>
            <a:ext cx="5176034" cy="1265125"/>
            <a:chOff x="54865" y="2388269"/>
            <a:chExt cx="5176034" cy="126512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5F1F22F-7C54-EB77-C90F-04320E1638BB}"/>
                </a:ext>
              </a:extLst>
            </p:cNvPr>
            <p:cNvSpPr txBox="1"/>
            <p:nvPr/>
          </p:nvSpPr>
          <p:spPr>
            <a:xfrm>
              <a:off x="713726" y="2442273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모든 파란색 버튼이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C30ACE4-6BE1-93FB-0776-C8F09C92B9DD}"/>
                </a:ext>
              </a:extLst>
            </p:cNvPr>
            <p:cNvSpPr txBox="1"/>
            <p:nvPr/>
          </p:nvSpPr>
          <p:spPr>
            <a:xfrm>
              <a:off x="973014" y="2733249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파란색 스위치가 </a:t>
              </a:r>
              <a:r>
                <a:rPr lang="ko-KR" altLang="en-US" sz="1200" u="sng" dirty="0">
                  <a:solidFill>
                    <a:schemeClr val="bg1">
                      <a:lumMod val="50000"/>
                    </a:schemeClr>
                  </a:solidFill>
                </a:rPr>
                <a:t>활성 가능한 상태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64DD41C-F87A-B3B3-FDD1-86FAC4843167}"/>
                </a:ext>
              </a:extLst>
            </p:cNvPr>
            <p:cNvSpPr txBox="1"/>
            <p:nvPr/>
          </p:nvSpPr>
          <p:spPr>
            <a:xfrm>
              <a:off x="54865" y="2388269"/>
              <a:ext cx="459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</a:rPr>
                <a:t>2.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64388FF-A32E-71E5-FA51-DE6C0553911B}"/>
                </a:ext>
              </a:extLst>
            </p:cNvPr>
            <p:cNvSpPr/>
            <p:nvPr/>
          </p:nvSpPr>
          <p:spPr>
            <a:xfrm>
              <a:off x="600274" y="2520854"/>
              <a:ext cx="119836" cy="119836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22734BF-646B-4176-A32C-5BB59ED2F64C}"/>
                </a:ext>
              </a:extLst>
            </p:cNvPr>
            <p:cNvSpPr/>
            <p:nvPr/>
          </p:nvSpPr>
          <p:spPr>
            <a:xfrm>
              <a:off x="894657" y="2761593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92E05D2-3B54-4943-4208-F66C01A587C4}"/>
                </a:ext>
              </a:extLst>
            </p:cNvPr>
            <p:cNvSpPr txBox="1"/>
            <p:nvPr/>
          </p:nvSpPr>
          <p:spPr>
            <a:xfrm>
              <a:off x="713726" y="3030092"/>
              <a:ext cx="37517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파란색 스위치가 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On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상태라면</a:t>
              </a:r>
              <a:r>
                <a:rPr lang="en-US" altLang="ko-KR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7064F72-5EEA-F5CF-34C7-2B2478E16BF5}"/>
                </a:ext>
              </a:extLst>
            </p:cNvPr>
            <p:cNvSpPr txBox="1"/>
            <p:nvPr/>
          </p:nvSpPr>
          <p:spPr>
            <a:xfrm>
              <a:off x="1472442" y="3337251"/>
              <a:ext cx="37584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노란색과 파란색 발판의 높이가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16m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까지 상승함</a:t>
              </a:r>
              <a:endParaRPr lang="ko-KR" altLang="en-US" sz="1200" u="sng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B7320260-FF4A-377E-4941-D36560802EEA}"/>
                </a:ext>
              </a:extLst>
            </p:cNvPr>
            <p:cNvSpPr/>
            <p:nvPr/>
          </p:nvSpPr>
          <p:spPr>
            <a:xfrm>
              <a:off x="650074" y="3066969"/>
              <a:ext cx="52411" cy="203243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66A10A11-4A6B-8D91-3E83-FEF7B1512A9B}"/>
                </a:ext>
              </a:extLst>
            </p:cNvPr>
            <p:cNvSpPr/>
            <p:nvPr/>
          </p:nvSpPr>
          <p:spPr>
            <a:xfrm>
              <a:off x="1173099" y="3314840"/>
              <a:ext cx="330981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335B1EA-FF65-FDBA-1EBE-17A2E8122527}"/>
                </a:ext>
              </a:extLst>
            </p:cNvPr>
            <p:cNvSpPr/>
            <p:nvPr/>
          </p:nvSpPr>
          <p:spPr>
            <a:xfrm>
              <a:off x="781724" y="3314840"/>
              <a:ext cx="330981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87D528E9-85FC-52EC-87B9-2294F8B11105}"/>
              </a:ext>
            </a:extLst>
          </p:cNvPr>
          <p:cNvSpPr txBox="1"/>
          <p:nvPr/>
        </p:nvSpPr>
        <p:spPr>
          <a:xfrm>
            <a:off x="54865" y="3810554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9B798341-A160-A728-1629-0B00A7D9B479}"/>
              </a:ext>
            </a:extLst>
          </p:cNvPr>
          <p:cNvCxnSpPr>
            <a:cxnSpLocks/>
          </p:cNvCxnSpPr>
          <p:nvPr/>
        </p:nvCxnSpPr>
        <p:spPr>
          <a:xfrm>
            <a:off x="562415" y="3970984"/>
            <a:ext cx="41059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8BFA03F5-9692-D519-0469-42A75271A453}"/>
              </a:ext>
            </a:extLst>
          </p:cNvPr>
          <p:cNvSpPr txBox="1"/>
          <p:nvPr/>
        </p:nvSpPr>
        <p:spPr>
          <a:xfrm>
            <a:off x="998873" y="384888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AD1FC69-C287-D70E-B16F-03886CDBADF9}"/>
              </a:ext>
            </a:extLst>
          </p:cNvPr>
          <p:cNvSpPr txBox="1"/>
          <p:nvPr/>
        </p:nvSpPr>
        <p:spPr>
          <a:xfrm>
            <a:off x="1008052" y="3774005"/>
            <a:ext cx="3751742" cy="848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레이저는      범위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(22.5m~29.5m)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를 지속해서 움직임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축으로만 이동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이동 속도는 직접 보면서 수정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350A40B5-0B69-F918-71A7-64B7682C00A8}"/>
              </a:ext>
            </a:extLst>
          </p:cNvPr>
          <p:cNvCxnSpPr>
            <a:cxnSpLocks/>
          </p:cNvCxnSpPr>
          <p:nvPr/>
        </p:nvCxnSpPr>
        <p:spPr>
          <a:xfrm flipV="1">
            <a:off x="1827893" y="3764268"/>
            <a:ext cx="0" cy="342307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99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12g 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8FF5176-EAC7-A296-E164-E3E6CA2351C2}"/>
              </a:ext>
            </a:extLst>
          </p:cNvPr>
          <p:cNvGrpSpPr/>
          <p:nvPr/>
        </p:nvGrpSpPr>
        <p:grpSpPr>
          <a:xfrm>
            <a:off x="4227036" y="526860"/>
            <a:ext cx="2652145" cy="6038403"/>
            <a:chOff x="4271446" y="585926"/>
            <a:chExt cx="2652145" cy="603840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DD4F13D-0518-DD75-1EC7-4A0D23C4AD14}"/>
                </a:ext>
              </a:extLst>
            </p:cNvPr>
            <p:cNvGrpSpPr/>
            <p:nvPr/>
          </p:nvGrpSpPr>
          <p:grpSpPr>
            <a:xfrm>
              <a:off x="4271446" y="585926"/>
              <a:ext cx="2652145" cy="6038403"/>
              <a:chOff x="3984557" y="318600"/>
              <a:chExt cx="2234314" cy="5087086"/>
            </a:xfrm>
          </p:grpSpPr>
          <p:sp>
            <p:nvSpPr>
              <p:cNvPr id="662" name="직사각형 140"/>
              <p:cNvSpPr/>
              <p:nvPr/>
            </p:nvSpPr>
            <p:spPr>
              <a:xfrm>
                <a:off x="3984557" y="703594"/>
                <a:ext cx="2234314" cy="435667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3" name="직사각형 68"/>
              <p:cNvSpPr/>
              <p:nvPr/>
            </p:nvSpPr>
            <p:spPr>
              <a:xfrm>
                <a:off x="404507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4" name="직사각형 69"/>
              <p:cNvSpPr/>
              <p:nvPr/>
            </p:nvSpPr>
            <p:spPr>
              <a:xfrm>
                <a:off x="4400081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5" name="직사각형 70"/>
              <p:cNvSpPr/>
              <p:nvPr/>
            </p:nvSpPr>
            <p:spPr>
              <a:xfrm>
                <a:off x="4746980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6" name="직사각형 71"/>
              <p:cNvSpPr/>
              <p:nvPr/>
            </p:nvSpPr>
            <p:spPr>
              <a:xfrm>
                <a:off x="5101984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7" name="직사각형 72"/>
              <p:cNvSpPr/>
              <p:nvPr/>
            </p:nvSpPr>
            <p:spPr>
              <a:xfrm>
                <a:off x="4045076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8" name="직사각형 73"/>
              <p:cNvSpPr/>
              <p:nvPr/>
            </p:nvSpPr>
            <p:spPr>
              <a:xfrm>
                <a:off x="4400082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9" name="직사각형 74"/>
              <p:cNvSpPr/>
              <p:nvPr/>
            </p:nvSpPr>
            <p:spPr>
              <a:xfrm>
                <a:off x="4746981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0" name="직사각형 75"/>
              <p:cNvSpPr/>
              <p:nvPr/>
            </p:nvSpPr>
            <p:spPr>
              <a:xfrm>
                <a:off x="510198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1" name="직사각형 76"/>
              <p:cNvSpPr/>
              <p:nvPr/>
            </p:nvSpPr>
            <p:spPr>
              <a:xfrm>
                <a:off x="5449155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2" name="직사각형 77"/>
              <p:cNvSpPr/>
              <p:nvPr/>
            </p:nvSpPr>
            <p:spPr>
              <a:xfrm>
                <a:off x="5803889" y="3586049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3" name="직사각형 78"/>
              <p:cNvSpPr/>
              <p:nvPr/>
            </p:nvSpPr>
            <p:spPr>
              <a:xfrm>
                <a:off x="5449155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4" name="직사각형 79"/>
              <p:cNvSpPr/>
              <p:nvPr/>
            </p:nvSpPr>
            <p:spPr>
              <a:xfrm>
                <a:off x="5803889" y="3231043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5" name="직사각형 92"/>
              <p:cNvSpPr/>
              <p:nvPr/>
            </p:nvSpPr>
            <p:spPr>
              <a:xfrm>
                <a:off x="404507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6" name="직사각형 93"/>
              <p:cNvSpPr/>
              <p:nvPr/>
            </p:nvSpPr>
            <p:spPr>
              <a:xfrm>
                <a:off x="4400083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7" name="직사각형 94"/>
              <p:cNvSpPr/>
              <p:nvPr/>
            </p:nvSpPr>
            <p:spPr>
              <a:xfrm>
                <a:off x="4746982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8" name="직사각형 95"/>
              <p:cNvSpPr/>
              <p:nvPr/>
            </p:nvSpPr>
            <p:spPr>
              <a:xfrm>
                <a:off x="5101986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79" name="직사각형 96"/>
              <p:cNvSpPr/>
              <p:nvPr/>
            </p:nvSpPr>
            <p:spPr>
              <a:xfrm>
                <a:off x="4045078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0" name="직사각형 97"/>
              <p:cNvSpPr/>
              <p:nvPr/>
            </p:nvSpPr>
            <p:spPr>
              <a:xfrm>
                <a:off x="4400084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1" name="직사각형 98"/>
              <p:cNvSpPr/>
              <p:nvPr/>
            </p:nvSpPr>
            <p:spPr>
              <a:xfrm>
                <a:off x="4746983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2" name="직사각형 99"/>
              <p:cNvSpPr/>
              <p:nvPr/>
            </p:nvSpPr>
            <p:spPr>
              <a:xfrm>
                <a:off x="510198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3" name="직사각형 100"/>
              <p:cNvSpPr/>
              <p:nvPr/>
            </p:nvSpPr>
            <p:spPr>
              <a:xfrm>
                <a:off x="5449157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4" name="직사각형 101"/>
              <p:cNvSpPr/>
              <p:nvPr/>
            </p:nvSpPr>
            <p:spPr>
              <a:xfrm>
                <a:off x="5803891" y="2876310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5" name="직사각형 102"/>
              <p:cNvSpPr/>
              <p:nvPr/>
            </p:nvSpPr>
            <p:spPr>
              <a:xfrm>
                <a:off x="5449157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6" name="직사각형 103"/>
              <p:cNvSpPr/>
              <p:nvPr/>
            </p:nvSpPr>
            <p:spPr>
              <a:xfrm>
                <a:off x="5803891" y="2521575"/>
                <a:ext cx="354194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7" name="직사각형 104"/>
              <p:cNvSpPr/>
              <p:nvPr/>
            </p:nvSpPr>
            <p:spPr>
              <a:xfrm>
                <a:off x="404507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사각형 105"/>
              <p:cNvSpPr/>
              <p:nvPr/>
            </p:nvSpPr>
            <p:spPr>
              <a:xfrm>
                <a:off x="4400084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9" name="직사각형 106"/>
              <p:cNvSpPr/>
              <p:nvPr/>
            </p:nvSpPr>
            <p:spPr>
              <a:xfrm>
                <a:off x="4746983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0" name="직사각형 107"/>
              <p:cNvSpPr/>
              <p:nvPr/>
            </p:nvSpPr>
            <p:spPr>
              <a:xfrm>
                <a:off x="510198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1" name="직사각형 108"/>
              <p:cNvSpPr/>
              <p:nvPr/>
            </p:nvSpPr>
            <p:spPr>
              <a:xfrm>
                <a:off x="5449158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2" name="직사각형 109"/>
              <p:cNvSpPr/>
              <p:nvPr/>
            </p:nvSpPr>
            <p:spPr>
              <a:xfrm>
                <a:off x="5803892" y="2166570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직사각형 110"/>
              <p:cNvSpPr/>
              <p:nvPr/>
            </p:nvSpPr>
            <p:spPr>
              <a:xfrm>
                <a:off x="404507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4" name="직사각형 111"/>
              <p:cNvSpPr/>
              <p:nvPr/>
            </p:nvSpPr>
            <p:spPr>
              <a:xfrm>
                <a:off x="4400085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5" name="직사각형 112"/>
              <p:cNvSpPr/>
              <p:nvPr/>
            </p:nvSpPr>
            <p:spPr>
              <a:xfrm>
                <a:off x="474698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6" name="직사각형 113"/>
              <p:cNvSpPr/>
              <p:nvPr/>
            </p:nvSpPr>
            <p:spPr>
              <a:xfrm>
                <a:off x="5101989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7" name="직사각형 114"/>
              <p:cNvSpPr/>
              <p:nvPr/>
            </p:nvSpPr>
            <p:spPr>
              <a:xfrm>
                <a:off x="404508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8" name="직사각형 115"/>
              <p:cNvSpPr/>
              <p:nvPr/>
            </p:nvSpPr>
            <p:spPr>
              <a:xfrm>
                <a:off x="4400086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9" name="직사각형 116"/>
              <p:cNvSpPr/>
              <p:nvPr/>
            </p:nvSpPr>
            <p:spPr>
              <a:xfrm>
                <a:off x="4746985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0" name="직사각형 117"/>
              <p:cNvSpPr/>
              <p:nvPr/>
            </p:nvSpPr>
            <p:spPr>
              <a:xfrm>
                <a:off x="5101989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1" name="직사각형 118"/>
              <p:cNvSpPr/>
              <p:nvPr/>
            </p:nvSpPr>
            <p:spPr>
              <a:xfrm>
                <a:off x="5449160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2" name="직사각형 119"/>
              <p:cNvSpPr/>
              <p:nvPr/>
            </p:nvSpPr>
            <p:spPr>
              <a:xfrm>
                <a:off x="5803894" y="1811835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3" name="직사각형 120"/>
              <p:cNvSpPr/>
              <p:nvPr/>
            </p:nvSpPr>
            <p:spPr>
              <a:xfrm>
                <a:off x="5449160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4" name="직사각형 121"/>
              <p:cNvSpPr/>
              <p:nvPr/>
            </p:nvSpPr>
            <p:spPr>
              <a:xfrm>
                <a:off x="5803894" y="1457101"/>
                <a:ext cx="354195" cy="35419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5" name="직사각형 122"/>
              <p:cNvSpPr/>
              <p:nvPr/>
            </p:nvSpPr>
            <p:spPr>
              <a:xfrm>
                <a:off x="404508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6" name="직사각형 123"/>
              <p:cNvSpPr/>
              <p:nvPr/>
            </p:nvSpPr>
            <p:spPr>
              <a:xfrm>
                <a:off x="4400087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7" name="직사각형 124"/>
              <p:cNvSpPr/>
              <p:nvPr/>
            </p:nvSpPr>
            <p:spPr>
              <a:xfrm>
                <a:off x="474698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8" name="직사각형 125"/>
              <p:cNvSpPr/>
              <p:nvPr/>
            </p:nvSpPr>
            <p:spPr>
              <a:xfrm>
                <a:off x="5101990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9" name="직사각형 126"/>
              <p:cNvSpPr/>
              <p:nvPr/>
            </p:nvSpPr>
            <p:spPr>
              <a:xfrm>
                <a:off x="404508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0" name="직사각형 127"/>
              <p:cNvSpPr/>
              <p:nvPr/>
            </p:nvSpPr>
            <p:spPr>
              <a:xfrm>
                <a:off x="4400087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1" name="직사각형 128"/>
              <p:cNvSpPr/>
              <p:nvPr/>
            </p:nvSpPr>
            <p:spPr>
              <a:xfrm>
                <a:off x="474698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2" name="직사각형 129"/>
              <p:cNvSpPr/>
              <p:nvPr/>
            </p:nvSpPr>
            <p:spPr>
              <a:xfrm>
                <a:off x="5101992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3" name="직사각형 130"/>
              <p:cNvSpPr/>
              <p:nvPr/>
            </p:nvSpPr>
            <p:spPr>
              <a:xfrm>
                <a:off x="5449161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4" name="직사각형 131"/>
              <p:cNvSpPr/>
              <p:nvPr/>
            </p:nvSpPr>
            <p:spPr>
              <a:xfrm>
                <a:off x="5803896" y="1102096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직사각형 132"/>
              <p:cNvSpPr/>
              <p:nvPr/>
            </p:nvSpPr>
            <p:spPr>
              <a:xfrm>
                <a:off x="5449161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6" name="직사각형 133"/>
              <p:cNvSpPr/>
              <p:nvPr/>
            </p:nvSpPr>
            <p:spPr>
              <a:xfrm>
                <a:off x="5803896" y="747361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7" name="직사각형 134"/>
              <p:cNvSpPr/>
              <p:nvPr/>
            </p:nvSpPr>
            <p:spPr>
              <a:xfrm>
                <a:off x="404508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직사각형 135"/>
              <p:cNvSpPr/>
              <p:nvPr/>
            </p:nvSpPr>
            <p:spPr>
              <a:xfrm>
                <a:off x="44000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9" name="직사각형 136"/>
              <p:cNvSpPr/>
              <p:nvPr/>
            </p:nvSpPr>
            <p:spPr>
              <a:xfrm>
                <a:off x="4746988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0" name="직사각형 137"/>
              <p:cNvSpPr/>
              <p:nvPr/>
            </p:nvSpPr>
            <p:spPr>
              <a:xfrm>
                <a:off x="510199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1" name="직사각형 138"/>
              <p:cNvSpPr/>
              <p:nvPr/>
            </p:nvSpPr>
            <p:spPr>
              <a:xfrm>
                <a:off x="5449162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2" name="직사각형 139"/>
              <p:cNvSpPr/>
              <p:nvPr/>
            </p:nvSpPr>
            <p:spPr>
              <a:xfrm>
                <a:off x="5803897" y="3940783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3" name="직사각형 149"/>
              <p:cNvSpPr/>
              <p:nvPr/>
            </p:nvSpPr>
            <p:spPr>
              <a:xfrm>
                <a:off x="4746989" y="499178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5" name="직선 화살표 연결선 151"/>
              <p:cNvSpPr/>
              <p:nvPr/>
            </p:nvSpPr>
            <p:spPr>
              <a:xfrm flipV="1">
                <a:off x="5101993" y="5108228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6" name="직사각형 152"/>
              <p:cNvSpPr/>
              <p:nvPr/>
            </p:nvSpPr>
            <p:spPr>
              <a:xfrm>
                <a:off x="4746988" y="703594"/>
                <a:ext cx="701364" cy="60518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8" name="직선 화살표 연결선 154"/>
              <p:cNvSpPr/>
              <p:nvPr/>
            </p:nvSpPr>
            <p:spPr>
              <a:xfrm flipV="1">
                <a:off x="5105734" y="318600"/>
                <a:ext cx="269" cy="2974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" name="직사각형 68">
                <a:extLst>
                  <a:ext uri="{FF2B5EF4-FFF2-40B4-BE49-F238E27FC236}">
                    <a16:creationId xmlns:a16="http://schemas.microsoft.com/office/drawing/2014/main" id="{75C6122C-2894-61A6-346A-1D88BBFD7611}"/>
                  </a:ext>
                </a:extLst>
              </p:cNvPr>
              <p:cNvSpPr/>
              <p:nvPr/>
            </p:nvSpPr>
            <p:spPr>
              <a:xfrm>
                <a:off x="404507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직사각형 69">
                <a:extLst>
                  <a:ext uri="{FF2B5EF4-FFF2-40B4-BE49-F238E27FC236}">
                    <a16:creationId xmlns:a16="http://schemas.microsoft.com/office/drawing/2014/main" id="{14CCCEF6-CE01-2E42-7F84-A353BE0276BF}"/>
                  </a:ext>
                </a:extLst>
              </p:cNvPr>
              <p:cNvSpPr/>
              <p:nvPr/>
            </p:nvSpPr>
            <p:spPr>
              <a:xfrm>
                <a:off x="4400081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" name="직사각형 70">
                <a:extLst>
                  <a:ext uri="{FF2B5EF4-FFF2-40B4-BE49-F238E27FC236}">
                    <a16:creationId xmlns:a16="http://schemas.microsoft.com/office/drawing/2014/main" id="{F0BECE21-7CA7-A989-40B6-EA16FB7BD3D5}"/>
                  </a:ext>
                </a:extLst>
              </p:cNvPr>
              <p:cNvSpPr/>
              <p:nvPr/>
            </p:nvSpPr>
            <p:spPr>
              <a:xfrm>
                <a:off x="4746980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" name="직사각형 71">
                <a:extLst>
                  <a:ext uri="{FF2B5EF4-FFF2-40B4-BE49-F238E27FC236}">
                    <a16:creationId xmlns:a16="http://schemas.microsoft.com/office/drawing/2014/main" id="{8E41FC44-44B5-4B91-AF6F-C75A89AE3D6C}"/>
                  </a:ext>
                </a:extLst>
              </p:cNvPr>
              <p:cNvSpPr/>
              <p:nvPr/>
            </p:nvSpPr>
            <p:spPr>
              <a:xfrm>
                <a:off x="5101984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" name="직사각형 76">
                <a:extLst>
                  <a:ext uri="{FF2B5EF4-FFF2-40B4-BE49-F238E27FC236}">
                    <a16:creationId xmlns:a16="http://schemas.microsoft.com/office/drawing/2014/main" id="{F02C6195-EA80-EF1A-E7DE-50E42522FA6C}"/>
                  </a:ext>
                </a:extLst>
              </p:cNvPr>
              <p:cNvSpPr/>
              <p:nvPr/>
            </p:nvSpPr>
            <p:spPr>
              <a:xfrm>
                <a:off x="5449155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77">
                <a:extLst>
                  <a:ext uri="{FF2B5EF4-FFF2-40B4-BE49-F238E27FC236}">
                    <a16:creationId xmlns:a16="http://schemas.microsoft.com/office/drawing/2014/main" id="{865DE0D2-E54E-5B41-9738-A93153A1C1F6}"/>
                  </a:ext>
                </a:extLst>
              </p:cNvPr>
              <p:cNvSpPr/>
              <p:nvPr/>
            </p:nvSpPr>
            <p:spPr>
              <a:xfrm>
                <a:off x="5803889" y="4284144"/>
                <a:ext cx="354194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" name="직사각형 134">
                <a:extLst>
                  <a:ext uri="{FF2B5EF4-FFF2-40B4-BE49-F238E27FC236}">
                    <a16:creationId xmlns:a16="http://schemas.microsoft.com/office/drawing/2014/main" id="{CB40C610-FBE3-227D-5717-C53821571805}"/>
                  </a:ext>
                </a:extLst>
              </p:cNvPr>
              <p:cNvSpPr/>
              <p:nvPr/>
            </p:nvSpPr>
            <p:spPr>
              <a:xfrm>
                <a:off x="404508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" name="직사각형 135">
                <a:extLst>
                  <a:ext uri="{FF2B5EF4-FFF2-40B4-BE49-F238E27FC236}">
                    <a16:creationId xmlns:a16="http://schemas.microsoft.com/office/drawing/2014/main" id="{BD7967C1-02B3-8391-DF80-E6CE02FB6A85}"/>
                  </a:ext>
                </a:extLst>
              </p:cNvPr>
              <p:cNvSpPr/>
              <p:nvPr/>
            </p:nvSpPr>
            <p:spPr>
              <a:xfrm>
                <a:off x="44000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직사각형 136">
                <a:extLst>
                  <a:ext uri="{FF2B5EF4-FFF2-40B4-BE49-F238E27FC236}">
                    <a16:creationId xmlns:a16="http://schemas.microsoft.com/office/drawing/2014/main" id="{8752675C-0DE9-C8CD-488D-0A4BBE2A1A1A}"/>
                  </a:ext>
                </a:extLst>
              </p:cNvPr>
              <p:cNvSpPr/>
              <p:nvPr/>
            </p:nvSpPr>
            <p:spPr>
              <a:xfrm>
                <a:off x="4746988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9" name="직사각형 137">
                <a:extLst>
                  <a:ext uri="{FF2B5EF4-FFF2-40B4-BE49-F238E27FC236}">
                    <a16:creationId xmlns:a16="http://schemas.microsoft.com/office/drawing/2014/main" id="{78F899AF-94EC-74D5-F824-9DEBC40E0151}"/>
                  </a:ext>
                </a:extLst>
              </p:cNvPr>
              <p:cNvSpPr/>
              <p:nvPr/>
            </p:nvSpPr>
            <p:spPr>
              <a:xfrm>
                <a:off x="510199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0" name="직사각형 138">
                <a:extLst>
                  <a:ext uri="{FF2B5EF4-FFF2-40B4-BE49-F238E27FC236}">
                    <a16:creationId xmlns:a16="http://schemas.microsoft.com/office/drawing/2014/main" id="{0A337CE8-4182-F07A-5BF5-D5894BC6B235}"/>
                  </a:ext>
                </a:extLst>
              </p:cNvPr>
              <p:cNvSpPr/>
              <p:nvPr/>
            </p:nvSpPr>
            <p:spPr>
              <a:xfrm>
                <a:off x="5449162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직사각형 139">
                <a:extLst>
                  <a:ext uri="{FF2B5EF4-FFF2-40B4-BE49-F238E27FC236}">
                    <a16:creationId xmlns:a16="http://schemas.microsoft.com/office/drawing/2014/main" id="{335A7763-4A54-CABB-12C7-F7CF4B523F98}"/>
                  </a:ext>
                </a:extLst>
              </p:cNvPr>
              <p:cNvSpPr/>
              <p:nvPr/>
            </p:nvSpPr>
            <p:spPr>
              <a:xfrm>
                <a:off x="5803897" y="4638878"/>
                <a:ext cx="354195" cy="35419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24" name="타원 150"/>
            <p:cNvSpPr/>
            <p:nvPr/>
          </p:nvSpPr>
          <p:spPr>
            <a:xfrm>
              <a:off x="5066193" y="5938441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727" name="타원 153"/>
            <p:cNvSpPr/>
            <p:nvPr/>
          </p:nvSpPr>
          <p:spPr>
            <a:xfrm>
              <a:off x="5075127" y="874067"/>
              <a:ext cx="219959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124073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1240738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1240738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18g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243D7A-FEA2-45DB-BD72-D3C7A198C1E0}"/>
              </a:ext>
            </a:extLst>
          </p:cNvPr>
          <p:cNvCxnSpPr/>
          <p:nvPr/>
        </p:nvCxnSpPr>
        <p:spPr>
          <a:xfrm>
            <a:off x="5011838" y="3963369"/>
            <a:ext cx="520861" cy="0"/>
          </a:xfrm>
          <a:prstGeom prst="straightConnector1">
            <a:avLst/>
          </a:prstGeom>
          <a:ln w="38100">
            <a:solidFill>
              <a:srgbClr val="33CC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345">
            <a:extLst>
              <a:ext uri="{FF2B5EF4-FFF2-40B4-BE49-F238E27FC236}">
                <a16:creationId xmlns:a16="http://schemas.microsoft.com/office/drawing/2014/main" id="{6F66DE1B-7BFF-4045-B5AB-BB4AB179FE43}"/>
              </a:ext>
            </a:extLst>
          </p:cNvPr>
          <p:cNvSpPr/>
          <p:nvPr/>
        </p:nvSpPr>
        <p:spPr>
          <a:xfrm>
            <a:off x="5555426" y="3810207"/>
            <a:ext cx="156373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유리 벽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높이 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6m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C3ADF8-D7A6-4865-87C7-18399DEDAA55}"/>
              </a:ext>
            </a:extLst>
          </p:cNvPr>
          <p:cNvCxnSpPr/>
          <p:nvPr/>
        </p:nvCxnSpPr>
        <p:spPr>
          <a:xfrm>
            <a:off x="5011838" y="5861233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345">
            <a:extLst>
              <a:ext uri="{FF2B5EF4-FFF2-40B4-BE49-F238E27FC236}">
                <a16:creationId xmlns:a16="http://schemas.microsoft.com/office/drawing/2014/main" id="{FCE21200-DC68-4818-A902-5A07A14F0FE3}"/>
              </a:ext>
            </a:extLst>
          </p:cNvPr>
          <p:cNvSpPr/>
          <p:nvPr/>
        </p:nvSpPr>
        <p:spPr>
          <a:xfrm>
            <a:off x="5555426" y="5717932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8" name="TextBox 345">
            <a:extLst>
              <a:ext uri="{FF2B5EF4-FFF2-40B4-BE49-F238E27FC236}">
                <a16:creationId xmlns:a16="http://schemas.microsoft.com/office/drawing/2014/main" id="{3DF88969-D42F-43F7-BDD4-00F78B59CADA}"/>
              </a:ext>
            </a:extLst>
          </p:cNvPr>
          <p:cNvSpPr/>
          <p:nvPr/>
        </p:nvSpPr>
        <p:spPr>
          <a:xfrm>
            <a:off x="1504080" y="453321"/>
            <a:ext cx="384782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chemeClr val="bg1">
                    <a:lumMod val="65000"/>
                  </a:schemeClr>
                </a:solidFill>
                <a:latin typeface="맑은 고딕"/>
              </a:rPr>
              <a:t>플레이 해보고 천장 높이 변경하게 될 수 있음</a:t>
            </a:r>
            <a:endParaRPr lang="en-US" sz="1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4EFB8-7751-4F62-B8DA-52C493E21FE0}"/>
              </a:ext>
            </a:extLst>
          </p:cNvPr>
          <p:cNvGrpSpPr/>
          <p:nvPr/>
        </p:nvGrpSpPr>
        <p:grpSpPr>
          <a:xfrm>
            <a:off x="1019946" y="913885"/>
            <a:ext cx="3779826" cy="5944115"/>
            <a:chOff x="1019946" y="913885"/>
            <a:chExt cx="3779826" cy="59441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CD3D19-7FFE-48AA-A48B-E1CCED5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21" y="913885"/>
              <a:ext cx="3773751" cy="594411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863B7D-6A7B-4089-BD44-DB65897AA00D}"/>
                </a:ext>
              </a:extLst>
            </p:cNvPr>
            <p:cNvSpPr/>
            <p:nvPr/>
          </p:nvSpPr>
          <p:spPr>
            <a:xfrm>
              <a:off x="1019946" y="3940510"/>
              <a:ext cx="3779826" cy="45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95"/>
            <p:cNvSpPr/>
            <p:nvPr/>
          </p:nvSpPr>
          <p:spPr>
            <a:xfrm>
              <a:off x="2417955" y="6232234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34" name="직사각형 37">
              <a:extLst>
                <a:ext uri="{FF2B5EF4-FFF2-40B4-BE49-F238E27FC236}">
                  <a16:creationId xmlns:a16="http://schemas.microsoft.com/office/drawing/2014/main" id="{C3886FC6-FE4C-4553-8C0A-F8525664047E}"/>
                </a:ext>
              </a:extLst>
            </p:cNvPr>
            <p:cNvSpPr/>
            <p:nvPr/>
          </p:nvSpPr>
          <p:spPr>
            <a:xfrm>
              <a:off x="2753584" y="5711705"/>
              <a:ext cx="312550" cy="31255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직사각형 190">
              <a:extLst>
                <a:ext uri="{FF2B5EF4-FFF2-40B4-BE49-F238E27FC236}">
                  <a16:creationId xmlns:a16="http://schemas.microsoft.com/office/drawing/2014/main" id="{105ED0BD-71AD-42B0-9718-015C6652DA75}"/>
                </a:ext>
              </a:extLst>
            </p:cNvPr>
            <p:cNvSpPr/>
            <p:nvPr/>
          </p:nvSpPr>
          <p:spPr>
            <a:xfrm>
              <a:off x="2581155" y="1417852"/>
              <a:ext cx="643590" cy="83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24293D76-7733-419F-9B1E-9D23531E1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79" y="1069602"/>
              <a:ext cx="0" cy="252885"/>
            </a:xfrm>
            <a:prstGeom prst="straightConnector1">
              <a:avLst/>
            </a:pr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445" name="그룹 323">
              <a:extLst>
                <a:ext uri="{FF2B5EF4-FFF2-40B4-BE49-F238E27FC236}">
                  <a16:creationId xmlns:a16="http://schemas.microsoft.com/office/drawing/2014/main" id="{FA358045-64D5-49B6-B64A-8D8063FD4B71}"/>
                </a:ext>
              </a:extLst>
            </p:cNvPr>
            <p:cNvGrpSpPr/>
            <p:nvPr/>
          </p:nvGrpSpPr>
          <p:grpSpPr>
            <a:xfrm>
              <a:off x="2417955" y="1203120"/>
              <a:ext cx="317880" cy="252000"/>
              <a:chOff x="7066800" y="3603960"/>
              <a:chExt cx="317880" cy="252000"/>
            </a:xfrm>
          </p:grpSpPr>
          <p:sp>
            <p:nvSpPr>
              <p:cNvPr id="446" name="타원 324">
                <a:extLst>
                  <a:ext uri="{FF2B5EF4-FFF2-40B4-BE49-F238E27FC236}">
                    <a16:creationId xmlns:a16="http://schemas.microsoft.com/office/drawing/2014/main" id="{67617137-C4BA-42BD-AE79-82EF1B73A1D1}"/>
                  </a:ext>
                </a:extLst>
              </p:cNvPr>
              <p:cNvSpPr/>
              <p:nvPr/>
            </p:nvSpPr>
            <p:spPr>
              <a:xfrm>
                <a:off x="7088400" y="3603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TextBox 325">
                <a:extLst>
                  <a:ext uri="{FF2B5EF4-FFF2-40B4-BE49-F238E27FC236}">
                    <a16:creationId xmlns:a16="http://schemas.microsoft.com/office/drawing/2014/main" id="{F4F07D5D-88E8-4104-A534-77838F35B7E7}"/>
                  </a:ext>
                </a:extLst>
              </p:cNvPr>
              <p:cNvSpPr/>
              <p:nvPr/>
            </p:nvSpPr>
            <p:spPr>
              <a:xfrm>
                <a:off x="7066800" y="3606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5" name="직사각형 92"/>
          <p:cNvSpPr/>
          <p:nvPr/>
        </p:nvSpPr>
        <p:spPr>
          <a:xfrm>
            <a:off x="2573180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287010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3160255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3457182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2573180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287010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3160255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3457182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3747556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404425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3747556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404425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2573180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287010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3160255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3457182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3747556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404425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2573180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287010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3160255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3457182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2573180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287010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3160255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3457182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3747556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404425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3747556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404425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92">
            <a:extLst>
              <a:ext uri="{FF2B5EF4-FFF2-40B4-BE49-F238E27FC236}">
                <a16:creationId xmlns:a16="http://schemas.microsoft.com/office/drawing/2014/main" id="{881480D3-6BC7-4B2D-A84C-9322B1822F0F}"/>
              </a:ext>
            </a:extLst>
          </p:cNvPr>
          <p:cNvSpPr/>
          <p:nvPr/>
        </p:nvSpPr>
        <p:spPr>
          <a:xfrm>
            <a:off x="2573180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93">
            <a:extLst>
              <a:ext uri="{FF2B5EF4-FFF2-40B4-BE49-F238E27FC236}">
                <a16:creationId xmlns:a16="http://schemas.microsoft.com/office/drawing/2014/main" id="{86C30CFC-0023-445F-A76F-C19C875ADDCB}"/>
              </a:ext>
            </a:extLst>
          </p:cNvPr>
          <p:cNvSpPr/>
          <p:nvPr/>
        </p:nvSpPr>
        <p:spPr>
          <a:xfrm>
            <a:off x="287010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94">
            <a:extLst>
              <a:ext uri="{FF2B5EF4-FFF2-40B4-BE49-F238E27FC236}">
                <a16:creationId xmlns:a16="http://schemas.microsoft.com/office/drawing/2014/main" id="{0D062718-6250-47A7-8A89-1B3D27FA8949}"/>
              </a:ext>
            </a:extLst>
          </p:cNvPr>
          <p:cNvSpPr/>
          <p:nvPr/>
        </p:nvSpPr>
        <p:spPr>
          <a:xfrm>
            <a:off x="3160255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95">
            <a:extLst>
              <a:ext uri="{FF2B5EF4-FFF2-40B4-BE49-F238E27FC236}">
                <a16:creationId xmlns:a16="http://schemas.microsoft.com/office/drawing/2014/main" id="{FF59A6E2-6B27-4077-A332-0F86CA6EE1C3}"/>
              </a:ext>
            </a:extLst>
          </p:cNvPr>
          <p:cNvSpPr/>
          <p:nvPr/>
        </p:nvSpPr>
        <p:spPr>
          <a:xfrm>
            <a:off x="3457182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96">
            <a:extLst>
              <a:ext uri="{FF2B5EF4-FFF2-40B4-BE49-F238E27FC236}">
                <a16:creationId xmlns:a16="http://schemas.microsoft.com/office/drawing/2014/main" id="{35849399-265B-4E27-96B6-F2E5DD417C8B}"/>
              </a:ext>
            </a:extLst>
          </p:cNvPr>
          <p:cNvSpPr/>
          <p:nvPr/>
        </p:nvSpPr>
        <p:spPr>
          <a:xfrm>
            <a:off x="2573180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97">
            <a:extLst>
              <a:ext uri="{FF2B5EF4-FFF2-40B4-BE49-F238E27FC236}">
                <a16:creationId xmlns:a16="http://schemas.microsoft.com/office/drawing/2014/main" id="{30C5CE82-397D-43C0-944D-66708F59742D}"/>
              </a:ext>
            </a:extLst>
          </p:cNvPr>
          <p:cNvSpPr/>
          <p:nvPr/>
        </p:nvSpPr>
        <p:spPr>
          <a:xfrm>
            <a:off x="287010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98">
            <a:extLst>
              <a:ext uri="{FF2B5EF4-FFF2-40B4-BE49-F238E27FC236}">
                <a16:creationId xmlns:a16="http://schemas.microsoft.com/office/drawing/2014/main" id="{02FA2E30-8E4D-4F83-9318-28F6DCB6FA69}"/>
              </a:ext>
            </a:extLst>
          </p:cNvPr>
          <p:cNvSpPr/>
          <p:nvPr/>
        </p:nvSpPr>
        <p:spPr>
          <a:xfrm>
            <a:off x="3160255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99">
            <a:extLst>
              <a:ext uri="{FF2B5EF4-FFF2-40B4-BE49-F238E27FC236}">
                <a16:creationId xmlns:a16="http://schemas.microsoft.com/office/drawing/2014/main" id="{089C7056-F70E-47B5-9A6B-4E4DE29AF500}"/>
              </a:ext>
            </a:extLst>
          </p:cNvPr>
          <p:cNvSpPr/>
          <p:nvPr/>
        </p:nvSpPr>
        <p:spPr>
          <a:xfrm>
            <a:off x="3457182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00">
            <a:extLst>
              <a:ext uri="{FF2B5EF4-FFF2-40B4-BE49-F238E27FC236}">
                <a16:creationId xmlns:a16="http://schemas.microsoft.com/office/drawing/2014/main" id="{7A82711C-8F0A-4DA2-B066-B65EDD5FFC89}"/>
              </a:ext>
            </a:extLst>
          </p:cNvPr>
          <p:cNvSpPr/>
          <p:nvPr/>
        </p:nvSpPr>
        <p:spPr>
          <a:xfrm>
            <a:off x="3747556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01">
            <a:extLst>
              <a:ext uri="{FF2B5EF4-FFF2-40B4-BE49-F238E27FC236}">
                <a16:creationId xmlns:a16="http://schemas.microsoft.com/office/drawing/2014/main" id="{F5450FC9-7A2F-4730-B155-150529BBA2CB}"/>
              </a:ext>
            </a:extLst>
          </p:cNvPr>
          <p:cNvSpPr/>
          <p:nvPr/>
        </p:nvSpPr>
        <p:spPr>
          <a:xfrm>
            <a:off x="404425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02">
            <a:extLst>
              <a:ext uri="{FF2B5EF4-FFF2-40B4-BE49-F238E27FC236}">
                <a16:creationId xmlns:a16="http://schemas.microsoft.com/office/drawing/2014/main" id="{C3F60110-BC83-4616-BDF3-EEF9B28FA453}"/>
              </a:ext>
            </a:extLst>
          </p:cNvPr>
          <p:cNvSpPr/>
          <p:nvPr/>
        </p:nvSpPr>
        <p:spPr>
          <a:xfrm>
            <a:off x="3747556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03">
            <a:extLst>
              <a:ext uri="{FF2B5EF4-FFF2-40B4-BE49-F238E27FC236}">
                <a16:creationId xmlns:a16="http://schemas.microsoft.com/office/drawing/2014/main" id="{AB8A24E2-72D3-4740-B0E0-5E953CA6140B}"/>
              </a:ext>
            </a:extLst>
          </p:cNvPr>
          <p:cNvSpPr/>
          <p:nvPr/>
        </p:nvSpPr>
        <p:spPr>
          <a:xfrm>
            <a:off x="404425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04">
            <a:extLst>
              <a:ext uri="{FF2B5EF4-FFF2-40B4-BE49-F238E27FC236}">
                <a16:creationId xmlns:a16="http://schemas.microsoft.com/office/drawing/2014/main" id="{B31491F9-7D6B-47BB-86DC-BE9135C33654}"/>
              </a:ext>
            </a:extLst>
          </p:cNvPr>
          <p:cNvSpPr/>
          <p:nvPr/>
        </p:nvSpPr>
        <p:spPr>
          <a:xfrm>
            <a:off x="2573180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05">
            <a:extLst>
              <a:ext uri="{FF2B5EF4-FFF2-40B4-BE49-F238E27FC236}">
                <a16:creationId xmlns:a16="http://schemas.microsoft.com/office/drawing/2014/main" id="{3FABCB8A-3004-4EA5-8D61-E0A85BBEFD63}"/>
              </a:ext>
            </a:extLst>
          </p:cNvPr>
          <p:cNvSpPr/>
          <p:nvPr/>
        </p:nvSpPr>
        <p:spPr>
          <a:xfrm>
            <a:off x="287010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06">
            <a:extLst>
              <a:ext uri="{FF2B5EF4-FFF2-40B4-BE49-F238E27FC236}">
                <a16:creationId xmlns:a16="http://schemas.microsoft.com/office/drawing/2014/main" id="{386E7FF8-4D40-43A5-8AE0-3342BF3980DE}"/>
              </a:ext>
            </a:extLst>
          </p:cNvPr>
          <p:cNvSpPr/>
          <p:nvPr/>
        </p:nvSpPr>
        <p:spPr>
          <a:xfrm>
            <a:off x="3160255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07">
            <a:extLst>
              <a:ext uri="{FF2B5EF4-FFF2-40B4-BE49-F238E27FC236}">
                <a16:creationId xmlns:a16="http://schemas.microsoft.com/office/drawing/2014/main" id="{D061A15A-6493-42AF-89B6-D814D0CFFDB9}"/>
              </a:ext>
            </a:extLst>
          </p:cNvPr>
          <p:cNvSpPr/>
          <p:nvPr/>
        </p:nvSpPr>
        <p:spPr>
          <a:xfrm>
            <a:off x="3457182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108">
            <a:extLst>
              <a:ext uri="{FF2B5EF4-FFF2-40B4-BE49-F238E27FC236}">
                <a16:creationId xmlns:a16="http://schemas.microsoft.com/office/drawing/2014/main" id="{0A199C62-AEA9-4DAF-A99D-ABD15B45A556}"/>
              </a:ext>
            </a:extLst>
          </p:cNvPr>
          <p:cNvSpPr/>
          <p:nvPr/>
        </p:nvSpPr>
        <p:spPr>
          <a:xfrm>
            <a:off x="3747556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109">
            <a:extLst>
              <a:ext uri="{FF2B5EF4-FFF2-40B4-BE49-F238E27FC236}">
                <a16:creationId xmlns:a16="http://schemas.microsoft.com/office/drawing/2014/main" id="{449BADE8-65CC-4EC8-8FA3-6877DF6FC703}"/>
              </a:ext>
            </a:extLst>
          </p:cNvPr>
          <p:cNvSpPr/>
          <p:nvPr/>
        </p:nvSpPr>
        <p:spPr>
          <a:xfrm>
            <a:off x="404425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110">
            <a:extLst>
              <a:ext uri="{FF2B5EF4-FFF2-40B4-BE49-F238E27FC236}">
                <a16:creationId xmlns:a16="http://schemas.microsoft.com/office/drawing/2014/main" id="{9523872E-B0F7-4CB6-AC81-C2E2F9D2398B}"/>
              </a:ext>
            </a:extLst>
          </p:cNvPr>
          <p:cNvSpPr/>
          <p:nvPr/>
        </p:nvSpPr>
        <p:spPr>
          <a:xfrm>
            <a:off x="2573180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111">
            <a:extLst>
              <a:ext uri="{FF2B5EF4-FFF2-40B4-BE49-F238E27FC236}">
                <a16:creationId xmlns:a16="http://schemas.microsoft.com/office/drawing/2014/main" id="{8A47F6C8-CF1F-4EA8-A1CE-6D8B35DEA67A}"/>
              </a:ext>
            </a:extLst>
          </p:cNvPr>
          <p:cNvSpPr/>
          <p:nvPr/>
        </p:nvSpPr>
        <p:spPr>
          <a:xfrm>
            <a:off x="287010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112">
            <a:extLst>
              <a:ext uri="{FF2B5EF4-FFF2-40B4-BE49-F238E27FC236}">
                <a16:creationId xmlns:a16="http://schemas.microsoft.com/office/drawing/2014/main" id="{695D8EAB-E4DB-425F-8C1D-CF5DD520E5DF}"/>
              </a:ext>
            </a:extLst>
          </p:cNvPr>
          <p:cNvSpPr/>
          <p:nvPr/>
        </p:nvSpPr>
        <p:spPr>
          <a:xfrm>
            <a:off x="3160255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13">
            <a:extLst>
              <a:ext uri="{FF2B5EF4-FFF2-40B4-BE49-F238E27FC236}">
                <a16:creationId xmlns:a16="http://schemas.microsoft.com/office/drawing/2014/main" id="{9EB44267-76A9-448C-917F-1ED5743DA20C}"/>
              </a:ext>
            </a:extLst>
          </p:cNvPr>
          <p:cNvSpPr/>
          <p:nvPr/>
        </p:nvSpPr>
        <p:spPr>
          <a:xfrm>
            <a:off x="3457182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14">
            <a:extLst>
              <a:ext uri="{FF2B5EF4-FFF2-40B4-BE49-F238E27FC236}">
                <a16:creationId xmlns:a16="http://schemas.microsoft.com/office/drawing/2014/main" id="{D8E3F6F8-18B2-4113-BA1B-6CC35B73C62A}"/>
              </a:ext>
            </a:extLst>
          </p:cNvPr>
          <p:cNvSpPr/>
          <p:nvPr/>
        </p:nvSpPr>
        <p:spPr>
          <a:xfrm>
            <a:off x="2573180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15">
            <a:extLst>
              <a:ext uri="{FF2B5EF4-FFF2-40B4-BE49-F238E27FC236}">
                <a16:creationId xmlns:a16="http://schemas.microsoft.com/office/drawing/2014/main" id="{4C039415-4145-4B90-BFA6-C245A9F9D556}"/>
              </a:ext>
            </a:extLst>
          </p:cNvPr>
          <p:cNvSpPr/>
          <p:nvPr/>
        </p:nvSpPr>
        <p:spPr>
          <a:xfrm>
            <a:off x="287010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16">
            <a:extLst>
              <a:ext uri="{FF2B5EF4-FFF2-40B4-BE49-F238E27FC236}">
                <a16:creationId xmlns:a16="http://schemas.microsoft.com/office/drawing/2014/main" id="{0CEB92AC-2F5F-4AEA-B79A-F7E0DFE59B12}"/>
              </a:ext>
            </a:extLst>
          </p:cNvPr>
          <p:cNvSpPr/>
          <p:nvPr/>
        </p:nvSpPr>
        <p:spPr>
          <a:xfrm>
            <a:off x="3160255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17">
            <a:extLst>
              <a:ext uri="{FF2B5EF4-FFF2-40B4-BE49-F238E27FC236}">
                <a16:creationId xmlns:a16="http://schemas.microsoft.com/office/drawing/2014/main" id="{4D6AE57C-AB7D-4E0C-A148-6DB558BC3C94}"/>
              </a:ext>
            </a:extLst>
          </p:cNvPr>
          <p:cNvSpPr/>
          <p:nvPr/>
        </p:nvSpPr>
        <p:spPr>
          <a:xfrm>
            <a:off x="3457182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18">
            <a:extLst>
              <a:ext uri="{FF2B5EF4-FFF2-40B4-BE49-F238E27FC236}">
                <a16:creationId xmlns:a16="http://schemas.microsoft.com/office/drawing/2014/main" id="{0DE90244-EC19-4E04-981D-C6E9150DDCD3}"/>
              </a:ext>
            </a:extLst>
          </p:cNvPr>
          <p:cNvSpPr/>
          <p:nvPr/>
        </p:nvSpPr>
        <p:spPr>
          <a:xfrm>
            <a:off x="3747556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19">
            <a:extLst>
              <a:ext uri="{FF2B5EF4-FFF2-40B4-BE49-F238E27FC236}">
                <a16:creationId xmlns:a16="http://schemas.microsoft.com/office/drawing/2014/main" id="{E2571936-785C-4754-A9BD-186A1C29619D}"/>
              </a:ext>
            </a:extLst>
          </p:cNvPr>
          <p:cNvSpPr/>
          <p:nvPr/>
        </p:nvSpPr>
        <p:spPr>
          <a:xfrm>
            <a:off x="404425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120">
            <a:extLst>
              <a:ext uri="{FF2B5EF4-FFF2-40B4-BE49-F238E27FC236}">
                <a16:creationId xmlns:a16="http://schemas.microsoft.com/office/drawing/2014/main" id="{8271AE9B-8FC6-4A80-9F3A-A45AB94A81A4}"/>
              </a:ext>
            </a:extLst>
          </p:cNvPr>
          <p:cNvSpPr/>
          <p:nvPr/>
        </p:nvSpPr>
        <p:spPr>
          <a:xfrm>
            <a:off x="3747556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121">
            <a:extLst>
              <a:ext uri="{FF2B5EF4-FFF2-40B4-BE49-F238E27FC236}">
                <a16:creationId xmlns:a16="http://schemas.microsoft.com/office/drawing/2014/main" id="{B824BF17-1896-4619-8D83-6B33F6EF7FF4}"/>
              </a:ext>
            </a:extLst>
          </p:cNvPr>
          <p:cNvSpPr/>
          <p:nvPr/>
        </p:nvSpPr>
        <p:spPr>
          <a:xfrm>
            <a:off x="404425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92">
            <a:extLst>
              <a:ext uri="{FF2B5EF4-FFF2-40B4-BE49-F238E27FC236}">
                <a16:creationId xmlns:a16="http://schemas.microsoft.com/office/drawing/2014/main" id="{F84A4E63-09E7-490B-94F6-61E4958F5D6E}"/>
              </a:ext>
            </a:extLst>
          </p:cNvPr>
          <p:cNvSpPr/>
          <p:nvPr/>
        </p:nvSpPr>
        <p:spPr>
          <a:xfrm>
            <a:off x="4328674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93">
            <a:extLst>
              <a:ext uri="{FF2B5EF4-FFF2-40B4-BE49-F238E27FC236}">
                <a16:creationId xmlns:a16="http://schemas.microsoft.com/office/drawing/2014/main" id="{DEDD5C36-0A96-468E-872D-1227239DDF21}"/>
              </a:ext>
            </a:extLst>
          </p:cNvPr>
          <p:cNvSpPr/>
          <p:nvPr/>
        </p:nvSpPr>
        <p:spPr>
          <a:xfrm>
            <a:off x="4625601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96">
            <a:extLst>
              <a:ext uri="{FF2B5EF4-FFF2-40B4-BE49-F238E27FC236}">
                <a16:creationId xmlns:a16="http://schemas.microsoft.com/office/drawing/2014/main" id="{BB70DA70-4E66-433E-A8B4-995BE64D82BC}"/>
              </a:ext>
            </a:extLst>
          </p:cNvPr>
          <p:cNvSpPr/>
          <p:nvPr/>
        </p:nvSpPr>
        <p:spPr>
          <a:xfrm>
            <a:off x="4328674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97">
            <a:extLst>
              <a:ext uri="{FF2B5EF4-FFF2-40B4-BE49-F238E27FC236}">
                <a16:creationId xmlns:a16="http://schemas.microsoft.com/office/drawing/2014/main" id="{460C77E2-B73D-4E2F-A167-198C70E48D3A}"/>
              </a:ext>
            </a:extLst>
          </p:cNvPr>
          <p:cNvSpPr/>
          <p:nvPr/>
        </p:nvSpPr>
        <p:spPr>
          <a:xfrm>
            <a:off x="4625601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04">
            <a:extLst>
              <a:ext uri="{FF2B5EF4-FFF2-40B4-BE49-F238E27FC236}">
                <a16:creationId xmlns:a16="http://schemas.microsoft.com/office/drawing/2014/main" id="{B49ADC19-1044-4DF7-96E8-25A7DBB3D7AD}"/>
              </a:ext>
            </a:extLst>
          </p:cNvPr>
          <p:cNvSpPr/>
          <p:nvPr/>
        </p:nvSpPr>
        <p:spPr>
          <a:xfrm>
            <a:off x="4328674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05">
            <a:extLst>
              <a:ext uri="{FF2B5EF4-FFF2-40B4-BE49-F238E27FC236}">
                <a16:creationId xmlns:a16="http://schemas.microsoft.com/office/drawing/2014/main" id="{018FC005-0FAC-43EE-8C2F-4DAE1A8C36E5}"/>
              </a:ext>
            </a:extLst>
          </p:cNvPr>
          <p:cNvSpPr/>
          <p:nvPr/>
        </p:nvSpPr>
        <p:spPr>
          <a:xfrm>
            <a:off x="4625601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10">
            <a:extLst>
              <a:ext uri="{FF2B5EF4-FFF2-40B4-BE49-F238E27FC236}">
                <a16:creationId xmlns:a16="http://schemas.microsoft.com/office/drawing/2014/main" id="{86EDF5AE-4FAB-41C0-A307-0EFA96EA247A}"/>
              </a:ext>
            </a:extLst>
          </p:cNvPr>
          <p:cNvSpPr/>
          <p:nvPr/>
        </p:nvSpPr>
        <p:spPr>
          <a:xfrm>
            <a:off x="4328674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11">
            <a:extLst>
              <a:ext uri="{FF2B5EF4-FFF2-40B4-BE49-F238E27FC236}">
                <a16:creationId xmlns:a16="http://schemas.microsoft.com/office/drawing/2014/main" id="{1E241E3F-2BA2-4A8E-A83C-025B08042F7E}"/>
              </a:ext>
            </a:extLst>
          </p:cNvPr>
          <p:cNvSpPr/>
          <p:nvPr/>
        </p:nvSpPr>
        <p:spPr>
          <a:xfrm>
            <a:off x="4625601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14">
            <a:extLst>
              <a:ext uri="{FF2B5EF4-FFF2-40B4-BE49-F238E27FC236}">
                <a16:creationId xmlns:a16="http://schemas.microsoft.com/office/drawing/2014/main" id="{BA030C74-14EC-4F8A-90D3-0D1ED76B09B3}"/>
              </a:ext>
            </a:extLst>
          </p:cNvPr>
          <p:cNvSpPr/>
          <p:nvPr/>
        </p:nvSpPr>
        <p:spPr>
          <a:xfrm>
            <a:off x="4328674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15">
            <a:extLst>
              <a:ext uri="{FF2B5EF4-FFF2-40B4-BE49-F238E27FC236}">
                <a16:creationId xmlns:a16="http://schemas.microsoft.com/office/drawing/2014/main" id="{9EE4C250-94C5-4CE9-B2D3-5E47C0315F4E}"/>
              </a:ext>
            </a:extLst>
          </p:cNvPr>
          <p:cNvSpPr/>
          <p:nvPr/>
        </p:nvSpPr>
        <p:spPr>
          <a:xfrm>
            <a:off x="4625601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92">
            <a:extLst>
              <a:ext uri="{FF2B5EF4-FFF2-40B4-BE49-F238E27FC236}">
                <a16:creationId xmlns:a16="http://schemas.microsoft.com/office/drawing/2014/main" id="{2ABAE19D-C898-4BC5-9601-BEF5901048C8}"/>
              </a:ext>
            </a:extLst>
          </p:cNvPr>
          <p:cNvSpPr/>
          <p:nvPr/>
        </p:nvSpPr>
        <p:spPr>
          <a:xfrm>
            <a:off x="4328674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93">
            <a:extLst>
              <a:ext uri="{FF2B5EF4-FFF2-40B4-BE49-F238E27FC236}">
                <a16:creationId xmlns:a16="http://schemas.microsoft.com/office/drawing/2014/main" id="{81B456F7-21D6-4683-8DFD-AF3C18F354CA}"/>
              </a:ext>
            </a:extLst>
          </p:cNvPr>
          <p:cNvSpPr/>
          <p:nvPr/>
        </p:nvSpPr>
        <p:spPr>
          <a:xfrm>
            <a:off x="4625601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96">
            <a:extLst>
              <a:ext uri="{FF2B5EF4-FFF2-40B4-BE49-F238E27FC236}">
                <a16:creationId xmlns:a16="http://schemas.microsoft.com/office/drawing/2014/main" id="{30FAF6A2-9A09-4D99-A4ED-950C2E02CBC3}"/>
              </a:ext>
            </a:extLst>
          </p:cNvPr>
          <p:cNvSpPr/>
          <p:nvPr/>
        </p:nvSpPr>
        <p:spPr>
          <a:xfrm>
            <a:off x="4328674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97">
            <a:extLst>
              <a:ext uri="{FF2B5EF4-FFF2-40B4-BE49-F238E27FC236}">
                <a16:creationId xmlns:a16="http://schemas.microsoft.com/office/drawing/2014/main" id="{B3819895-9D27-4C8F-9785-4F634F488568}"/>
              </a:ext>
            </a:extLst>
          </p:cNvPr>
          <p:cNvSpPr/>
          <p:nvPr/>
        </p:nvSpPr>
        <p:spPr>
          <a:xfrm>
            <a:off x="4625601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104">
            <a:extLst>
              <a:ext uri="{FF2B5EF4-FFF2-40B4-BE49-F238E27FC236}">
                <a16:creationId xmlns:a16="http://schemas.microsoft.com/office/drawing/2014/main" id="{E0E067FB-D711-4FF2-934F-9CCBA6156C07}"/>
              </a:ext>
            </a:extLst>
          </p:cNvPr>
          <p:cNvSpPr/>
          <p:nvPr/>
        </p:nvSpPr>
        <p:spPr>
          <a:xfrm>
            <a:off x="4328674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105">
            <a:extLst>
              <a:ext uri="{FF2B5EF4-FFF2-40B4-BE49-F238E27FC236}">
                <a16:creationId xmlns:a16="http://schemas.microsoft.com/office/drawing/2014/main" id="{9D46BE7D-2B6F-4197-9EE2-8D8DE18E123F}"/>
              </a:ext>
            </a:extLst>
          </p:cNvPr>
          <p:cNvSpPr/>
          <p:nvPr/>
        </p:nvSpPr>
        <p:spPr>
          <a:xfrm>
            <a:off x="4625601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10">
            <a:extLst>
              <a:ext uri="{FF2B5EF4-FFF2-40B4-BE49-F238E27FC236}">
                <a16:creationId xmlns:a16="http://schemas.microsoft.com/office/drawing/2014/main" id="{5F38376A-C595-4F00-B337-08672EC25BE3}"/>
              </a:ext>
            </a:extLst>
          </p:cNvPr>
          <p:cNvSpPr/>
          <p:nvPr/>
        </p:nvSpPr>
        <p:spPr>
          <a:xfrm>
            <a:off x="4328674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11">
            <a:extLst>
              <a:ext uri="{FF2B5EF4-FFF2-40B4-BE49-F238E27FC236}">
                <a16:creationId xmlns:a16="http://schemas.microsoft.com/office/drawing/2014/main" id="{FFD413DD-930A-4B8C-B217-CD4F2E731AD3}"/>
              </a:ext>
            </a:extLst>
          </p:cNvPr>
          <p:cNvSpPr/>
          <p:nvPr/>
        </p:nvSpPr>
        <p:spPr>
          <a:xfrm>
            <a:off x="4625601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14">
            <a:extLst>
              <a:ext uri="{FF2B5EF4-FFF2-40B4-BE49-F238E27FC236}">
                <a16:creationId xmlns:a16="http://schemas.microsoft.com/office/drawing/2014/main" id="{820F240D-666D-4E0C-B7D4-65766C5E648A}"/>
              </a:ext>
            </a:extLst>
          </p:cNvPr>
          <p:cNvSpPr/>
          <p:nvPr/>
        </p:nvSpPr>
        <p:spPr>
          <a:xfrm>
            <a:off x="4328674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15">
            <a:extLst>
              <a:ext uri="{FF2B5EF4-FFF2-40B4-BE49-F238E27FC236}">
                <a16:creationId xmlns:a16="http://schemas.microsoft.com/office/drawing/2014/main" id="{81469367-9C77-4B8A-97E5-3EFC1A4DDCC8}"/>
              </a:ext>
            </a:extLst>
          </p:cNvPr>
          <p:cNvSpPr/>
          <p:nvPr/>
        </p:nvSpPr>
        <p:spPr>
          <a:xfrm>
            <a:off x="4625601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93">
            <a:extLst>
              <a:ext uri="{FF2B5EF4-FFF2-40B4-BE49-F238E27FC236}">
                <a16:creationId xmlns:a16="http://schemas.microsoft.com/office/drawing/2014/main" id="{F9A532F7-AB66-46ED-8159-C7CCA9E6D802}"/>
              </a:ext>
            </a:extLst>
          </p:cNvPr>
          <p:cNvSpPr/>
          <p:nvPr/>
        </p:nvSpPr>
        <p:spPr>
          <a:xfrm>
            <a:off x="3605573" y="4105187"/>
            <a:ext cx="296249" cy="296249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92">
            <a:extLst>
              <a:ext uri="{FF2B5EF4-FFF2-40B4-BE49-F238E27FC236}">
                <a16:creationId xmlns:a16="http://schemas.microsoft.com/office/drawing/2014/main" id="{61B230CC-4D69-40BF-B695-BA11C2010027}"/>
              </a:ext>
            </a:extLst>
          </p:cNvPr>
          <p:cNvSpPr/>
          <p:nvPr/>
        </p:nvSpPr>
        <p:spPr>
          <a:xfrm>
            <a:off x="2573180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93">
            <a:extLst>
              <a:ext uri="{FF2B5EF4-FFF2-40B4-BE49-F238E27FC236}">
                <a16:creationId xmlns:a16="http://schemas.microsoft.com/office/drawing/2014/main" id="{598019F1-E532-452F-9FF8-2458381EA5EF}"/>
              </a:ext>
            </a:extLst>
          </p:cNvPr>
          <p:cNvSpPr/>
          <p:nvPr/>
        </p:nvSpPr>
        <p:spPr>
          <a:xfrm>
            <a:off x="287010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94">
            <a:extLst>
              <a:ext uri="{FF2B5EF4-FFF2-40B4-BE49-F238E27FC236}">
                <a16:creationId xmlns:a16="http://schemas.microsoft.com/office/drawing/2014/main" id="{890ACC84-54DB-4645-9614-0E19D6270DB1}"/>
              </a:ext>
            </a:extLst>
          </p:cNvPr>
          <p:cNvSpPr/>
          <p:nvPr/>
        </p:nvSpPr>
        <p:spPr>
          <a:xfrm>
            <a:off x="3160255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95">
            <a:extLst>
              <a:ext uri="{FF2B5EF4-FFF2-40B4-BE49-F238E27FC236}">
                <a16:creationId xmlns:a16="http://schemas.microsoft.com/office/drawing/2014/main" id="{1316B46A-0FF1-44AA-A127-D4B9CF62EF73}"/>
              </a:ext>
            </a:extLst>
          </p:cNvPr>
          <p:cNvSpPr/>
          <p:nvPr/>
        </p:nvSpPr>
        <p:spPr>
          <a:xfrm>
            <a:off x="3457182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96">
            <a:extLst>
              <a:ext uri="{FF2B5EF4-FFF2-40B4-BE49-F238E27FC236}">
                <a16:creationId xmlns:a16="http://schemas.microsoft.com/office/drawing/2014/main" id="{591A7908-DC86-455F-ABD1-E71B209BBF23}"/>
              </a:ext>
            </a:extLst>
          </p:cNvPr>
          <p:cNvSpPr/>
          <p:nvPr/>
        </p:nvSpPr>
        <p:spPr>
          <a:xfrm>
            <a:off x="2573180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97">
            <a:extLst>
              <a:ext uri="{FF2B5EF4-FFF2-40B4-BE49-F238E27FC236}">
                <a16:creationId xmlns:a16="http://schemas.microsoft.com/office/drawing/2014/main" id="{44223558-EA4A-417D-8A59-458D1C149EB6}"/>
              </a:ext>
            </a:extLst>
          </p:cNvPr>
          <p:cNvSpPr/>
          <p:nvPr/>
        </p:nvSpPr>
        <p:spPr>
          <a:xfrm>
            <a:off x="287010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98">
            <a:extLst>
              <a:ext uri="{FF2B5EF4-FFF2-40B4-BE49-F238E27FC236}">
                <a16:creationId xmlns:a16="http://schemas.microsoft.com/office/drawing/2014/main" id="{47DEF966-9355-413C-85AC-AA6A0FF0407C}"/>
              </a:ext>
            </a:extLst>
          </p:cNvPr>
          <p:cNvSpPr/>
          <p:nvPr/>
        </p:nvSpPr>
        <p:spPr>
          <a:xfrm>
            <a:off x="3160255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99">
            <a:extLst>
              <a:ext uri="{FF2B5EF4-FFF2-40B4-BE49-F238E27FC236}">
                <a16:creationId xmlns:a16="http://schemas.microsoft.com/office/drawing/2014/main" id="{3E33C8DD-274B-4745-A365-9103AE9FCFC8}"/>
              </a:ext>
            </a:extLst>
          </p:cNvPr>
          <p:cNvSpPr/>
          <p:nvPr/>
        </p:nvSpPr>
        <p:spPr>
          <a:xfrm>
            <a:off x="3457182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00">
            <a:extLst>
              <a:ext uri="{FF2B5EF4-FFF2-40B4-BE49-F238E27FC236}">
                <a16:creationId xmlns:a16="http://schemas.microsoft.com/office/drawing/2014/main" id="{44BE55A8-8628-42C2-B5FC-DAD48A5518B0}"/>
              </a:ext>
            </a:extLst>
          </p:cNvPr>
          <p:cNvSpPr/>
          <p:nvPr/>
        </p:nvSpPr>
        <p:spPr>
          <a:xfrm>
            <a:off x="3747556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01">
            <a:extLst>
              <a:ext uri="{FF2B5EF4-FFF2-40B4-BE49-F238E27FC236}">
                <a16:creationId xmlns:a16="http://schemas.microsoft.com/office/drawing/2014/main" id="{AE114EA0-5639-402A-B1D2-77A505F7B445}"/>
              </a:ext>
            </a:extLst>
          </p:cNvPr>
          <p:cNvSpPr/>
          <p:nvPr/>
        </p:nvSpPr>
        <p:spPr>
          <a:xfrm>
            <a:off x="404425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02">
            <a:extLst>
              <a:ext uri="{FF2B5EF4-FFF2-40B4-BE49-F238E27FC236}">
                <a16:creationId xmlns:a16="http://schemas.microsoft.com/office/drawing/2014/main" id="{61445470-125D-4AB5-B1C2-D0720DB1482D}"/>
              </a:ext>
            </a:extLst>
          </p:cNvPr>
          <p:cNvSpPr/>
          <p:nvPr/>
        </p:nvSpPr>
        <p:spPr>
          <a:xfrm>
            <a:off x="3747556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03">
            <a:extLst>
              <a:ext uri="{FF2B5EF4-FFF2-40B4-BE49-F238E27FC236}">
                <a16:creationId xmlns:a16="http://schemas.microsoft.com/office/drawing/2014/main" id="{587F4452-6201-4FA1-B2E6-61F1D7F30690}"/>
              </a:ext>
            </a:extLst>
          </p:cNvPr>
          <p:cNvSpPr/>
          <p:nvPr/>
        </p:nvSpPr>
        <p:spPr>
          <a:xfrm>
            <a:off x="404425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04">
            <a:extLst>
              <a:ext uri="{FF2B5EF4-FFF2-40B4-BE49-F238E27FC236}">
                <a16:creationId xmlns:a16="http://schemas.microsoft.com/office/drawing/2014/main" id="{52FBD995-3049-4DF3-834D-111C14CAF054}"/>
              </a:ext>
            </a:extLst>
          </p:cNvPr>
          <p:cNvSpPr/>
          <p:nvPr/>
        </p:nvSpPr>
        <p:spPr>
          <a:xfrm>
            <a:off x="2573180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05">
            <a:extLst>
              <a:ext uri="{FF2B5EF4-FFF2-40B4-BE49-F238E27FC236}">
                <a16:creationId xmlns:a16="http://schemas.microsoft.com/office/drawing/2014/main" id="{90DE43BB-C8B9-420B-B3B7-927C9339C32D}"/>
              </a:ext>
            </a:extLst>
          </p:cNvPr>
          <p:cNvSpPr/>
          <p:nvPr/>
        </p:nvSpPr>
        <p:spPr>
          <a:xfrm>
            <a:off x="287010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06">
            <a:extLst>
              <a:ext uri="{FF2B5EF4-FFF2-40B4-BE49-F238E27FC236}">
                <a16:creationId xmlns:a16="http://schemas.microsoft.com/office/drawing/2014/main" id="{DF8355AB-CF6A-4C9D-8875-89446A362435}"/>
              </a:ext>
            </a:extLst>
          </p:cNvPr>
          <p:cNvSpPr/>
          <p:nvPr/>
        </p:nvSpPr>
        <p:spPr>
          <a:xfrm>
            <a:off x="3160255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07">
            <a:extLst>
              <a:ext uri="{FF2B5EF4-FFF2-40B4-BE49-F238E27FC236}">
                <a16:creationId xmlns:a16="http://schemas.microsoft.com/office/drawing/2014/main" id="{13F63827-B419-40F7-BD2E-2C4163B96B06}"/>
              </a:ext>
            </a:extLst>
          </p:cNvPr>
          <p:cNvSpPr/>
          <p:nvPr/>
        </p:nvSpPr>
        <p:spPr>
          <a:xfrm>
            <a:off x="3457182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08">
            <a:extLst>
              <a:ext uri="{FF2B5EF4-FFF2-40B4-BE49-F238E27FC236}">
                <a16:creationId xmlns:a16="http://schemas.microsoft.com/office/drawing/2014/main" id="{4BAFA40E-8207-4BF5-916D-62F42F5DEE23}"/>
              </a:ext>
            </a:extLst>
          </p:cNvPr>
          <p:cNvSpPr/>
          <p:nvPr/>
        </p:nvSpPr>
        <p:spPr>
          <a:xfrm>
            <a:off x="3747556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09">
            <a:extLst>
              <a:ext uri="{FF2B5EF4-FFF2-40B4-BE49-F238E27FC236}">
                <a16:creationId xmlns:a16="http://schemas.microsoft.com/office/drawing/2014/main" id="{9D935D99-BD5F-4F1E-ACB4-F6EFDD0D6DAA}"/>
              </a:ext>
            </a:extLst>
          </p:cNvPr>
          <p:cNvSpPr/>
          <p:nvPr/>
        </p:nvSpPr>
        <p:spPr>
          <a:xfrm>
            <a:off x="404425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10">
            <a:extLst>
              <a:ext uri="{FF2B5EF4-FFF2-40B4-BE49-F238E27FC236}">
                <a16:creationId xmlns:a16="http://schemas.microsoft.com/office/drawing/2014/main" id="{CC4BF1D1-4670-432B-8AB3-28EA8AB665CF}"/>
              </a:ext>
            </a:extLst>
          </p:cNvPr>
          <p:cNvSpPr/>
          <p:nvPr/>
        </p:nvSpPr>
        <p:spPr>
          <a:xfrm>
            <a:off x="2573180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11">
            <a:extLst>
              <a:ext uri="{FF2B5EF4-FFF2-40B4-BE49-F238E27FC236}">
                <a16:creationId xmlns:a16="http://schemas.microsoft.com/office/drawing/2014/main" id="{B72C6DE3-FB63-4652-A72A-B15EC8F22871}"/>
              </a:ext>
            </a:extLst>
          </p:cNvPr>
          <p:cNvSpPr/>
          <p:nvPr/>
        </p:nvSpPr>
        <p:spPr>
          <a:xfrm>
            <a:off x="287010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12">
            <a:extLst>
              <a:ext uri="{FF2B5EF4-FFF2-40B4-BE49-F238E27FC236}">
                <a16:creationId xmlns:a16="http://schemas.microsoft.com/office/drawing/2014/main" id="{F081AF77-2CAF-44A3-96B1-A273A4C80E2A}"/>
              </a:ext>
            </a:extLst>
          </p:cNvPr>
          <p:cNvSpPr/>
          <p:nvPr/>
        </p:nvSpPr>
        <p:spPr>
          <a:xfrm>
            <a:off x="3160255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13">
            <a:extLst>
              <a:ext uri="{FF2B5EF4-FFF2-40B4-BE49-F238E27FC236}">
                <a16:creationId xmlns:a16="http://schemas.microsoft.com/office/drawing/2014/main" id="{9DA04874-593C-471E-82A1-279EC3612B36}"/>
              </a:ext>
            </a:extLst>
          </p:cNvPr>
          <p:cNvSpPr/>
          <p:nvPr/>
        </p:nvSpPr>
        <p:spPr>
          <a:xfrm>
            <a:off x="3457182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18">
            <a:extLst>
              <a:ext uri="{FF2B5EF4-FFF2-40B4-BE49-F238E27FC236}">
                <a16:creationId xmlns:a16="http://schemas.microsoft.com/office/drawing/2014/main" id="{11725BE9-F16E-45B7-97F6-68AEF6DD2E13}"/>
              </a:ext>
            </a:extLst>
          </p:cNvPr>
          <p:cNvSpPr/>
          <p:nvPr/>
        </p:nvSpPr>
        <p:spPr>
          <a:xfrm>
            <a:off x="3747556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19">
            <a:extLst>
              <a:ext uri="{FF2B5EF4-FFF2-40B4-BE49-F238E27FC236}">
                <a16:creationId xmlns:a16="http://schemas.microsoft.com/office/drawing/2014/main" id="{C26AE0C5-049A-476C-B679-911683907248}"/>
              </a:ext>
            </a:extLst>
          </p:cNvPr>
          <p:cNvSpPr/>
          <p:nvPr/>
        </p:nvSpPr>
        <p:spPr>
          <a:xfrm>
            <a:off x="404425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2">
            <a:extLst>
              <a:ext uri="{FF2B5EF4-FFF2-40B4-BE49-F238E27FC236}">
                <a16:creationId xmlns:a16="http://schemas.microsoft.com/office/drawing/2014/main" id="{B81DB4B5-347F-4E72-A95F-C5500419D3F5}"/>
              </a:ext>
            </a:extLst>
          </p:cNvPr>
          <p:cNvSpPr/>
          <p:nvPr/>
        </p:nvSpPr>
        <p:spPr>
          <a:xfrm>
            <a:off x="4328674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93">
            <a:extLst>
              <a:ext uri="{FF2B5EF4-FFF2-40B4-BE49-F238E27FC236}">
                <a16:creationId xmlns:a16="http://schemas.microsoft.com/office/drawing/2014/main" id="{C91D6256-43B9-4E8C-92DF-7C3657C59ACA}"/>
              </a:ext>
            </a:extLst>
          </p:cNvPr>
          <p:cNvSpPr/>
          <p:nvPr/>
        </p:nvSpPr>
        <p:spPr>
          <a:xfrm>
            <a:off x="4625601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96">
            <a:extLst>
              <a:ext uri="{FF2B5EF4-FFF2-40B4-BE49-F238E27FC236}">
                <a16:creationId xmlns:a16="http://schemas.microsoft.com/office/drawing/2014/main" id="{4A5A63B8-8DAB-4FD2-8BA7-1929427B70E3}"/>
              </a:ext>
            </a:extLst>
          </p:cNvPr>
          <p:cNvSpPr/>
          <p:nvPr/>
        </p:nvSpPr>
        <p:spPr>
          <a:xfrm>
            <a:off x="4328674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97">
            <a:extLst>
              <a:ext uri="{FF2B5EF4-FFF2-40B4-BE49-F238E27FC236}">
                <a16:creationId xmlns:a16="http://schemas.microsoft.com/office/drawing/2014/main" id="{E1A0F4CD-AB85-4C8E-8BDE-DBEBDF3F4172}"/>
              </a:ext>
            </a:extLst>
          </p:cNvPr>
          <p:cNvSpPr/>
          <p:nvPr/>
        </p:nvSpPr>
        <p:spPr>
          <a:xfrm>
            <a:off x="4625601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04">
            <a:extLst>
              <a:ext uri="{FF2B5EF4-FFF2-40B4-BE49-F238E27FC236}">
                <a16:creationId xmlns:a16="http://schemas.microsoft.com/office/drawing/2014/main" id="{3EEFE142-ED85-41FA-9912-784043D74DF5}"/>
              </a:ext>
            </a:extLst>
          </p:cNvPr>
          <p:cNvSpPr/>
          <p:nvPr/>
        </p:nvSpPr>
        <p:spPr>
          <a:xfrm>
            <a:off x="4328674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05">
            <a:extLst>
              <a:ext uri="{FF2B5EF4-FFF2-40B4-BE49-F238E27FC236}">
                <a16:creationId xmlns:a16="http://schemas.microsoft.com/office/drawing/2014/main" id="{F74935BF-5C46-4F14-878C-1A676289D849}"/>
              </a:ext>
            </a:extLst>
          </p:cNvPr>
          <p:cNvSpPr/>
          <p:nvPr/>
        </p:nvSpPr>
        <p:spPr>
          <a:xfrm>
            <a:off x="4625601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10">
            <a:extLst>
              <a:ext uri="{FF2B5EF4-FFF2-40B4-BE49-F238E27FC236}">
                <a16:creationId xmlns:a16="http://schemas.microsoft.com/office/drawing/2014/main" id="{2CA5F54A-0DB1-4F25-8054-01E4BCAE1013}"/>
              </a:ext>
            </a:extLst>
          </p:cNvPr>
          <p:cNvSpPr/>
          <p:nvPr/>
        </p:nvSpPr>
        <p:spPr>
          <a:xfrm>
            <a:off x="4328674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11">
            <a:extLst>
              <a:ext uri="{FF2B5EF4-FFF2-40B4-BE49-F238E27FC236}">
                <a16:creationId xmlns:a16="http://schemas.microsoft.com/office/drawing/2014/main" id="{28434D98-0D49-45FB-A0E7-08A6C4AF99E4}"/>
              </a:ext>
            </a:extLst>
          </p:cNvPr>
          <p:cNvSpPr/>
          <p:nvPr/>
        </p:nvSpPr>
        <p:spPr>
          <a:xfrm>
            <a:off x="4625601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92">
            <a:extLst>
              <a:ext uri="{FF2B5EF4-FFF2-40B4-BE49-F238E27FC236}">
                <a16:creationId xmlns:a16="http://schemas.microsoft.com/office/drawing/2014/main" id="{60413979-8EEB-46F9-A0F9-19053441DBE8}"/>
              </a:ext>
            </a:extLst>
          </p:cNvPr>
          <p:cNvSpPr/>
          <p:nvPr/>
        </p:nvSpPr>
        <p:spPr>
          <a:xfrm>
            <a:off x="2573180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93">
            <a:extLst>
              <a:ext uri="{FF2B5EF4-FFF2-40B4-BE49-F238E27FC236}">
                <a16:creationId xmlns:a16="http://schemas.microsoft.com/office/drawing/2014/main" id="{BB63F70A-3728-4E72-A027-A475FDE25414}"/>
              </a:ext>
            </a:extLst>
          </p:cNvPr>
          <p:cNvSpPr/>
          <p:nvPr/>
        </p:nvSpPr>
        <p:spPr>
          <a:xfrm>
            <a:off x="287010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94">
            <a:extLst>
              <a:ext uri="{FF2B5EF4-FFF2-40B4-BE49-F238E27FC236}">
                <a16:creationId xmlns:a16="http://schemas.microsoft.com/office/drawing/2014/main" id="{688E0B51-D951-47E1-BB73-348A82848A0A}"/>
              </a:ext>
            </a:extLst>
          </p:cNvPr>
          <p:cNvSpPr/>
          <p:nvPr/>
        </p:nvSpPr>
        <p:spPr>
          <a:xfrm>
            <a:off x="3160255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95">
            <a:extLst>
              <a:ext uri="{FF2B5EF4-FFF2-40B4-BE49-F238E27FC236}">
                <a16:creationId xmlns:a16="http://schemas.microsoft.com/office/drawing/2014/main" id="{F11023B5-3E24-4F8D-BC19-60A585C92B51}"/>
              </a:ext>
            </a:extLst>
          </p:cNvPr>
          <p:cNvSpPr/>
          <p:nvPr/>
        </p:nvSpPr>
        <p:spPr>
          <a:xfrm>
            <a:off x="3457182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96">
            <a:extLst>
              <a:ext uri="{FF2B5EF4-FFF2-40B4-BE49-F238E27FC236}">
                <a16:creationId xmlns:a16="http://schemas.microsoft.com/office/drawing/2014/main" id="{662DA312-BA8E-43D0-B6F4-712A39634B65}"/>
              </a:ext>
            </a:extLst>
          </p:cNvPr>
          <p:cNvSpPr/>
          <p:nvPr/>
        </p:nvSpPr>
        <p:spPr>
          <a:xfrm>
            <a:off x="2573180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795916A0-A375-4AE5-82DA-0A28A1938CC6}"/>
              </a:ext>
            </a:extLst>
          </p:cNvPr>
          <p:cNvSpPr/>
          <p:nvPr/>
        </p:nvSpPr>
        <p:spPr>
          <a:xfrm>
            <a:off x="287010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98">
            <a:extLst>
              <a:ext uri="{FF2B5EF4-FFF2-40B4-BE49-F238E27FC236}">
                <a16:creationId xmlns:a16="http://schemas.microsoft.com/office/drawing/2014/main" id="{82C6DAEC-A219-457C-8A40-B6896B728064}"/>
              </a:ext>
            </a:extLst>
          </p:cNvPr>
          <p:cNvSpPr/>
          <p:nvPr/>
        </p:nvSpPr>
        <p:spPr>
          <a:xfrm>
            <a:off x="3160255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9">
            <a:extLst>
              <a:ext uri="{FF2B5EF4-FFF2-40B4-BE49-F238E27FC236}">
                <a16:creationId xmlns:a16="http://schemas.microsoft.com/office/drawing/2014/main" id="{A1F50BC4-F47A-4381-9D74-8651B6DA6274}"/>
              </a:ext>
            </a:extLst>
          </p:cNvPr>
          <p:cNvSpPr/>
          <p:nvPr/>
        </p:nvSpPr>
        <p:spPr>
          <a:xfrm>
            <a:off x="3457182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00">
            <a:extLst>
              <a:ext uri="{FF2B5EF4-FFF2-40B4-BE49-F238E27FC236}">
                <a16:creationId xmlns:a16="http://schemas.microsoft.com/office/drawing/2014/main" id="{51AF7834-719F-478D-A1D0-2BB945A3D921}"/>
              </a:ext>
            </a:extLst>
          </p:cNvPr>
          <p:cNvSpPr/>
          <p:nvPr/>
        </p:nvSpPr>
        <p:spPr>
          <a:xfrm>
            <a:off x="3747556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01">
            <a:extLst>
              <a:ext uri="{FF2B5EF4-FFF2-40B4-BE49-F238E27FC236}">
                <a16:creationId xmlns:a16="http://schemas.microsoft.com/office/drawing/2014/main" id="{4E7F22AC-8BF6-491A-83B2-35D0555CA8FE}"/>
              </a:ext>
            </a:extLst>
          </p:cNvPr>
          <p:cNvSpPr/>
          <p:nvPr/>
        </p:nvSpPr>
        <p:spPr>
          <a:xfrm>
            <a:off x="404425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02">
            <a:extLst>
              <a:ext uri="{FF2B5EF4-FFF2-40B4-BE49-F238E27FC236}">
                <a16:creationId xmlns:a16="http://schemas.microsoft.com/office/drawing/2014/main" id="{A5113CE7-ABE7-468B-8F13-51E9A524BE10}"/>
              </a:ext>
            </a:extLst>
          </p:cNvPr>
          <p:cNvSpPr/>
          <p:nvPr/>
        </p:nvSpPr>
        <p:spPr>
          <a:xfrm>
            <a:off x="3747556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03">
            <a:extLst>
              <a:ext uri="{FF2B5EF4-FFF2-40B4-BE49-F238E27FC236}">
                <a16:creationId xmlns:a16="http://schemas.microsoft.com/office/drawing/2014/main" id="{6AEF5E88-39F5-4E10-866E-83A360E83F1D}"/>
              </a:ext>
            </a:extLst>
          </p:cNvPr>
          <p:cNvSpPr/>
          <p:nvPr/>
        </p:nvSpPr>
        <p:spPr>
          <a:xfrm>
            <a:off x="404425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04">
            <a:extLst>
              <a:ext uri="{FF2B5EF4-FFF2-40B4-BE49-F238E27FC236}">
                <a16:creationId xmlns:a16="http://schemas.microsoft.com/office/drawing/2014/main" id="{E39172C2-5290-4BF1-BEDE-41C824CF2C0D}"/>
              </a:ext>
            </a:extLst>
          </p:cNvPr>
          <p:cNvSpPr/>
          <p:nvPr/>
        </p:nvSpPr>
        <p:spPr>
          <a:xfrm>
            <a:off x="2573180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5">
            <a:extLst>
              <a:ext uri="{FF2B5EF4-FFF2-40B4-BE49-F238E27FC236}">
                <a16:creationId xmlns:a16="http://schemas.microsoft.com/office/drawing/2014/main" id="{4508C5BA-EBA6-4CB4-A57C-322301731602}"/>
              </a:ext>
            </a:extLst>
          </p:cNvPr>
          <p:cNvSpPr/>
          <p:nvPr/>
        </p:nvSpPr>
        <p:spPr>
          <a:xfrm>
            <a:off x="287010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06">
            <a:extLst>
              <a:ext uri="{FF2B5EF4-FFF2-40B4-BE49-F238E27FC236}">
                <a16:creationId xmlns:a16="http://schemas.microsoft.com/office/drawing/2014/main" id="{7C3D2F01-152F-4DFF-AEB7-E8F835893A37}"/>
              </a:ext>
            </a:extLst>
          </p:cNvPr>
          <p:cNvSpPr/>
          <p:nvPr/>
        </p:nvSpPr>
        <p:spPr>
          <a:xfrm>
            <a:off x="3160255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07">
            <a:extLst>
              <a:ext uri="{FF2B5EF4-FFF2-40B4-BE49-F238E27FC236}">
                <a16:creationId xmlns:a16="http://schemas.microsoft.com/office/drawing/2014/main" id="{AB9B66CD-BCF8-4575-AA15-5E4592C8B817}"/>
              </a:ext>
            </a:extLst>
          </p:cNvPr>
          <p:cNvSpPr/>
          <p:nvPr/>
        </p:nvSpPr>
        <p:spPr>
          <a:xfrm>
            <a:off x="3457182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08">
            <a:extLst>
              <a:ext uri="{FF2B5EF4-FFF2-40B4-BE49-F238E27FC236}">
                <a16:creationId xmlns:a16="http://schemas.microsoft.com/office/drawing/2014/main" id="{82556970-1A89-46A5-8B1D-6B5DFD9A8327}"/>
              </a:ext>
            </a:extLst>
          </p:cNvPr>
          <p:cNvSpPr/>
          <p:nvPr/>
        </p:nvSpPr>
        <p:spPr>
          <a:xfrm>
            <a:off x="3747556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09">
            <a:extLst>
              <a:ext uri="{FF2B5EF4-FFF2-40B4-BE49-F238E27FC236}">
                <a16:creationId xmlns:a16="http://schemas.microsoft.com/office/drawing/2014/main" id="{D1012220-45FB-4F83-8B95-91FA1CB97529}"/>
              </a:ext>
            </a:extLst>
          </p:cNvPr>
          <p:cNvSpPr/>
          <p:nvPr/>
        </p:nvSpPr>
        <p:spPr>
          <a:xfrm>
            <a:off x="404425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10">
            <a:extLst>
              <a:ext uri="{FF2B5EF4-FFF2-40B4-BE49-F238E27FC236}">
                <a16:creationId xmlns:a16="http://schemas.microsoft.com/office/drawing/2014/main" id="{1DE762A1-977A-48C8-90CD-EA21BE131452}"/>
              </a:ext>
            </a:extLst>
          </p:cNvPr>
          <p:cNvSpPr/>
          <p:nvPr/>
        </p:nvSpPr>
        <p:spPr>
          <a:xfrm>
            <a:off x="2573180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11">
            <a:extLst>
              <a:ext uri="{FF2B5EF4-FFF2-40B4-BE49-F238E27FC236}">
                <a16:creationId xmlns:a16="http://schemas.microsoft.com/office/drawing/2014/main" id="{AB184AD2-55A6-456D-9F43-A1FC118EBB12}"/>
              </a:ext>
            </a:extLst>
          </p:cNvPr>
          <p:cNvSpPr/>
          <p:nvPr/>
        </p:nvSpPr>
        <p:spPr>
          <a:xfrm>
            <a:off x="287010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12">
            <a:extLst>
              <a:ext uri="{FF2B5EF4-FFF2-40B4-BE49-F238E27FC236}">
                <a16:creationId xmlns:a16="http://schemas.microsoft.com/office/drawing/2014/main" id="{51F6CD9E-0B7D-4E9C-B35B-296839A42779}"/>
              </a:ext>
            </a:extLst>
          </p:cNvPr>
          <p:cNvSpPr/>
          <p:nvPr/>
        </p:nvSpPr>
        <p:spPr>
          <a:xfrm>
            <a:off x="3160255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113">
            <a:extLst>
              <a:ext uri="{FF2B5EF4-FFF2-40B4-BE49-F238E27FC236}">
                <a16:creationId xmlns:a16="http://schemas.microsoft.com/office/drawing/2014/main" id="{32812589-8068-4199-85D8-021D7CE17BB8}"/>
              </a:ext>
            </a:extLst>
          </p:cNvPr>
          <p:cNvSpPr/>
          <p:nvPr/>
        </p:nvSpPr>
        <p:spPr>
          <a:xfrm>
            <a:off x="3457182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18">
            <a:extLst>
              <a:ext uri="{FF2B5EF4-FFF2-40B4-BE49-F238E27FC236}">
                <a16:creationId xmlns:a16="http://schemas.microsoft.com/office/drawing/2014/main" id="{93ADEA9F-0BA4-4E4E-B566-75746530A9C1}"/>
              </a:ext>
            </a:extLst>
          </p:cNvPr>
          <p:cNvSpPr/>
          <p:nvPr/>
        </p:nvSpPr>
        <p:spPr>
          <a:xfrm>
            <a:off x="3747556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19">
            <a:extLst>
              <a:ext uri="{FF2B5EF4-FFF2-40B4-BE49-F238E27FC236}">
                <a16:creationId xmlns:a16="http://schemas.microsoft.com/office/drawing/2014/main" id="{C7F508DB-CFB4-40ED-A25B-57E4AEED4B70}"/>
              </a:ext>
            </a:extLst>
          </p:cNvPr>
          <p:cNvSpPr/>
          <p:nvPr/>
        </p:nvSpPr>
        <p:spPr>
          <a:xfrm>
            <a:off x="404425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92">
            <a:extLst>
              <a:ext uri="{FF2B5EF4-FFF2-40B4-BE49-F238E27FC236}">
                <a16:creationId xmlns:a16="http://schemas.microsoft.com/office/drawing/2014/main" id="{5956FC1A-F601-46E8-87DC-B66AF05C5CFD}"/>
              </a:ext>
            </a:extLst>
          </p:cNvPr>
          <p:cNvSpPr/>
          <p:nvPr/>
        </p:nvSpPr>
        <p:spPr>
          <a:xfrm>
            <a:off x="4328674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93">
            <a:extLst>
              <a:ext uri="{FF2B5EF4-FFF2-40B4-BE49-F238E27FC236}">
                <a16:creationId xmlns:a16="http://schemas.microsoft.com/office/drawing/2014/main" id="{5F4150AB-10F4-4951-BD84-3E2362F00DA0}"/>
              </a:ext>
            </a:extLst>
          </p:cNvPr>
          <p:cNvSpPr/>
          <p:nvPr/>
        </p:nvSpPr>
        <p:spPr>
          <a:xfrm>
            <a:off x="4625601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96">
            <a:extLst>
              <a:ext uri="{FF2B5EF4-FFF2-40B4-BE49-F238E27FC236}">
                <a16:creationId xmlns:a16="http://schemas.microsoft.com/office/drawing/2014/main" id="{19C64F67-C27E-492F-AE55-F565AB0BC35A}"/>
              </a:ext>
            </a:extLst>
          </p:cNvPr>
          <p:cNvSpPr/>
          <p:nvPr/>
        </p:nvSpPr>
        <p:spPr>
          <a:xfrm>
            <a:off x="4328674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97">
            <a:extLst>
              <a:ext uri="{FF2B5EF4-FFF2-40B4-BE49-F238E27FC236}">
                <a16:creationId xmlns:a16="http://schemas.microsoft.com/office/drawing/2014/main" id="{448D3EA4-2383-4624-BADA-C5A8735A6B7B}"/>
              </a:ext>
            </a:extLst>
          </p:cNvPr>
          <p:cNvSpPr/>
          <p:nvPr/>
        </p:nvSpPr>
        <p:spPr>
          <a:xfrm>
            <a:off x="4625601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04">
            <a:extLst>
              <a:ext uri="{FF2B5EF4-FFF2-40B4-BE49-F238E27FC236}">
                <a16:creationId xmlns:a16="http://schemas.microsoft.com/office/drawing/2014/main" id="{3AFC0779-D9F7-49C2-B21E-3524E8F016AB}"/>
              </a:ext>
            </a:extLst>
          </p:cNvPr>
          <p:cNvSpPr/>
          <p:nvPr/>
        </p:nvSpPr>
        <p:spPr>
          <a:xfrm>
            <a:off x="4328674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05">
            <a:extLst>
              <a:ext uri="{FF2B5EF4-FFF2-40B4-BE49-F238E27FC236}">
                <a16:creationId xmlns:a16="http://schemas.microsoft.com/office/drawing/2014/main" id="{6FEBEB6D-F13B-4250-9210-1DCA2A95F7F6}"/>
              </a:ext>
            </a:extLst>
          </p:cNvPr>
          <p:cNvSpPr/>
          <p:nvPr/>
        </p:nvSpPr>
        <p:spPr>
          <a:xfrm>
            <a:off x="4625601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10">
            <a:extLst>
              <a:ext uri="{FF2B5EF4-FFF2-40B4-BE49-F238E27FC236}">
                <a16:creationId xmlns:a16="http://schemas.microsoft.com/office/drawing/2014/main" id="{12F7B687-E153-4365-8F51-EA70691CD67C}"/>
              </a:ext>
            </a:extLst>
          </p:cNvPr>
          <p:cNvSpPr/>
          <p:nvPr/>
        </p:nvSpPr>
        <p:spPr>
          <a:xfrm>
            <a:off x="4328674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11">
            <a:extLst>
              <a:ext uri="{FF2B5EF4-FFF2-40B4-BE49-F238E27FC236}">
                <a16:creationId xmlns:a16="http://schemas.microsoft.com/office/drawing/2014/main" id="{98ED6B1A-3E55-48B9-AD97-95DA84EEF921}"/>
              </a:ext>
            </a:extLst>
          </p:cNvPr>
          <p:cNvSpPr/>
          <p:nvPr/>
        </p:nvSpPr>
        <p:spPr>
          <a:xfrm>
            <a:off x="4625601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">
            <a:extLst>
              <a:ext uri="{FF2B5EF4-FFF2-40B4-BE49-F238E27FC236}">
                <a16:creationId xmlns:a16="http://schemas.microsoft.com/office/drawing/2014/main" id="{60DD1581-E7EF-437F-BB28-FBA749EEF6C7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4">
            <a:extLst>
              <a:ext uri="{FF2B5EF4-FFF2-40B4-BE49-F238E27FC236}">
                <a16:creationId xmlns:a16="http://schemas.microsoft.com/office/drawing/2014/main" id="{E4F14A06-54EE-438B-A434-6AA1D1A55273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5">
            <a:extLst>
              <a:ext uri="{FF2B5EF4-FFF2-40B4-BE49-F238E27FC236}">
                <a16:creationId xmlns:a16="http://schemas.microsoft.com/office/drawing/2014/main" id="{9585E8BF-EAEE-4A81-BAEF-0F1AE2FA9AE4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Box 6">
            <a:extLst>
              <a:ext uri="{FF2B5EF4-FFF2-40B4-BE49-F238E27FC236}">
                <a16:creationId xmlns:a16="http://schemas.microsoft.com/office/drawing/2014/main" id="{6AE9958D-15A1-4FD2-A190-617D4568D6D6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3" name="TextBox 7">
            <a:extLst>
              <a:ext uri="{FF2B5EF4-FFF2-40B4-BE49-F238E27FC236}">
                <a16:creationId xmlns:a16="http://schemas.microsoft.com/office/drawing/2014/main" id="{95D8CEF4-CF92-443A-B8E7-CA67A84B3889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4" name="TextBox 8">
            <a:extLst>
              <a:ext uri="{FF2B5EF4-FFF2-40B4-BE49-F238E27FC236}">
                <a16:creationId xmlns:a16="http://schemas.microsoft.com/office/drawing/2014/main" id="{086ED237-F6BC-4249-84EB-B5F449BD68EB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5" name="TextBox 12">
            <a:extLst>
              <a:ext uri="{FF2B5EF4-FFF2-40B4-BE49-F238E27FC236}">
                <a16:creationId xmlns:a16="http://schemas.microsoft.com/office/drawing/2014/main" id="{EE2F11D6-27A5-4109-AD2E-161314DE97F7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6" name="TextBox 13">
            <a:extLst>
              <a:ext uri="{FF2B5EF4-FFF2-40B4-BE49-F238E27FC236}">
                <a16:creationId xmlns:a16="http://schemas.microsoft.com/office/drawing/2014/main" id="{E02AF464-13F6-449E-A38C-8310F79A5D54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7" name="TextBox 14">
            <a:extLst>
              <a:ext uri="{FF2B5EF4-FFF2-40B4-BE49-F238E27FC236}">
                <a16:creationId xmlns:a16="http://schemas.microsoft.com/office/drawing/2014/main" id="{E64D3696-C9CE-4D38-8E18-CD45AA7ADF82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9" name="직사각형 190">
            <a:extLst>
              <a:ext uri="{FF2B5EF4-FFF2-40B4-BE49-F238E27FC236}">
                <a16:creationId xmlns:a16="http://schemas.microsoft.com/office/drawing/2014/main" id="{12E2B80E-345D-4D25-AAF8-5D2E4F2A1C9A}"/>
              </a:ext>
            </a:extLst>
          </p:cNvPr>
          <p:cNvSpPr/>
          <p:nvPr/>
        </p:nvSpPr>
        <p:spPr>
          <a:xfrm>
            <a:off x="3472997" y="6100056"/>
            <a:ext cx="558750" cy="70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C6C6DC-CAC1-421B-825A-FDEB4D7F6BE9}"/>
              </a:ext>
            </a:extLst>
          </p:cNvPr>
          <p:cNvCxnSpPr>
            <a:cxnSpLocks/>
          </p:cNvCxnSpPr>
          <p:nvPr/>
        </p:nvCxnSpPr>
        <p:spPr>
          <a:xfrm flipV="1">
            <a:off x="3747556" y="6286515"/>
            <a:ext cx="0" cy="252885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54" name="직사각형 190">
            <a:extLst>
              <a:ext uri="{FF2B5EF4-FFF2-40B4-BE49-F238E27FC236}">
                <a16:creationId xmlns:a16="http://schemas.microsoft.com/office/drawing/2014/main" id="{9854B330-FCCF-4364-AD55-DDE8585DE315}"/>
              </a:ext>
            </a:extLst>
          </p:cNvPr>
          <p:cNvSpPr/>
          <p:nvPr/>
        </p:nvSpPr>
        <p:spPr>
          <a:xfrm>
            <a:off x="3472997" y="856570"/>
            <a:ext cx="558750" cy="705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184C90E-4C66-4330-8B1D-306804E9B7D8}"/>
              </a:ext>
            </a:extLst>
          </p:cNvPr>
          <p:cNvCxnSpPr>
            <a:cxnSpLocks/>
          </p:cNvCxnSpPr>
          <p:nvPr/>
        </p:nvCxnSpPr>
        <p:spPr>
          <a:xfrm flipV="1">
            <a:off x="3747556" y="508320"/>
            <a:ext cx="0" cy="252885"/>
          </a:xfrm>
          <a:prstGeom prst="straightConnector1">
            <a:avLst/>
          </a:pr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B9E652F4-4FEE-4ECD-BF14-292665592F73}"/>
              </a:ext>
            </a:extLst>
          </p:cNvPr>
          <p:cNvCxnSpPr/>
          <p:nvPr/>
        </p:nvCxnSpPr>
        <p:spPr>
          <a:xfrm>
            <a:off x="5011838" y="4238414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45">
            <a:extLst>
              <a:ext uri="{FF2B5EF4-FFF2-40B4-BE49-F238E27FC236}">
                <a16:creationId xmlns:a16="http://schemas.microsoft.com/office/drawing/2014/main" id="{BC14468B-66C1-4981-B230-F29D8EDB08D4}"/>
              </a:ext>
            </a:extLst>
          </p:cNvPr>
          <p:cNvSpPr/>
          <p:nvPr/>
        </p:nvSpPr>
        <p:spPr>
          <a:xfrm>
            <a:off x="5555426" y="4095113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3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1616</Words>
  <Application>Microsoft Office PowerPoint</Application>
  <PresentationFormat>와이드스크린</PresentationFormat>
  <Paragraphs>644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128</cp:revision>
  <dcterms:created xsi:type="dcterms:W3CDTF">2022-04-14T06:34:29Z</dcterms:created>
  <dcterms:modified xsi:type="dcterms:W3CDTF">2022-05-19T05:37:13Z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