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3529" autoAdjust="0"/>
  </p:normalViewPr>
  <p:slideViewPr>
    <p:cSldViewPr snapToGrid="0">
      <p:cViewPr>
        <p:scale>
          <a:sx n="125" d="100"/>
          <a:sy n="125" d="100"/>
        </p:scale>
        <p:origin x="2010" y="-4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6T11:15:23.661" v="3641" actId="20577"/>
      <pc:docMkLst>
        <pc:docMk/>
      </pc:docMkLst>
      <pc:sldChg chg="addSp delSp modSp mod ord">
        <pc:chgData name="남 상현" userId="03ad4a8e8f7310f3" providerId="LiveId" clId="{9DB41C36-6DAA-4EB7-A822-E7959FD2274E}" dt="2022-01-26T11:15:23.661" v="3641" actId="2057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6T11:15:10.466" v="3637" actId="1076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6T08:28:32.915" v="3596" actId="107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6T08:23:09.396" v="3473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mod">
        <pc:chgData name="남 상현" userId="03ad4a8e8f7310f3" providerId="LiveId" clId="{9DB41C36-6DAA-4EB7-A822-E7959FD2274E}" dt="2022-01-26T11:15:01.662" v="3635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" creationId="{2AD70009-77F2-40C7-A390-633E00507BF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" creationId="{5700473F-DBF1-4845-9A6D-9A1A2A078BB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" creationId="{527D0506-B5A1-49A1-9B2F-98B8653A2730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" creationId="{8D5BF2BA-0080-455D-B22B-D51A05B8958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" creationId="{F06CD19C-3417-408D-B191-1B8281D7C8A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" creationId="{B2B41448-D5B6-4439-8756-DA6C2ADE8E5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" creationId="{70E0FA79-12E5-43F4-B0D8-11DA101C394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" creationId="{A7E769BB-579B-4EBD-8E55-67ABE640A38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" creationId="{4619E4FF-A13C-436B-A181-53B31368833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" creationId="{FA876717-710A-49BD-83FE-EE91B205D07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" creationId="{0D4C6A12-3DEF-40DB-855A-BD9C083607F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" creationId="{2A070D52-D902-459E-BE18-2089A65FCD80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" creationId="{B00792A9-7421-4454-9F47-0385CE69621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" creationId="{E82CE3B6-02AC-4F12-9AAC-BE57D9D3238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" creationId="{3410495A-22BD-4832-880B-69D707B4CB7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" creationId="{2014EC03-DA80-43AA-9207-7E07CDECAA8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5" creationId="{8A92F3F2-C70E-40FE-BDE5-9A7B360317D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6" creationId="{1E286544-6502-406B-8322-EFB4D4756C1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7" creationId="{08C1A718-E12B-4C40-B9A8-E2CDEB8BDEC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8" creationId="{84C59C35-8A47-4DFB-A0DE-3FFE6306C77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9" creationId="{C5C7509F-91CE-4FF6-B390-E087DEE9F3F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30" creationId="{652F156D-36C4-4B0E-BC3E-C4D11710487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39" creationId="{47EEF320-9C51-430C-9C7A-6AE219F349D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40" creationId="{CC3C19A0-15F2-4D7A-B10B-66DB7B75E5E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41" creationId="{CFB42471-96B1-4857-B3B4-D179CA50965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45" creationId="{A616C18F-EB0C-467E-99AA-2B4D8B9FD10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46" creationId="{FCE1AC11-E572-4BF9-B5F7-55102FB1A19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48" creationId="{9E009255-F6CF-40A9-9383-EAF8A197EAA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52" creationId="{69736D2F-CAD3-43FC-BA13-C88CC6F4868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53" creationId="{D8FD2D6E-3D74-447D-857A-F66BBE93153E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57" creationId="{85F5058B-9349-4452-B1A5-6C1D94A5272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0" creationId="{5F6CE470-8567-4F92-A8D2-851A7F097BE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1" creationId="{1384360A-36EC-4E0C-B9B1-6B1B256781F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2" creationId="{20D4431D-CD3F-4BDE-9957-09C2D148B38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3" creationId="{E10CBF95-3A81-4E9B-BA47-219B6EA4C11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4" creationId="{F271A575-BF5F-4903-BB59-D2C99130F48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5" creationId="{1359C1A1-A24E-4DB1-810B-096AFBA3877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6" creationId="{380FDE00-617E-4816-B6F4-F9FB8D0A1E5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7" creationId="{4BF9B92E-103C-41E2-8ED7-9ED6F077E85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8" creationId="{6AAE02C0-47BC-4EC9-BEC4-6A541EBD637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79" creationId="{7D0F8FC2-D19F-4F13-A4AF-C80BB7E2C79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0" creationId="{B8B6823A-99F7-4594-A221-1DF37A94E34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1" creationId="{62939F4D-0DFC-4F23-B8E5-7B7221957FC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4" creationId="{22B84667-D9A9-4D5C-B8AE-671095D08CC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7" creationId="{1573BD15-6B5E-459F-91E4-9D84920090E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8" creationId="{9372824A-28AB-4AA4-A4BB-EE9D7948011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99" creationId="{595B51D4-ED7C-4188-B645-1E194F99B45E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0" creationId="{64FA80DD-F041-4E12-82B7-BD41268DEC2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1" creationId="{D7B06554-E714-4E03-893F-EA29FFA5727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2" creationId="{251B593F-13BF-46FE-A556-00E4A692772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3" creationId="{AEBF7C9E-1CA0-4D7F-89E9-FD42C98D18B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4" creationId="{352126BB-8BDE-456C-8662-81B9AD4971D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5" creationId="{CBD3A749-0C28-482C-94A2-0A6E4B35ABDE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6" creationId="{3E34BC62-BF0C-4705-9836-A9C332E8E79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7" creationId="{FD497665-03BA-42A9-8A2E-847ED7B2E97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0" creationId="{A9411ACE-036C-40FC-91C2-F300338DF6B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1" creationId="{D04E782E-70CC-4BB7-90C8-E71E1BCE8A7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2" creationId="{F7179568-575D-4192-888C-9382B149BB4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3" creationId="{22A92D75-0247-4C55-84C4-3E44004096E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4" creationId="{169AEC6E-4189-44B2-8868-47EB4257E3E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5" creationId="{1B9B7A48-4527-4078-9BD0-5D070FB95E6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6" creationId="{92475DCE-2795-496A-9EAC-45946880C3A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7" creationId="{43E50FEB-60FF-4325-BF0E-6186743C783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8" creationId="{D9FBAC20-C408-494D-BF30-6CD9E403D53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29" creationId="{590169DA-021E-4A5E-AEC3-1446A34B134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0" creationId="{A0382A8F-667E-4884-B5F9-6AB6393ABDE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1" creationId="{9A4AFEBA-2A7A-4F42-B981-E1E8456F5DF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2" creationId="{AB76534C-DC24-4F0E-9894-1DF0400D3BA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3" creationId="{E455F7CE-6640-48B2-8737-6A76E9BA6C0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4" creationId="{8F49FC16-43DB-46FA-A322-02871EB0F1C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5" creationId="{5E2E2607-4123-4F20-9C35-C2738A5958C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8" creationId="{47A2CCB0-FD66-47F6-9834-D57829F1028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68" creationId="{52A42462-F3BD-4540-9D1C-DE4369F75F6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1" creationId="{D86831BF-1E74-40FF-9E4D-5D7A3B4142E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2" creationId="{6ACA65DC-C33F-4F97-B78E-A14254E8921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3" creationId="{1EEBD040-27B8-4A94-B1AA-63D4DEE456D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4" creationId="{668F0962-13FA-42F1-9499-501616511B5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5" creationId="{F1803F47-BFB7-4B34-ADED-29513070FB90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6" creationId="{05553E90-D373-4727-8CE5-121F9AD10FB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7" creationId="{4A299F02-0390-423F-8818-EFC1119C1CE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8" creationId="{C92FDBA6-C6F0-45C7-8262-381364ACFBD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79" creationId="{57C9D4AC-1590-42E4-B956-453305764E4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0" creationId="{0802BCA2-EE76-46A8-B038-B8CE4558A1F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1" creationId="{82C565F9-8E5C-48D2-93EF-CFA46241C84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2" creationId="{5FC17735-0A3F-4E6B-ABDC-0C7ABAD4805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3" creationId="{5882157A-168F-455D-A7EE-01CF416E1A4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4" creationId="{87BFFD33-CBDF-4461-873D-A86C2D99142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5" creationId="{C30B315A-7CD7-45C0-89F8-D0029813412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6" creationId="{E9CB2088-647F-4FD5-AB45-DD0DD413DCC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7" creationId="{5E3DC5B7-8230-4690-BCB0-28392F929D0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8" creationId="{0F6773D9-38CA-4A16-8284-7DFD5100793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89" creationId="{44E2E0EA-D4DA-443E-B612-FA0D93C1CD0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0" creationId="{EA6B2957-171B-46A0-B960-AA8BE63304A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1" creationId="{825DC8CD-E142-4032-8BA1-93B59CA941C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2" creationId="{9C780CBC-A753-4E96-91CF-7BC6CB175C8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3" creationId="{B7BD91C3-D29E-48AB-8267-D405A9A4005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8" creationId="{968F8BDF-E80A-41B4-9254-FF5AE06154D3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09" creationId="{CF5036B8-814B-4B6C-9071-101EDFDA0FF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0" creationId="{A8021314-B7E1-4C44-884B-E42D27C14BF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1" creationId="{B6BE2EED-D292-4CE9-AD59-40A67ED7EF6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2" creationId="{0727D588-8EBF-4757-85BD-3175AF2E8E5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3" creationId="{FF52C178-4480-41B8-AB13-1B11C19240A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4" creationId="{04FD8705-8540-47D6-A535-53F137249D4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5" creationId="{3236F554-C4BB-45D9-AA8C-1BB4E51E124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6" creationId="{8E80FCE1-D715-4614-8F5B-78DDDF31E9B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7" creationId="{2F088D83-5ED4-459D-B582-5780A805CAD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8" creationId="{7C8D8456-F8AA-4CF4-8948-65E73A6668A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19" creationId="{ADBC54D4-79CB-4726-8B55-C02E79656C7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4" creationId="{0D631A72-05B9-463D-A990-48DD31378F9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5" creationId="{AF4636CD-801D-4860-8383-9707A9A889E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6" creationId="{1439B336-6A77-40E7-AF67-D486E739AC1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7" creationId="{2052412C-A67A-412F-88E1-2C99F8A575E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8" creationId="{81905EE3-7BA0-4C6E-91C8-F5034254334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39" creationId="{15B60825-EB77-4D12-A540-E0741D8D1B31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0" creationId="{DACF1479-0653-4438-B397-A42D7F825E28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1" creationId="{46223801-24B4-4D97-8AD5-AAB4C47FE2CD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2" creationId="{AA1F8932-3362-47C8-A5E3-8E157DA036BF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3" creationId="{B18E1815-3B94-4096-BDB9-4F8B15EBDB3E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4" creationId="{6A7BA90C-BE01-4882-A100-999B46A18526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5" creationId="{374C6D33-594F-4360-96E2-7A4B52FACFC9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5:01.662" v="3635"/>
          <ac:spMkLst>
            <pc:docMk/>
            <pc:sldMk cId="2971733936" sldId="260"/>
            <ac:spMk id="249" creationId="{15DC5A61-CF6D-4BB7-912A-0FBEA2751A81}"/>
          </ac:spMkLst>
        </pc:spChg>
        <pc:grpChg chg="add 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4" creationId="{A01EDEB3-65D1-451F-819A-6DAF4988FA5F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5" creationId="{079A4646-0238-4D6C-A919-3EF08D83E230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8" creationId="{7BC11C8D-586D-43C0-8B62-297D41CB24D6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9" creationId="{3D16C607-373E-4DBE-B06A-28D017245DC3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20" creationId="{3A765397-4DCC-4098-86EC-4BF93767DDF7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1" creationId="{A915537F-FD7A-444B-9D1C-FF71B5F501CF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2" creationId="{89413FBC-E5F8-4E17-BFA1-3DFF54396377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3" creationId="{7A04E1A4-73E9-4ABD-8CDD-511F2113566F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4" creationId="{85C63C78-0673-4FD8-84B8-39898188845A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5" creationId="{1595F6C5-9E50-4652-928D-4F72D45AD9A4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6" creationId="{D1ED2488-5070-4E42-A486-915DF3A0EA48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7" creationId="{1319393F-CBCA-4A4C-9B2D-CCA952F75A7B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38" creationId="{0E4C7853-D3A8-4406-8945-4AA380A1D720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43" creationId="{C9A11A13-3AE8-4271-8B28-77FD1A01D314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44" creationId="{BCE451E5-356A-4CED-97AE-4D02C35A0E52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47" creationId="{84D0C71B-991F-4629-9A15-1AE91762BFFE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49" creationId="{B6FB003E-8534-411F-844D-DD6FCEDD3D41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50" creationId="{F8D2ABC0-ADC2-4E9C-BAF6-28EE22D337C1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51" creationId="{FA7DEC83-D1AB-4B75-A2FB-D0EBDB50FC5B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54" creationId="{D3DDAC51-C942-4A4F-A587-45EEA497B04D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55" creationId="{CA6844B3-7D80-4AF5-9C63-E9064425686F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88" creationId="{90489D0F-2361-4032-948D-64AC95CD5382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95" creationId="{C4047B82-D4A0-4850-A49B-15AAEF588946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66" creationId="{87646FEF-6E3C-4510-866D-A9ADD65B1B7C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69" creationId="{9905A82D-B016-4E67-A329-5B66EE21CE3F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70" creationId="{542198F7-A374-46CA-A2D9-DEB64E973C33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95" creationId="{1DD04D64-6048-4BEC-966A-9EFF1DD76FA9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196" creationId="{ACCFDF82-4BCF-4003-95DF-493DE47A1E40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221" creationId="{344502F7-E9C2-4E10-B64A-F9AF86D71C2A}"/>
          </ac:grpSpMkLst>
        </pc:grpChg>
        <pc:grpChg chg="mod">
          <ac:chgData name="남 상현" userId="03ad4a8e8f7310f3" providerId="LiveId" clId="{9DB41C36-6DAA-4EB7-A822-E7959FD2274E}" dt="2022-01-26T11:15:01.662" v="3635"/>
          <ac:grpSpMkLst>
            <pc:docMk/>
            <pc:sldMk cId="2971733936" sldId="260"/>
            <ac:grpSpMk id="222" creationId="{F18C204F-544A-4C55-A503-7B4AF6E2AD5D}"/>
          </ac:grpSpMkLst>
        </pc:grpChg>
        <pc:cxnChg chg="mod">
          <ac:chgData name="남 상현" userId="03ad4a8e8f7310f3" providerId="LiveId" clId="{9DB41C36-6DAA-4EB7-A822-E7959FD2274E}" dt="2022-01-26T11:15:01.662" v="3635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5:01.662" v="363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5:01.662" v="3635"/>
          <ac:cxnSpMkLst>
            <pc:docMk/>
            <pc:sldMk cId="2971733936" sldId="260"/>
            <ac:cxnSpMk id="248" creationId="{1C875BFF-577F-4D2B-B063-4EC41E216A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30g x 8g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18g </a:t>
                </a:r>
                <a:r>
                  <a:rPr lang="en-US" altLang="ko-KR" dirty="0"/>
                  <a:t>x 14g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882704" y="-487188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2037874" y="-4279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12B67AE-521F-4CEF-9634-4A673ED7E817}"/>
              </a:ext>
            </a:extLst>
          </p:cNvPr>
          <p:cNvCxnSpPr>
            <a:cxnSpLocks/>
          </p:cNvCxnSpPr>
          <p:nvPr/>
        </p:nvCxnSpPr>
        <p:spPr>
          <a:xfrm flipV="1">
            <a:off x="1340528" y="-478525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E1A4FF7D-40A5-483C-A90F-B1E55C99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5" y="832479"/>
            <a:ext cx="7139627" cy="55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01EDEB3-65D1-451F-819A-6DAF4988FA5F}"/>
              </a:ext>
            </a:extLst>
          </p:cNvPr>
          <p:cNvGrpSpPr/>
          <p:nvPr/>
        </p:nvGrpSpPr>
        <p:grpSpPr>
          <a:xfrm>
            <a:off x="-7000556" y="473563"/>
            <a:ext cx="9038430" cy="7043178"/>
            <a:chOff x="527959" y="-185179"/>
            <a:chExt cx="9038430" cy="704317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79A4646-0238-4D6C-A919-3EF08D83E230}"/>
                </a:ext>
              </a:extLst>
            </p:cNvPr>
            <p:cNvGrpSpPr/>
            <p:nvPr/>
          </p:nvGrpSpPr>
          <p:grpSpPr>
            <a:xfrm>
              <a:off x="6581835" y="866428"/>
              <a:ext cx="2957272" cy="5991571"/>
              <a:chOff x="3976551" y="1515492"/>
              <a:chExt cx="3034997" cy="4958671"/>
            </a:xfrm>
          </p:grpSpPr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0078CA0A-8D25-40BD-ABBD-3F68F98A5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411" y="1515492"/>
                <a:ext cx="2970015" cy="49197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1C875BFF-577F-4D2B-B063-4EC41E216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551" y="1537502"/>
                <a:ext cx="3034997" cy="49366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15DC5A61-CF6D-4BB7-912A-0FBEA2751A81}"/>
                  </a:ext>
                </a:extLst>
              </p:cNvPr>
              <p:cNvSpPr/>
              <p:nvPr/>
            </p:nvSpPr>
            <p:spPr>
              <a:xfrm>
                <a:off x="3994675" y="1522304"/>
                <a:ext cx="3005546" cy="49294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D70009-77F2-40C7-A390-633E00507BF2}"/>
                </a:ext>
              </a:extLst>
            </p:cNvPr>
            <p:cNvSpPr/>
            <p:nvPr/>
          </p:nvSpPr>
          <p:spPr>
            <a:xfrm flipV="1">
              <a:off x="7530507" y="359898"/>
              <a:ext cx="498309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00473F-DBF1-4845-9A6D-9A1A2A078BBF}"/>
                </a:ext>
              </a:extLst>
            </p:cNvPr>
            <p:cNvSpPr/>
            <p:nvPr/>
          </p:nvSpPr>
          <p:spPr>
            <a:xfrm flipV="1">
              <a:off x="8028002" y="362279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27D0506-B5A1-49A1-9B2F-98B8653A2730}"/>
                </a:ext>
              </a:extLst>
            </p:cNvPr>
            <p:cNvSpPr/>
            <p:nvPr/>
          </p:nvSpPr>
          <p:spPr>
            <a:xfrm flipV="1">
              <a:off x="7532888" y="-13294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5BF2BA-0080-455D-B22B-D51A05B8958C}"/>
                </a:ext>
              </a:extLst>
            </p:cNvPr>
            <p:cNvSpPr/>
            <p:nvPr/>
          </p:nvSpPr>
          <p:spPr>
            <a:xfrm flipV="1">
              <a:off x="8028002" y="-13294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6CD19C-3417-408D-B191-1B8281D7C8A8}"/>
                </a:ext>
              </a:extLst>
            </p:cNvPr>
            <p:cNvSpPr/>
            <p:nvPr/>
          </p:nvSpPr>
          <p:spPr>
            <a:xfrm flipV="1">
              <a:off x="8523115" y="362279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B41448-D5B6-4439-8756-DA6C2ADE8E56}"/>
                </a:ext>
              </a:extLst>
            </p:cNvPr>
            <p:cNvSpPr/>
            <p:nvPr/>
          </p:nvSpPr>
          <p:spPr>
            <a:xfrm flipV="1">
              <a:off x="8523115" y="-13294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E0FA79-12E5-43F4-B0D8-11DA101C3942}"/>
                </a:ext>
              </a:extLst>
            </p:cNvPr>
            <p:cNvSpPr/>
            <p:nvPr/>
          </p:nvSpPr>
          <p:spPr>
            <a:xfrm flipV="1">
              <a:off x="9018227" y="359787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E769BB-579B-4EBD-8E55-67ABE640A387}"/>
                </a:ext>
              </a:extLst>
            </p:cNvPr>
            <p:cNvSpPr/>
            <p:nvPr/>
          </p:nvSpPr>
          <p:spPr>
            <a:xfrm flipV="1">
              <a:off x="9018227" y="-135325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19E4FF-A13C-436B-A181-53B313688334}"/>
                </a:ext>
              </a:extLst>
            </p:cNvPr>
            <p:cNvSpPr/>
            <p:nvPr/>
          </p:nvSpPr>
          <p:spPr>
            <a:xfrm flipV="1">
              <a:off x="7035095" y="360831"/>
              <a:ext cx="49792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876717-710A-49BD-83FE-EE91B205D07D}"/>
                </a:ext>
              </a:extLst>
            </p:cNvPr>
            <p:cNvSpPr/>
            <p:nvPr/>
          </p:nvSpPr>
          <p:spPr>
            <a:xfrm flipV="1">
              <a:off x="6543321" y="36083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4C6A12-3DEF-40DB-855A-BD9C083607F6}"/>
                </a:ext>
              </a:extLst>
            </p:cNvPr>
            <p:cNvSpPr/>
            <p:nvPr/>
          </p:nvSpPr>
          <p:spPr>
            <a:xfrm flipV="1">
              <a:off x="7038487" y="-13387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070D52-D902-459E-BE18-2089A65FCD80}"/>
                </a:ext>
              </a:extLst>
            </p:cNvPr>
            <p:cNvSpPr/>
            <p:nvPr/>
          </p:nvSpPr>
          <p:spPr>
            <a:xfrm flipV="1">
              <a:off x="6543321" y="-13305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C11C8D-586D-43C0-8B62-297D41CB24D6}"/>
                </a:ext>
              </a:extLst>
            </p:cNvPr>
            <p:cNvGrpSpPr/>
            <p:nvPr/>
          </p:nvGrpSpPr>
          <p:grpSpPr>
            <a:xfrm>
              <a:off x="600113" y="-125200"/>
              <a:ext cx="5939315" cy="991739"/>
              <a:chOff x="-1960524" y="532680"/>
              <a:chExt cx="5939315" cy="991739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344502F7-E9C2-4E10-B64A-F9AF86D71C2A}"/>
                  </a:ext>
                </a:extLst>
              </p:cNvPr>
              <p:cNvGrpSpPr/>
              <p:nvPr/>
            </p:nvGrpSpPr>
            <p:grpSpPr>
              <a:xfrm flipV="1">
                <a:off x="-1960524" y="533974"/>
                <a:ext cx="2970299" cy="990445"/>
                <a:chOff x="1787036" y="1430627"/>
                <a:chExt cx="1079863" cy="36008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AF4636CD-801D-4860-8383-9707A9A889E6}"/>
                    </a:ext>
                  </a:extLst>
                </p:cNvPr>
                <p:cNvSpPr/>
                <p:nvPr/>
              </p:nvSpPr>
              <p:spPr>
                <a:xfrm>
                  <a:off x="1967158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1439B336-6A77-40E7-AF67-D486E739AC18}"/>
                    </a:ext>
                  </a:extLst>
                </p:cNvPr>
                <p:cNvSpPr/>
                <p:nvPr/>
              </p:nvSpPr>
              <p:spPr>
                <a:xfrm>
                  <a:off x="1966953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2052412C-A67A-412F-88E1-2C99F8A575EF}"/>
                    </a:ext>
                  </a:extLst>
                </p:cNvPr>
                <p:cNvSpPr/>
                <p:nvPr/>
              </p:nvSpPr>
              <p:spPr>
                <a:xfrm>
                  <a:off x="2326899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81905EE3-7BA0-4C6E-91C8-F50342543347}"/>
                    </a:ext>
                  </a:extLst>
                </p:cNvPr>
                <p:cNvSpPr/>
                <p:nvPr/>
              </p:nvSpPr>
              <p:spPr>
                <a:xfrm>
                  <a:off x="232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15B60825-EB77-4D12-A540-E0741D8D1B31}"/>
                    </a:ext>
                  </a:extLst>
                </p:cNvPr>
                <p:cNvSpPr/>
                <p:nvPr/>
              </p:nvSpPr>
              <p:spPr>
                <a:xfrm>
                  <a:off x="2506899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DACF1479-0653-4438-B397-A42D7F825E28}"/>
                    </a:ext>
                  </a:extLst>
                </p:cNvPr>
                <p:cNvSpPr/>
                <p:nvPr/>
              </p:nvSpPr>
              <p:spPr>
                <a:xfrm>
                  <a:off x="250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46223801-24B4-4D97-8AD5-AAB4C47FE2CD}"/>
                    </a:ext>
                  </a:extLst>
                </p:cNvPr>
                <p:cNvSpPr/>
                <p:nvPr/>
              </p:nvSpPr>
              <p:spPr>
                <a:xfrm>
                  <a:off x="2686899" y="143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AA1F8932-3362-47C8-A5E3-8E157DA036BF}"/>
                    </a:ext>
                  </a:extLst>
                </p:cNvPr>
                <p:cNvSpPr/>
                <p:nvPr/>
              </p:nvSpPr>
              <p:spPr>
                <a:xfrm>
                  <a:off x="268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B18E1815-3B94-4096-BDB9-4F8B15EBDB3E}"/>
                    </a:ext>
                  </a:extLst>
                </p:cNvPr>
                <p:cNvSpPr/>
                <p:nvPr/>
              </p:nvSpPr>
              <p:spPr>
                <a:xfrm>
                  <a:off x="1787241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6A7BA90C-BE01-4882-A100-999B46A18526}"/>
                    </a:ext>
                  </a:extLst>
                </p:cNvPr>
                <p:cNvSpPr/>
                <p:nvPr/>
              </p:nvSpPr>
              <p:spPr>
                <a:xfrm>
                  <a:off x="1787036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374C6D33-594F-4360-96E2-7A4B52FACFC9}"/>
                    </a:ext>
                  </a:extLst>
                </p:cNvPr>
                <p:cNvSpPr/>
                <p:nvPr/>
              </p:nvSpPr>
              <p:spPr>
                <a:xfrm>
                  <a:off x="2146898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0EDC4502-17C8-4D7D-9616-EA3104E71327}"/>
                    </a:ext>
                  </a:extLst>
                </p:cNvPr>
                <p:cNvSpPr/>
                <p:nvPr/>
              </p:nvSpPr>
              <p:spPr>
                <a:xfrm>
                  <a:off x="2146898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F18C204F-544A-4C55-A503-7B4AF6E2AD5D}"/>
                  </a:ext>
                </a:extLst>
              </p:cNvPr>
              <p:cNvGrpSpPr/>
              <p:nvPr/>
            </p:nvGrpSpPr>
            <p:grpSpPr>
              <a:xfrm flipV="1">
                <a:off x="1008492" y="532680"/>
                <a:ext cx="2970299" cy="990445"/>
                <a:chOff x="1787036" y="1430627"/>
                <a:chExt cx="1079863" cy="36008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05A80E2-B092-4568-9E6A-A638E003E90B}"/>
                    </a:ext>
                  </a:extLst>
                </p:cNvPr>
                <p:cNvSpPr/>
                <p:nvPr/>
              </p:nvSpPr>
              <p:spPr>
                <a:xfrm>
                  <a:off x="1967158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0EC6FF63-0B2D-49A2-B0F2-DCBF3AB59D9C}"/>
                    </a:ext>
                  </a:extLst>
                </p:cNvPr>
                <p:cNvSpPr/>
                <p:nvPr/>
              </p:nvSpPr>
              <p:spPr>
                <a:xfrm>
                  <a:off x="1966953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BDE1584B-9FCF-4A63-9674-6E4E41604400}"/>
                    </a:ext>
                  </a:extLst>
                </p:cNvPr>
                <p:cNvSpPr/>
                <p:nvPr/>
              </p:nvSpPr>
              <p:spPr>
                <a:xfrm>
                  <a:off x="2326899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CB07195F-F819-41C7-A07A-FAFE59C2A334}"/>
                    </a:ext>
                  </a:extLst>
                </p:cNvPr>
                <p:cNvSpPr/>
                <p:nvPr/>
              </p:nvSpPr>
              <p:spPr>
                <a:xfrm>
                  <a:off x="232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71032441-3CC3-4270-87B6-C408D7BEA3F5}"/>
                    </a:ext>
                  </a:extLst>
                </p:cNvPr>
                <p:cNvSpPr/>
                <p:nvPr/>
              </p:nvSpPr>
              <p:spPr>
                <a:xfrm>
                  <a:off x="2506899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CAA66D07-ADA7-49DE-B2F3-152CE2B9799A}"/>
                    </a:ext>
                  </a:extLst>
                </p:cNvPr>
                <p:cNvSpPr/>
                <p:nvPr/>
              </p:nvSpPr>
              <p:spPr>
                <a:xfrm>
                  <a:off x="250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F8139DFE-5809-420A-8186-9749E813CF08}"/>
                    </a:ext>
                  </a:extLst>
                </p:cNvPr>
                <p:cNvSpPr/>
                <p:nvPr/>
              </p:nvSpPr>
              <p:spPr>
                <a:xfrm>
                  <a:off x="2686899" y="143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30D1FBE6-D156-4F8A-910C-5CBCEF53B538}"/>
                    </a:ext>
                  </a:extLst>
                </p:cNvPr>
                <p:cNvSpPr/>
                <p:nvPr/>
              </p:nvSpPr>
              <p:spPr>
                <a:xfrm>
                  <a:off x="268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1D9FE46B-9F39-4431-9677-9379B7CC7E38}"/>
                    </a:ext>
                  </a:extLst>
                </p:cNvPr>
                <p:cNvSpPr/>
                <p:nvPr/>
              </p:nvSpPr>
              <p:spPr>
                <a:xfrm>
                  <a:off x="1787241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B9BFE128-C35F-447A-AFF6-69C54C7C89E9}"/>
                    </a:ext>
                  </a:extLst>
                </p:cNvPr>
                <p:cNvSpPr/>
                <p:nvPr/>
              </p:nvSpPr>
              <p:spPr>
                <a:xfrm>
                  <a:off x="1787036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009F0712-DB2D-4A4C-8B88-82F7656FB3E8}"/>
                    </a:ext>
                  </a:extLst>
                </p:cNvPr>
                <p:cNvSpPr/>
                <p:nvPr/>
              </p:nvSpPr>
              <p:spPr>
                <a:xfrm>
                  <a:off x="2146898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0D631A72-05B9-463D-A990-48DD31378F97}"/>
                    </a:ext>
                  </a:extLst>
                </p:cNvPr>
                <p:cNvSpPr/>
                <p:nvPr/>
              </p:nvSpPr>
              <p:spPr>
                <a:xfrm>
                  <a:off x="2146898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D16C607-373E-4DBE-B06A-28D017245DC3}"/>
                </a:ext>
              </a:extLst>
            </p:cNvPr>
            <p:cNvGrpSpPr/>
            <p:nvPr/>
          </p:nvGrpSpPr>
          <p:grpSpPr>
            <a:xfrm>
              <a:off x="598304" y="1841234"/>
              <a:ext cx="5938925" cy="993547"/>
              <a:chOff x="-1962333" y="2484825"/>
              <a:chExt cx="5938925" cy="993547"/>
            </a:xfrm>
          </p:grpSpPr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1DD04D64-6048-4BEC-966A-9EFF1DD76FA9}"/>
                  </a:ext>
                </a:extLst>
              </p:cNvPr>
              <p:cNvGrpSpPr/>
              <p:nvPr/>
            </p:nvGrpSpPr>
            <p:grpSpPr>
              <a:xfrm flipV="1">
                <a:off x="-1962333" y="2484825"/>
                <a:ext cx="2970299" cy="990445"/>
                <a:chOff x="1787902" y="1430627"/>
                <a:chExt cx="1079863" cy="36008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CF5036B8-814B-4B6C-9071-101EDFDA0FFD}"/>
                    </a:ext>
                  </a:extLst>
                </p:cNvPr>
                <p:cNvSpPr/>
                <p:nvPr/>
              </p:nvSpPr>
              <p:spPr>
                <a:xfrm>
                  <a:off x="214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A8021314-B7E1-4C44-884B-E42D27C14BF4}"/>
                    </a:ext>
                  </a:extLst>
                </p:cNvPr>
                <p:cNvSpPr/>
                <p:nvPr/>
              </p:nvSpPr>
              <p:spPr>
                <a:xfrm>
                  <a:off x="2327765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B6BE2EED-D292-4CE9-AD59-40A67ED7EF67}"/>
                    </a:ext>
                  </a:extLst>
                </p:cNvPr>
                <p:cNvSpPr/>
                <p:nvPr/>
              </p:nvSpPr>
              <p:spPr>
                <a:xfrm>
                  <a:off x="2147764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0727D588-8EBF-4757-85BD-3175AF2E8E59}"/>
                    </a:ext>
                  </a:extLst>
                </p:cNvPr>
                <p:cNvSpPr/>
                <p:nvPr/>
              </p:nvSpPr>
              <p:spPr>
                <a:xfrm>
                  <a:off x="2327765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FF52C178-4480-41B8-AB13-1B11C19240AD}"/>
                    </a:ext>
                  </a:extLst>
                </p:cNvPr>
                <p:cNvSpPr/>
                <p:nvPr/>
              </p:nvSpPr>
              <p:spPr>
                <a:xfrm>
                  <a:off x="2507765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04FD8705-8540-47D6-A535-53F137249D44}"/>
                    </a:ext>
                  </a:extLst>
                </p:cNvPr>
                <p:cNvSpPr/>
                <p:nvPr/>
              </p:nvSpPr>
              <p:spPr>
                <a:xfrm>
                  <a:off x="2507765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3236F554-C4BB-45D9-AA8C-1BB4E51E1244}"/>
                    </a:ext>
                  </a:extLst>
                </p:cNvPr>
                <p:cNvSpPr/>
                <p:nvPr/>
              </p:nvSpPr>
              <p:spPr>
                <a:xfrm>
                  <a:off x="2687765" y="143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8E80FCE1-D715-4614-8F5B-78DDDF31E9BA}"/>
                    </a:ext>
                  </a:extLst>
                </p:cNvPr>
                <p:cNvSpPr/>
                <p:nvPr/>
              </p:nvSpPr>
              <p:spPr>
                <a:xfrm>
                  <a:off x="2687765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F088D83-5ED4-459D-B582-5780A805CADC}"/>
                    </a:ext>
                  </a:extLst>
                </p:cNvPr>
                <p:cNvSpPr/>
                <p:nvPr/>
              </p:nvSpPr>
              <p:spPr>
                <a:xfrm>
                  <a:off x="1968024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7C8D8456-F8AA-4CF4-8948-65E73A6668A1}"/>
                    </a:ext>
                  </a:extLst>
                </p:cNvPr>
                <p:cNvSpPr/>
                <p:nvPr/>
              </p:nvSpPr>
              <p:spPr>
                <a:xfrm>
                  <a:off x="1788107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ADBC54D4-79CB-4726-8B55-C02E79656C78}"/>
                    </a:ext>
                  </a:extLst>
                </p:cNvPr>
                <p:cNvSpPr/>
                <p:nvPr/>
              </p:nvSpPr>
              <p:spPr>
                <a:xfrm>
                  <a:off x="1967819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9FAC2D5D-F93D-4605-B268-FB86543E63B4}"/>
                    </a:ext>
                  </a:extLst>
                </p:cNvPr>
                <p:cNvSpPr/>
                <p:nvPr/>
              </p:nvSpPr>
              <p:spPr>
                <a:xfrm>
                  <a:off x="1787902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ACCFDF82-4BCF-4003-95DF-493DE47A1E40}"/>
                  </a:ext>
                </a:extLst>
              </p:cNvPr>
              <p:cNvGrpSpPr/>
              <p:nvPr/>
            </p:nvGrpSpPr>
            <p:grpSpPr>
              <a:xfrm flipV="1">
                <a:off x="1006293" y="2487927"/>
                <a:ext cx="2970299" cy="990445"/>
                <a:chOff x="1787902" y="1430627"/>
                <a:chExt cx="1079863" cy="36008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2276831B-D2C1-482B-BCCB-645DAA9B1792}"/>
                    </a:ext>
                  </a:extLst>
                </p:cNvPr>
                <p:cNvSpPr/>
                <p:nvPr/>
              </p:nvSpPr>
              <p:spPr>
                <a:xfrm>
                  <a:off x="214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A4EA74F0-DA05-4D0F-9AA5-38B642B92465}"/>
                    </a:ext>
                  </a:extLst>
                </p:cNvPr>
                <p:cNvSpPr/>
                <p:nvPr/>
              </p:nvSpPr>
              <p:spPr>
                <a:xfrm>
                  <a:off x="2327765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69132DC8-A3E8-411A-A7EC-34D5047FD1D4}"/>
                    </a:ext>
                  </a:extLst>
                </p:cNvPr>
                <p:cNvSpPr/>
                <p:nvPr/>
              </p:nvSpPr>
              <p:spPr>
                <a:xfrm>
                  <a:off x="2147764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4803C2A-9BFA-477D-8606-AC9DDDDBACE3}"/>
                    </a:ext>
                  </a:extLst>
                </p:cNvPr>
                <p:cNvSpPr/>
                <p:nvPr/>
              </p:nvSpPr>
              <p:spPr>
                <a:xfrm>
                  <a:off x="2327765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EB3BE318-3225-4325-A24B-D61F3DBC7403}"/>
                    </a:ext>
                  </a:extLst>
                </p:cNvPr>
                <p:cNvSpPr/>
                <p:nvPr/>
              </p:nvSpPr>
              <p:spPr>
                <a:xfrm>
                  <a:off x="2507765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E696ADB1-387B-4142-8F5C-CBFE046E3121}"/>
                    </a:ext>
                  </a:extLst>
                </p:cNvPr>
                <p:cNvSpPr/>
                <p:nvPr/>
              </p:nvSpPr>
              <p:spPr>
                <a:xfrm>
                  <a:off x="2507765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5459BF85-C70B-4D9C-825C-64FD73642F45}"/>
                    </a:ext>
                  </a:extLst>
                </p:cNvPr>
                <p:cNvSpPr/>
                <p:nvPr/>
              </p:nvSpPr>
              <p:spPr>
                <a:xfrm>
                  <a:off x="2687765" y="143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FAFD2DEE-D3AF-4D04-B27E-3B3F186681B7}"/>
                    </a:ext>
                  </a:extLst>
                </p:cNvPr>
                <p:cNvSpPr/>
                <p:nvPr/>
              </p:nvSpPr>
              <p:spPr>
                <a:xfrm>
                  <a:off x="2687765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59966805-A53A-412E-A632-210E15084CA9}"/>
                    </a:ext>
                  </a:extLst>
                </p:cNvPr>
                <p:cNvSpPr/>
                <p:nvPr/>
              </p:nvSpPr>
              <p:spPr>
                <a:xfrm>
                  <a:off x="1968024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02990EEC-3B28-4410-B55F-2D57296A4678}"/>
                    </a:ext>
                  </a:extLst>
                </p:cNvPr>
                <p:cNvSpPr/>
                <p:nvPr/>
              </p:nvSpPr>
              <p:spPr>
                <a:xfrm>
                  <a:off x="1788107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E5B08ACD-CC22-4BA7-BF90-ABDF6023A42E}"/>
                    </a:ext>
                  </a:extLst>
                </p:cNvPr>
                <p:cNvSpPr/>
                <p:nvPr/>
              </p:nvSpPr>
              <p:spPr>
                <a:xfrm>
                  <a:off x="1967819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968F8BDF-E80A-41B4-9254-FF5AE06154D3}"/>
                    </a:ext>
                  </a:extLst>
                </p:cNvPr>
                <p:cNvSpPr/>
                <p:nvPr/>
              </p:nvSpPr>
              <p:spPr>
                <a:xfrm>
                  <a:off x="1787902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A765397-4DCC-4098-86EC-4BF93767DDF7}"/>
                </a:ext>
              </a:extLst>
            </p:cNvPr>
            <p:cNvGrpSpPr/>
            <p:nvPr/>
          </p:nvGrpSpPr>
          <p:grpSpPr>
            <a:xfrm>
              <a:off x="597524" y="858482"/>
              <a:ext cx="5938811" cy="991700"/>
              <a:chOff x="-2148792" y="1506663"/>
              <a:chExt cx="5938811" cy="991700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905A82D-B016-4E67-A329-5B66EE21CE3F}"/>
                  </a:ext>
                </a:extLst>
              </p:cNvPr>
              <p:cNvGrpSpPr/>
              <p:nvPr/>
            </p:nvGrpSpPr>
            <p:grpSpPr>
              <a:xfrm flipV="1">
                <a:off x="-2148792" y="1507918"/>
                <a:ext cx="2970299" cy="990445"/>
                <a:chOff x="1787036" y="1430627"/>
                <a:chExt cx="1079863" cy="36008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5882157A-168F-455D-A7EE-01CF416E1A43}"/>
                    </a:ext>
                  </a:extLst>
                </p:cNvPr>
                <p:cNvSpPr/>
                <p:nvPr/>
              </p:nvSpPr>
              <p:spPr>
                <a:xfrm>
                  <a:off x="1967158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87BFFD33-CBDF-4461-873D-A86C2D991427}"/>
                    </a:ext>
                  </a:extLst>
                </p:cNvPr>
                <p:cNvSpPr/>
                <p:nvPr/>
              </p:nvSpPr>
              <p:spPr>
                <a:xfrm>
                  <a:off x="2326899" y="143235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30B315A-7CD7-45C0-89F8-D0029813412C}"/>
                    </a:ext>
                  </a:extLst>
                </p:cNvPr>
                <p:cNvSpPr/>
                <p:nvPr/>
              </p:nvSpPr>
              <p:spPr>
                <a:xfrm>
                  <a:off x="2147764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E9CB2088-647F-4FD5-AB45-DD0DD413DCC1}"/>
                    </a:ext>
                  </a:extLst>
                </p:cNvPr>
                <p:cNvSpPr/>
                <p:nvPr/>
              </p:nvSpPr>
              <p:spPr>
                <a:xfrm>
                  <a:off x="2147764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5E3DC5B7-8230-4690-BCB0-28392F929D03}"/>
                    </a:ext>
                  </a:extLst>
                </p:cNvPr>
                <p:cNvSpPr/>
                <p:nvPr/>
              </p:nvSpPr>
              <p:spPr>
                <a:xfrm>
                  <a:off x="232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0F6773D9-38CA-4A16-8284-7DFD51007932}"/>
                    </a:ext>
                  </a:extLst>
                </p:cNvPr>
                <p:cNvSpPr/>
                <p:nvPr/>
              </p:nvSpPr>
              <p:spPr>
                <a:xfrm>
                  <a:off x="2506899" y="143235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44E2E0EA-D4DA-443E-B612-FA0D93C1CD02}"/>
                    </a:ext>
                  </a:extLst>
                </p:cNvPr>
                <p:cNvSpPr/>
                <p:nvPr/>
              </p:nvSpPr>
              <p:spPr>
                <a:xfrm>
                  <a:off x="250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A6B2957-171B-46A0-B960-AA8BE63304AF}"/>
                    </a:ext>
                  </a:extLst>
                </p:cNvPr>
                <p:cNvSpPr/>
                <p:nvPr/>
              </p:nvSpPr>
              <p:spPr>
                <a:xfrm>
                  <a:off x="2686899" y="143239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825DC8CD-E142-4032-8BA1-93B59CA941C6}"/>
                    </a:ext>
                  </a:extLst>
                </p:cNvPr>
                <p:cNvSpPr/>
                <p:nvPr/>
              </p:nvSpPr>
              <p:spPr>
                <a:xfrm>
                  <a:off x="268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9C780CBC-A753-4E96-91CF-7BC6CB175C87}"/>
                    </a:ext>
                  </a:extLst>
                </p:cNvPr>
                <p:cNvSpPr/>
                <p:nvPr/>
              </p:nvSpPr>
              <p:spPr>
                <a:xfrm>
                  <a:off x="1787241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B7BD91C3-D29E-48AB-8267-D405A9A40056}"/>
                    </a:ext>
                  </a:extLst>
                </p:cNvPr>
                <p:cNvSpPr/>
                <p:nvPr/>
              </p:nvSpPr>
              <p:spPr>
                <a:xfrm>
                  <a:off x="1967818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E72E16A-F36F-4963-801A-857F28FC18BF}"/>
                    </a:ext>
                  </a:extLst>
                </p:cNvPr>
                <p:cNvSpPr/>
                <p:nvPr/>
              </p:nvSpPr>
              <p:spPr>
                <a:xfrm>
                  <a:off x="1787036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542198F7-A374-46CA-A2D9-DEB64E973C33}"/>
                  </a:ext>
                </a:extLst>
              </p:cNvPr>
              <p:cNvGrpSpPr/>
              <p:nvPr/>
            </p:nvGrpSpPr>
            <p:grpSpPr>
              <a:xfrm flipV="1">
                <a:off x="819720" y="1506663"/>
                <a:ext cx="2970299" cy="990335"/>
                <a:chOff x="1787036" y="1430667"/>
                <a:chExt cx="1079863" cy="36004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D86831BF-1E74-40FF-9E4D-5D7A3B4142EA}"/>
                    </a:ext>
                  </a:extLst>
                </p:cNvPr>
                <p:cNvSpPr/>
                <p:nvPr/>
              </p:nvSpPr>
              <p:spPr>
                <a:xfrm>
                  <a:off x="1967158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6ACA65DC-C33F-4F97-B78E-A14254E8921A}"/>
                    </a:ext>
                  </a:extLst>
                </p:cNvPr>
                <p:cNvSpPr/>
                <p:nvPr/>
              </p:nvSpPr>
              <p:spPr>
                <a:xfrm>
                  <a:off x="2326899" y="143235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1EEBD040-27B8-4A94-B1AA-63D4DEE456D1}"/>
                    </a:ext>
                  </a:extLst>
                </p:cNvPr>
                <p:cNvSpPr/>
                <p:nvPr/>
              </p:nvSpPr>
              <p:spPr>
                <a:xfrm>
                  <a:off x="214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668F0962-13FA-42F1-9499-501616511B55}"/>
                    </a:ext>
                  </a:extLst>
                </p:cNvPr>
                <p:cNvSpPr/>
                <p:nvPr/>
              </p:nvSpPr>
              <p:spPr>
                <a:xfrm>
                  <a:off x="2146899" y="1431493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F1803F47-BFB7-4B34-ADED-29513070FB90}"/>
                    </a:ext>
                  </a:extLst>
                </p:cNvPr>
                <p:cNvSpPr/>
                <p:nvPr/>
              </p:nvSpPr>
              <p:spPr>
                <a:xfrm>
                  <a:off x="232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05553E90-D373-4727-8CE5-121F9AD10FB7}"/>
                    </a:ext>
                  </a:extLst>
                </p:cNvPr>
                <p:cNvSpPr/>
                <p:nvPr/>
              </p:nvSpPr>
              <p:spPr>
                <a:xfrm>
                  <a:off x="2506899" y="143235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4A299F02-0390-423F-8818-EFC1119C1CE9}"/>
                    </a:ext>
                  </a:extLst>
                </p:cNvPr>
                <p:cNvSpPr/>
                <p:nvPr/>
              </p:nvSpPr>
              <p:spPr>
                <a:xfrm>
                  <a:off x="250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C92FDBA6-C6F0-45C7-8262-381364ACFBDB}"/>
                    </a:ext>
                  </a:extLst>
                </p:cNvPr>
                <p:cNvSpPr/>
                <p:nvPr/>
              </p:nvSpPr>
              <p:spPr>
                <a:xfrm>
                  <a:off x="2686899" y="143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57C9D4AC-1590-42E4-B956-453305764E4F}"/>
                    </a:ext>
                  </a:extLst>
                </p:cNvPr>
                <p:cNvSpPr/>
                <p:nvPr/>
              </p:nvSpPr>
              <p:spPr>
                <a:xfrm>
                  <a:off x="2686899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0802BCA2-EE76-46A8-B038-B8CE4558A1F9}"/>
                    </a:ext>
                  </a:extLst>
                </p:cNvPr>
                <p:cNvSpPr/>
                <p:nvPr/>
              </p:nvSpPr>
              <p:spPr>
                <a:xfrm>
                  <a:off x="1787241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82C565F9-8E5C-48D2-93EF-CFA46241C84C}"/>
                    </a:ext>
                  </a:extLst>
                </p:cNvPr>
                <p:cNvSpPr/>
                <p:nvPr/>
              </p:nvSpPr>
              <p:spPr>
                <a:xfrm>
                  <a:off x="1966953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5FC17735-0A3F-4E6B-ABDC-0C7ABAD48056}"/>
                    </a:ext>
                  </a:extLst>
                </p:cNvPr>
                <p:cNvSpPr/>
                <p:nvPr/>
              </p:nvSpPr>
              <p:spPr>
                <a:xfrm>
                  <a:off x="1787036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0792A9-7421-4454-9F47-0385CE69621C}"/>
                </a:ext>
              </a:extLst>
            </p:cNvPr>
            <p:cNvSpPr/>
            <p:nvPr/>
          </p:nvSpPr>
          <p:spPr>
            <a:xfrm rot="5400000" flipV="1">
              <a:off x="4731171" y="780144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2CE3B6-02AC-4F12-9AAC-BE57D9D32387}"/>
                </a:ext>
              </a:extLst>
            </p:cNvPr>
            <p:cNvSpPr/>
            <p:nvPr/>
          </p:nvSpPr>
          <p:spPr>
            <a:xfrm rot="5400000" flipV="1">
              <a:off x="4726908" y="1639984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10495A-22BD-4832-880B-69D707B4CB7B}"/>
                </a:ext>
              </a:extLst>
            </p:cNvPr>
            <p:cNvSpPr/>
            <p:nvPr/>
          </p:nvSpPr>
          <p:spPr>
            <a:xfrm>
              <a:off x="589278" y="1081131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14EC03-DA80-43AA-9207-7E07CDECAA81}"/>
                </a:ext>
              </a:extLst>
            </p:cNvPr>
            <p:cNvSpPr/>
            <p:nvPr/>
          </p:nvSpPr>
          <p:spPr>
            <a:xfrm>
              <a:off x="4121061" y="-129070"/>
              <a:ext cx="396134" cy="933030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A92F3F2-C70E-40FE-BDE5-9A7B360317DB}"/>
                </a:ext>
              </a:extLst>
            </p:cNvPr>
            <p:cNvSpPr/>
            <p:nvPr/>
          </p:nvSpPr>
          <p:spPr>
            <a:xfrm rot="5400000" flipV="1">
              <a:off x="5513925" y="-4166092"/>
              <a:ext cx="65711" cy="803921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E286544-6502-406B-8322-EFB4D4756C1C}"/>
                </a:ext>
              </a:extLst>
            </p:cNvPr>
            <p:cNvSpPr/>
            <p:nvPr/>
          </p:nvSpPr>
          <p:spPr>
            <a:xfrm>
              <a:off x="4533176" y="2058038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27" name="별: 꼭짓점 4개 26">
              <a:extLst>
                <a:ext uri="{FF2B5EF4-FFF2-40B4-BE49-F238E27FC236}">
                  <a16:creationId xmlns:a16="http://schemas.microsoft.com/office/drawing/2014/main" id="{08C1A718-E12B-4C40-B9A8-E2CDEB8BDEC1}"/>
                </a:ext>
              </a:extLst>
            </p:cNvPr>
            <p:cNvSpPr/>
            <p:nvPr/>
          </p:nvSpPr>
          <p:spPr>
            <a:xfrm>
              <a:off x="4650012" y="2196754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4C59C35-8A47-4DFB-A0DE-3FFE6306C775}"/>
                </a:ext>
              </a:extLst>
            </p:cNvPr>
            <p:cNvSpPr/>
            <p:nvPr/>
          </p:nvSpPr>
          <p:spPr>
            <a:xfrm>
              <a:off x="8746092" y="100658"/>
              <a:ext cx="495113" cy="49511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C7509F-91CE-4FF6-B390-E087DEE9F3F7}"/>
                </a:ext>
              </a:extLst>
            </p:cNvPr>
            <p:cNvSpPr/>
            <p:nvPr/>
          </p:nvSpPr>
          <p:spPr>
            <a:xfrm rot="5400000" flipV="1">
              <a:off x="7983886" y="-677082"/>
              <a:ext cx="45719" cy="301515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52F156D-36C4-4B0E-BC3E-C4D117104871}"/>
                </a:ext>
              </a:extLst>
            </p:cNvPr>
            <p:cNvSpPr/>
            <p:nvPr/>
          </p:nvSpPr>
          <p:spPr>
            <a:xfrm flipV="1">
              <a:off x="9516704" y="-159349"/>
              <a:ext cx="48917" cy="101424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15537F-FD7A-444B-9D1C-FF71B5F501CF}"/>
                </a:ext>
              </a:extLst>
            </p:cNvPr>
            <p:cNvGrpSpPr/>
            <p:nvPr/>
          </p:nvGrpSpPr>
          <p:grpSpPr>
            <a:xfrm>
              <a:off x="550181" y="-129070"/>
              <a:ext cx="46781" cy="6948513"/>
              <a:chOff x="963725" y="508056"/>
              <a:chExt cx="46781" cy="6948513"/>
            </a:xfrm>
          </p:grpSpPr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EA987C90-4D9F-4B3B-8829-AF8CD6BC5349}"/>
                  </a:ext>
                </a:extLst>
              </p:cNvPr>
              <p:cNvSpPr/>
              <p:nvPr/>
            </p:nvSpPr>
            <p:spPr>
              <a:xfrm flipV="1">
                <a:off x="964626" y="508056"/>
                <a:ext cx="45719" cy="98348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46FEF-6E3C-4510-866D-A9ADD65B1B7C}"/>
                  </a:ext>
                </a:extLst>
              </p:cNvPr>
              <p:cNvGrpSpPr/>
              <p:nvPr/>
            </p:nvGrpSpPr>
            <p:grpSpPr>
              <a:xfrm>
                <a:off x="963725" y="1489991"/>
                <a:ext cx="46781" cy="5966578"/>
                <a:chOff x="963725" y="1489991"/>
                <a:chExt cx="46781" cy="5966578"/>
              </a:xfrm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D30746D3-1F53-4468-823E-E89741272C1E}"/>
                    </a:ext>
                  </a:extLst>
                </p:cNvPr>
                <p:cNvSpPr/>
                <p:nvPr/>
              </p:nvSpPr>
              <p:spPr>
                <a:xfrm rot="10800000" flipV="1">
                  <a:off x="963725" y="3349918"/>
                  <a:ext cx="45719" cy="410665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2A42462-F3BD-4540-9D1C-DE4369F75F63}"/>
                    </a:ext>
                  </a:extLst>
                </p:cNvPr>
                <p:cNvSpPr/>
                <p:nvPr/>
              </p:nvSpPr>
              <p:spPr>
                <a:xfrm rot="10800000" flipV="1">
                  <a:off x="964787" y="1489991"/>
                  <a:ext cx="45719" cy="1859937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9413FBC-E5F8-4E17-BFA1-3DFF54396377}"/>
                </a:ext>
              </a:extLst>
            </p:cNvPr>
            <p:cNvGrpSpPr/>
            <p:nvPr/>
          </p:nvGrpSpPr>
          <p:grpSpPr>
            <a:xfrm>
              <a:off x="5027496" y="2156113"/>
              <a:ext cx="363300" cy="369332"/>
              <a:chOff x="2462096" y="2823519"/>
              <a:chExt cx="363300" cy="369332"/>
            </a:xfrm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CB3C610F-3524-4075-A123-EFD9CA64B5B5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CC2CFFD-B183-4329-A235-D945E4B93D4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10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A04E1A4-73E9-4ABD-8CDD-511F2113566F}"/>
                </a:ext>
              </a:extLst>
            </p:cNvPr>
            <p:cNvGrpSpPr/>
            <p:nvPr/>
          </p:nvGrpSpPr>
          <p:grpSpPr>
            <a:xfrm>
              <a:off x="4696001" y="1519446"/>
              <a:ext cx="363300" cy="369332"/>
              <a:chOff x="2462096" y="2823519"/>
              <a:chExt cx="363300" cy="369332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0033F168-B623-40F1-9821-84527AB7DDD2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F340243-A861-4CFF-A840-048D594CCA77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5C63C78-0673-4FD8-84B8-39898188845A}"/>
                </a:ext>
              </a:extLst>
            </p:cNvPr>
            <p:cNvGrpSpPr/>
            <p:nvPr/>
          </p:nvGrpSpPr>
          <p:grpSpPr>
            <a:xfrm>
              <a:off x="4723580" y="769570"/>
              <a:ext cx="363300" cy="369332"/>
              <a:chOff x="2462096" y="2823519"/>
              <a:chExt cx="363300" cy="369332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9D834E3F-AED1-4757-BCAA-59E76FB78511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E6C7055-0EEF-4E8A-A3FC-8EAF572A510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595F6C5-9E50-4652-928D-4F72D45AD9A4}"/>
                </a:ext>
              </a:extLst>
            </p:cNvPr>
            <p:cNvGrpSpPr/>
            <p:nvPr/>
          </p:nvGrpSpPr>
          <p:grpSpPr>
            <a:xfrm>
              <a:off x="596703" y="1025630"/>
              <a:ext cx="363300" cy="369332"/>
              <a:chOff x="2462096" y="2823519"/>
              <a:chExt cx="363300" cy="369332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A671D1B6-08DF-47CB-86AE-395BBE5E4997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A2AFAD-7DE1-4CF1-A270-05C5B2C04250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12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1ED2488-5070-4E42-A486-915DF3A0EA48}"/>
                </a:ext>
              </a:extLst>
            </p:cNvPr>
            <p:cNvGrpSpPr/>
            <p:nvPr/>
          </p:nvGrpSpPr>
          <p:grpSpPr>
            <a:xfrm>
              <a:off x="8582666" y="-37602"/>
              <a:ext cx="363300" cy="369332"/>
              <a:chOff x="2462096" y="2823519"/>
              <a:chExt cx="363300" cy="369332"/>
            </a:xfrm>
          </p:grpSpPr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2AE7505-BDD9-43CD-8B8B-EB7C6FE3274B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C3D47B6-9B68-4648-ACD8-339508F99312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13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319393F-CBCA-4A4C-9B2D-CCA952F75A7B}"/>
                </a:ext>
              </a:extLst>
            </p:cNvPr>
            <p:cNvGrpSpPr/>
            <p:nvPr/>
          </p:nvGrpSpPr>
          <p:grpSpPr>
            <a:xfrm>
              <a:off x="4355400" y="-34012"/>
              <a:ext cx="363300" cy="369332"/>
              <a:chOff x="2462096" y="2823519"/>
              <a:chExt cx="363300" cy="369332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BDC5CD1F-ABED-4920-BDF4-F7B0C5C52B7B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D0894C4-B0CC-4BC2-8E33-6DC77CD808D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14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E4C7853-D3A8-4406-8945-4AA380A1D720}"/>
                </a:ext>
              </a:extLst>
            </p:cNvPr>
            <p:cNvGrpSpPr/>
            <p:nvPr/>
          </p:nvGrpSpPr>
          <p:grpSpPr>
            <a:xfrm>
              <a:off x="1576762" y="3822997"/>
              <a:ext cx="5000671" cy="1002807"/>
              <a:chOff x="744293" y="4593494"/>
              <a:chExt cx="1818012" cy="364574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767698BE-850D-42F4-90CD-123E908D4ED5}"/>
                  </a:ext>
                </a:extLst>
              </p:cNvPr>
              <p:cNvSpPr/>
              <p:nvPr/>
            </p:nvSpPr>
            <p:spPr>
              <a:xfrm>
                <a:off x="744293" y="4593494"/>
                <a:ext cx="1818012" cy="3645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4908337-D808-4C8F-8B77-8787ECD3130D}"/>
                  </a:ext>
                </a:extLst>
              </p:cNvPr>
              <p:cNvGrpSpPr/>
              <p:nvPr/>
            </p:nvGrpSpPr>
            <p:grpSpPr>
              <a:xfrm>
                <a:off x="1149233" y="4623677"/>
                <a:ext cx="1032343" cy="309179"/>
                <a:chOff x="1858466" y="4647015"/>
                <a:chExt cx="1032343" cy="309179"/>
              </a:xfrm>
            </p:grpSpPr>
            <p:sp>
              <p:nvSpPr>
                <p:cNvPr id="151" name="화살표: 오른쪽 150">
                  <a:extLst>
                    <a:ext uri="{FF2B5EF4-FFF2-40B4-BE49-F238E27FC236}">
                      <a16:creationId xmlns:a16="http://schemas.microsoft.com/office/drawing/2014/main" id="{38F18F21-BDC5-4F71-96D1-7FB56B4D8E1C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화살표: 오른쪽 151">
                  <a:extLst>
                    <a:ext uri="{FF2B5EF4-FFF2-40B4-BE49-F238E27FC236}">
                      <a16:creationId xmlns:a16="http://schemas.microsoft.com/office/drawing/2014/main" id="{7CEE3FA0-8C57-49FA-8789-E514C773A52A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7EEF320-9C51-430C-9C7A-6AE219F349DA}"/>
                </a:ext>
              </a:extLst>
            </p:cNvPr>
            <p:cNvSpPr/>
            <p:nvPr/>
          </p:nvSpPr>
          <p:spPr>
            <a:xfrm rot="10800000" flipV="1">
              <a:off x="5655476" y="423319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3C19A0-15F2-4D7A-B10B-66DB7B75E5E2}"/>
                </a:ext>
              </a:extLst>
            </p:cNvPr>
            <p:cNvSpPr/>
            <p:nvPr/>
          </p:nvSpPr>
          <p:spPr>
            <a:xfrm rot="10800000">
              <a:off x="6530139" y="4901734"/>
              <a:ext cx="105454" cy="89930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FB42471-96B1-4857-B3B4-D179CA509659}"/>
                </a:ext>
              </a:extLst>
            </p:cNvPr>
            <p:cNvSpPr/>
            <p:nvPr/>
          </p:nvSpPr>
          <p:spPr>
            <a:xfrm rot="10800000" flipV="1">
              <a:off x="6580610" y="493245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2D213BF-1DDF-49A2-8482-A60B85778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762" y="5327789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9A11A13-3AE8-4271-8B28-77FD1A01D314}"/>
                </a:ext>
              </a:extLst>
            </p:cNvPr>
            <p:cNvGrpSpPr/>
            <p:nvPr/>
          </p:nvGrpSpPr>
          <p:grpSpPr>
            <a:xfrm>
              <a:off x="3549628" y="4819581"/>
              <a:ext cx="2970786" cy="982157"/>
              <a:chOff x="3852488" y="5373371"/>
              <a:chExt cx="2970786" cy="982157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5945CDD5-FF06-44E9-9AA2-EBB18D9C21F6}"/>
                  </a:ext>
                </a:extLst>
              </p:cNvPr>
              <p:cNvSpPr/>
              <p:nvPr/>
            </p:nvSpPr>
            <p:spPr>
              <a:xfrm flipV="1">
                <a:off x="4842823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F00798C-4033-4BFB-96D1-C940CE7C8CF7}"/>
                  </a:ext>
                </a:extLst>
              </p:cNvPr>
              <p:cNvSpPr/>
              <p:nvPr/>
            </p:nvSpPr>
            <p:spPr>
              <a:xfrm flipV="1">
                <a:off x="4842823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A9386D89-3217-4B53-97B8-B7772F141106}"/>
                  </a:ext>
                </a:extLst>
              </p:cNvPr>
              <p:cNvSpPr/>
              <p:nvPr/>
            </p:nvSpPr>
            <p:spPr>
              <a:xfrm flipV="1">
                <a:off x="4347710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0574185B-2ECA-4547-9CFD-BEFDB2956FAC}"/>
                  </a:ext>
                </a:extLst>
              </p:cNvPr>
              <p:cNvSpPr/>
              <p:nvPr/>
            </p:nvSpPr>
            <p:spPr>
              <a:xfrm flipV="1">
                <a:off x="4347372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11DB18-E048-4DF8-9D71-BF1EC12ECFE6}"/>
                  </a:ext>
                </a:extLst>
              </p:cNvPr>
              <p:cNvSpPr/>
              <p:nvPr/>
            </p:nvSpPr>
            <p:spPr>
              <a:xfrm flipV="1">
                <a:off x="5337936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22C4227A-4BEA-4DC4-81A2-8209126A8887}"/>
                  </a:ext>
                </a:extLst>
              </p:cNvPr>
              <p:cNvSpPr/>
              <p:nvPr/>
            </p:nvSpPr>
            <p:spPr>
              <a:xfrm flipV="1">
                <a:off x="5833048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9E365DC-1B7D-4AF6-9A27-F58CB54EE67F}"/>
                  </a:ext>
                </a:extLst>
              </p:cNvPr>
              <p:cNvSpPr/>
              <p:nvPr/>
            </p:nvSpPr>
            <p:spPr>
              <a:xfrm flipV="1">
                <a:off x="5833048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3C7A8805-2507-49B7-8AC1-EE61D234CD21}"/>
                  </a:ext>
                </a:extLst>
              </p:cNvPr>
              <p:cNvSpPr/>
              <p:nvPr/>
            </p:nvSpPr>
            <p:spPr>
              <a:xfrm flipV="1">
                <a:off x="5337936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8EA4ACD-EA94-463D-B2D3-9AEBE61E1255}"/>
                  </a:ext>
                </a:extLst>
              </p:cNvPr>
              <p:cNvSpPr/>
              <p:nvPr/>
            </p:nvSpPr>
            <p:spPr>
              <a:xfrm flipV="1">
                <a:off x="6328161" y="537337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EF65FF4-3BB7-4CDF-A574-9B70F4284239}"/>
                  </a:ext>
                </a:extLst>
              </p:cNvPr>
              <p:cNvSpPr/>
              <p:nvPr/>
            </p:nvSpPr>
            <p:spPr>
              <a:xfrm flipV="1">
                <a:off x="6326118" y="586030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21FD720-43B5-4526-A9DA-8F80BFBB982A}"/>
                  </a:ext>
                </a:extLst>
              </p:cNvPr>
              <p:cNvSpPr/>
              <p:nvPr/>
            </p:nvSpPr>
            <p:spPr>
              <a:xfrm flipV="1">
                <a:off x="3852826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47A2CCB0-FD66-47F6-9834-D57829F1028D}"/>
                  </a:ext>
                </a:extLst>
              </p:cNvPr>
              <p:cNvSpPr/>
              <p:nvPr/>
            </p:nvSpPr>
            <p:spPr>
              <a:xfrm flipV="1">
                <a:off x="3852488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E451E5-356A-4CED-97AE-4D02C35A0E52}"/>
                </a:ext>
              </a:extLst>
            </p:cNvPr>
            <p:cNvGrpSpPr/>
            <p:nvPr/>
          </p:nvGrpSpPr>
          <p:grpSpPr>
            <a:xfrm>
              <a:off x="587827" y="3863610"/>
              <a:ext cx="2968871" cy="1938402"/>
              <a:chOff x="3852360" y="4417126"/>
              <a:chExt cx="2968871" cy="1938402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D04E782E-70CC-4BB7-90C8-E71E1BCE8A7D}"/>
                  </a:ext>
                </a:extLst>
              </p:cNvPr>
              <p:cNvSpPr/>
              <p:nvPr/>
            </p:nvSpPr>
            <p:spPr>
              <a:xfrm flipV="1">
                <a:off x="4842823" y="5383007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7179568-575D-4192-888C-9382B149BB45}"/>
                  </a:ext>
                </a:extLst>
              </p:cNvPr>
              <p:cNvSpPr/>
              <p:nvPr/>
            </p:nvSpPr>
            <p:spPr>
              <a:xfrm flipV="1">
                <a:off x="4842823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2A92D75-0247-4C55-84C4-3E44004096EF}"/>
                  </a:ext>
                </a:extLst>
              </p:cNvPr>
              <p:cNvSpPr/>
              <p:nvPr/>
            </p:nvSpPr>
            <p:spPr>
              <a:xfrm flipV="1">
                <a:off x="4347710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169AEC6E-4189-44B2-8868-47EB4257E3E5}"/>
                  </a:ext>
                </a:extLst>
              </p:cNvPr>
              <p:cNvSpPr/>
              <p:nvPr/>
            </p:nvSpPr>
            <p:spPr>
              <a:xfrm flipV="1">
                <a:off x="4347372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B9B7A48-4527-4078-9BD0-5D070FB95E63}"/>
                  </a:ext>
                </a:extLst>
              </p:cNvPr>
              <p:cNvSpPr/>
              <p:nvPr/>
            </p:nvSpPr>
            <p:spPr>
              <a:xfrm flipV="1">
                <a:off x="5337936" y="5383007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2475DCE-2795-496A-9EAC-45946880C3A8}"/>
                  </a:ext>
                </a:extLst>
              </p:cNvPr>
              <p:cNvSpPr/>
              <p:nvPr/>
            </p:nvSpPr>
            <p:spPr>
              <a:xfrm flipV="1">
                <a:off x="5833048" y="5383007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3E50FEB-60FF-4325-BF0E-6186743C7832}"/>
                  </a:ext>
                </a:extLst>
              </p:cNvPr>
              <p:cNvSpPr/>
              <p:nvPr/>
            </p:nvSpPr>
            <p:spPr>
              <a:xfrm flipV="1">
                <a:off x="5833048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9FBAC20-C408-494D-BF30-6CD9E403D53C}"/>
                  </a:ext>
                </a:extLst>
              </p:cNvPr>
              <p:cNvSpPr/>
              <p:nvPr/>
            </p:nvSpPr>
            <p:spPr>
              <a:xfrm flipV="1">
                <a:off x="5337936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90169DA-021E-4A5E-AEC3-1446A34B1344}"/>
                  </a:ext>
                </a:extLst>
              </p:cNvPr>
              <p:cNvSpPr/>
              <p:nvPr/>
            </p:nvSpPr>
            <p:spPr>
              <a:xfrm flipV="1">
                <a:off x="6323398" y="5382897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0382A8F-667E-4884-B5F9-6AB6393ABDEC}"/>
                  </a:ext>
                </a:extLst>
              </p:cNvPr>
              <p:cNvSpPr/>
              <p:nvPr/>
            </p:nvSpPr>
            <p:spPr>
              <a:xfrm flipV="1">
                <a:off x="6326118" y="586030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A4AFEBA-2A7A-4F42-B981-E1E8456F5DF3}"/>
                  </a:ext>
                </a:extLst>
              </p:cNvPr>
              <p:cNvSpPr/>
              <p:nvPr/>
            </p:nvSpPr>
            <p:spPr>
              <a:xfrm flipV="1">
                <a:off x="3852826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AB76534C-DC24-4F0E-9894-1DF0400D3BA2}"/>
                  </a:ext>
                </a:extLst>
              </p:cNvPr>
              <p:cNvSpPr/>
              <p:nvPr/>
            </p:nvSpPr>
            <p:spPr>
              <a:xfrm flipV="1">
                <a:off x="3852488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E455F7CE-6640-48B2-8737-6A76E9BA6C05}"/>
                  </a:ext>
                </a:extLst>
              </p:cNvPr>
              <p:cNvSpPr/>
              <p:nvPr/>
            </p:nvSpPr>
            <p:spPr>
              <a:xfrm flipV="1">
                <a:off x="4347582" y="4417126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F49FC16-43DB-46FA-A322-02871EB0F1C8}"/>
                  </a:ext>
                </a:extLst>
              </p:cNvPr>
              <p:cNvSpPr/>
              <p:nvPr/>
            </p:nvSpPr>
            <p:spPr>
              <a:xfrm flipV="1">
                <a:off x="4347244" y="4892336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5E2E2607-4123-4F20-9C35-C2738A5958CF}"/>
                  </a:ext>
                </a:extLst>
              </p:cNvPr>
              <p:cNvSpPr/>
              <p:nvPr/>
            </p:nvSpPr>
            <p:spPr>
              <a:xfrm flipV="1">
                <a:off x="3852698" y="4417126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28F20AD7-85F5-403B-846F-5AC2597AFAAD}"/>
                  </a:ext>
                </a:extLst>
              </p:cNvPr>
              <p:cNvSpPr/>
              <p:nvPr/>
            </p:nvSpPr>
            <p:spPr>
              <a:xfrm flipV="1">
                <a:off x="3852360" y="4892336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16C18F-EB0C-467E-99AA-2B4D8B9FD102}"/>
                </a:ext>
              </a:extLst>
            </p:cNvPr>
            <p:cNvSpPr/>
            <p:nvPr/>
          </p:nvSpPr>
          <p:spPr>
            <a:xfrm rot="5400000" flipV="1">
              <a:off x="4052119" y="2300547"/>
              <a:ext cx="60688" cy="503467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E1AC11-E572-4BF9-B5F7-55102FB1A19F}"/>
                </a:ext>
              </a:extLst>
            </p:cNvPr>
            <p:cNvSpPr/>
            <p:nvPr/>
          </p:nvSpPr>
          <p:spPr>
            <a:xfrm rot="5400000" flipV="1">
              <a:off x="3060023" y="1334373"/>
              <a:ext cx="60688" cy="503467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4D0C71B-991F-4629-9A15-1AE91762BFFE}"/>
                </a:ext>
              </a:extLst>
            </p:cNvPr>
            <p:cNvGrpSpPr/>
            <p:nvPr/>
          </p:nvGrpSpPr>
          <p:grpSpPr>
            <a:xfrm>
              <a:off x="596981" y="2830405"/>
              <a:ext cx="5942352" cy="991801"/>
              <a:chOff x="-2040516" y="3480712"/>
              <a:chExt cx="5942352" cy="991801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4047B82-D4A0-4850-A49B-15AAEF588946}"/>
                  </a:ext>
                </a:extLst>
              </p:cNvPr>
              <p:cNvGrpSpPr/>
              <p:nvPr/>
            </p:nvGrpSpPr>
            <p:grpSpPr>
              <a:xfrm flipV="1">
                <a:off x="929719" y="3482068"/>
                <a:ext cx="2972117" cy="990445"/>
                <a:chOff x="1788107" y="1430627"/>
                <a:chExt cx="1080524" cy="36008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D28C6D0D-3B9A-492F-8CC7-86E1164DE511}"/>
                    </a:ext>
                  </a:extLst>
                </p:cNvPr>
                <p:cNvSpPr/>
                <p:nvPr/>
              </p:nvSpPr>
              <p:spPr>
                <a:xfrm>
                  <a:off x="214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36B5327C-9C7B-43A6-B1AD-E2CF5C9F43D4}"/>
                    </a:ext>
                  </a:extLst>
                </p:cNvPr>
                <p:cNvSpPr/>
                <p:nvPr/>
              </p:nvSpPr>
              <p:spPr>
                <a:xfrm>
                  <a:off x="232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6B8A814A-B3C4-4C38-BE46-31D341A8BC8A}"/>
                    </a:ext>
                  </a:extLst>
                </p:cNvPr>
                <p:cNvSpPr/>
                <p:nvPr/>
              </p:nvSpPr>
              <p:spPr>
                <a:xfrm>
                  <a:off x="214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0A190C79-BF2B-4D60-BA3F-C11E3571A2A6}"/>
                    </a:ext>
                  </a:extLst>
                </p:cNvPr>
                <p:cNvSpPr/>
                <p:nvPr/>
              </p:nvSpPr>
              <p:spPr>
                <a:xfrm>
                  <a:off x="232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186C0F4A-D1C5-4650-8311-073B6EAFB5FD}"/>
                    </a:ext>
                  </a:extLst>
                </p:cNvPr>
                <p:cNvSpPr/>
                <p:nvPr/>
              </p:nvSpPr>
              <p:spPr>
                <a:xfrm>
                  <a:off x="250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19D57376-EB43-467F-A8D7-993137B6BA5A}"/>
                    </a:ext>
                  </a:extLst>
                </p:cNvPr>
                <p:cNvSpPr/>
                <p:nvPr/>
              </p:nvSpPr>
              <p:spPr>
                <a:xfrm>
                  <a:off x="250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E5747D4E-518B-4175-BCC8-CF20DBC1C267}"/>
                    </a:ext>
                  </a:extLst>
                </p:cNvPr>
                <p:cNvSpPr/>
                <p:nvPr/>
              </p:nvSpPr>
              <p:spPr>
                <a:xfrm>
                  <a:off x="2688631" y="143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3EA1E24C-3452-4A18-A105-D7699A46632D}"/>
                    </a:ext>
                  </a:extLst>
                </p:cNvPr>
                <p:cNvSpPr/>
                <p:nvPr/>
              </p:nvSpPr>
              <p:spPr>
                <a:xfrm>
                  <a:off x="268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D3F327AD-D1E1-46C6-9FA5-C12A4F9A3D83}"/>
                    </a:ext>
                  </a:extLst>
                </p:cNvPr>
                <p:cNvSpPr/>
                <p:nvPr/>
              </p:nvSpPr>
              <p:spPr>
                <a:xfrm>
                  <a:off x="1968890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BA2C2C42-25D3-4241-8E50-4F4114334BA3}"/>
                    </a:ext>
                  </a:extLst>
                </p:cNvPr>
                <p:cNvSpPr/>
                <p:nvPr/>
              </p:nvSpPr>
              <p:spPr>
                <a:xfrm>
                  <a:off x="1788107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3A8F3E02-01C4-4BE4-A552-EE708AF89B3C}"/>
                    </a:ext>
                  </a:extLst>
                </p:cNvPr>
                <p:cNvSpPr/>
                <p:nvPr/>
              </p:nvSpPr>
              <p:spPr>
                <a:xfrm>
                  <a:off x="1968684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A9411ACE-036C-40FC-91C2-F300338DF6B5}"/>
                    </a:ext>
                  </a:extLst>
                </p:cNvPr>
                <p:cNvSpPr/>
                <p:nvPr/>
              </p:nvSpPr>
              <p:spPr>
                <a:xfrm>
                  <a:off x="1788768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E6202D78-9071-41C1-8A61-97333AE0A795}"/>
                  </a:ext>
                </a:extLst>
              </p:cNvPr>
              <p:cNvGrpSpPr/>
              <p:nvPr/>
            </p:nvGrpSpPr>
            <p:grpSpPr>
              <a:xfrm flipV="1">
                <a:off x="-2040516" y="3480712"/>
                <a:ext cx="2972117" cy="990445"/>
                <a:chOff x="1788107" y="1430627"/>
                <a:chExt cx="1080524" cy="360080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1573BD15-6B5E-459F-91E4-9D84920090EA}"/>
                    </a:ext>
                  </a:extLst>
                </p:cNvPr>
                <p:cNvSpPr/>
                <p:nvPr/>
              </p:nvSpPr>
              <p:spPr>
                <a:xfrm>
                  <a:off x="214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9372824A-28AB-4AA4-A4BB-EE9D79480116}"/>
                    </a:ext>
                  </a:extLst>
                </p:cNvPr>
                <p:cNvSpPr/>
                <p:nvPr/>
              </p:nvSpPr>
              <p:spPr>
                <a:xfrm>
                  <a:off x="232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595B51D4-ED7C-4188-B645-1E194F99B45E}"/>
                    </a:ext>
                  </a:extLst>
                </p:cNvPr>
                <p:cNvSpPr/>
                <p:nvPr/>
              </p:nvSpPr>
              <p:spPr>
                <a:xfrm>
                  <a:off x="214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64FA80DD-F041-4E12-82B7-BD41268DEC24}"/>
                    </a:ext>
                  </a:extLst>
                </p:cNvPr>
                <p:cNvSpPr/>
                <p:nvPr/>
              </p:nvSpPr>
              <p:spPr>
                <a:xfrm>
                  <a:off x="232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D7B06554-E714-4E03-893F-EA29FFA57271}"/>
                    </a:ext>
                  </a:extLst>
                </p:cNvPr>
                <p:cNvSpPr/>
                <p:nvPr/>
              </p:nvSpPr>
              <p:spPr>
                <a:xfrm>
                  <a:off x="2508631" y="143062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51B593F-13BF-46FE-A556-00E4A692772B}"/>
                    </a:ext>
                  </a:extLst>
                </p:cNvPr>
                <p:cNvSpPr/>
                <p:nvPr/>
              </p:nvSpPr>
              <p:spPr>
                <a:xfrm>
                  <a:off x="250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AEBF7C9E-1CA0-4D7F-89E9-FD42C98D18B8}"/>
                    </a:ext>
                  </a:extLst>
                </p:cNvPr>
                <p:cNvSpPr/>
                <p:nvPr/>
              </p:nvSpPr>
              <p:spPr>
                <a:xfrm>
                  <a:off x="2688631" y="143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352126BB-8BDE-456C-8662-81B9AD4971D4}"/>
                    </a:ext>
                  </a:extLst>
                </p:cNvPr>
                <p:cNvSpPr/>
                <p:nvPr/>
              </p:nvSpPr>
              <p:spPr>
                <a:xfrm>
                  <a:off x="2688631" y="161066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CBD3A749-0C28-482C-94A2-0A6E4B35ABDE}"/>
                    </a:ext>
                  </a:extLst>
                </p:cNvPr>
                <p:cNvSpPr/>
                <p:nvPr/>
              </p:nvSpPr>
              <p:spPr>
                <a:xfrm>
                  <a:off x="1968890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3E34BC62-BF0C-4705-9836-A9C332E8E796}"/>
                    </a:ext>
                  </a:extLst>
                </p:cNvPr>
                <p:cNvSpPr/>
                <p:nvPr/>
              </p:nvSpPr>
              <p:spPr>
                <a:xfrm>
                  <a:off x="1788107" y="1432019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FD497665-03BA-42A9-8A2E-847ED7B2E976}"/>
                    </a:ext>
                  </a:extLst>
                </p:cNvPr>
                <p:cNvSpPr/>
                <p:nvPr/>
              </p:nvSpPr>
              <p:spPr>
                <a:xfrm>
                  <a:off x="1968684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816FEDF4-F800-427A-A0B7-5CA4B829AAC4}"/>
                    </a:ext>
                  </a:extLst>
                </p:cNvPr>
                <p:cNvSpPr/>
                <p:nvPr/>
              </p:nvSpPr>
              <p:spPr>
                <a:xfrm>
                  <a:off x="1788768" y="161070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009255-F6CF-40A9-9383-EAF8A197EAA4}"/>
                </a:ext>
              </a:extLst>
            </p:cNvPr>
            <p:cNvSpPr/>
            <p:nvPr/>
          </p:nvSpPr>
          <p:spPr>
            <a:xfrm rot="5400000" flipV="1">
              <a:off x="4014168" y="328793"/>
              <a:ext cx="60688" cy="503467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6FB003E-8534-411F-844D-DD6FCEDD3D41}"/>
                </a:ext>
              </a:extLst>
            </p:cNvPr>
            <p:cNvGrpSpPr/>
            <p:nvPr/>
          </p:nvGrpSpPr>
          <p:grpSpPr>
            <a:xfrm>
              <a:off x="1732600" y="2929054"/>
              <a:ext cx="739433" cy="783928"/>
              <a:chOff x="2053415" y="3596707"/>
              <a:chExt cx="739433" cy="783928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06F67BFB-C3E9-476C-B8A0-A0D9E482D11F}"/>
                  </a:ext>
                </a:extLst>
              </p:cNvPr>
              <p:cNvSpPr/>
              <p:nvPr/>
            </p:nvSpPr>
            <p:spPr>
              <a:xfrm>
                <a:off x="2061970" y="3596707"/>
                <a:ext cx="730878" cy="783928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22B84667-D9A9-4D5C-B8AE-671095D08CCA}"/>
                  </a:ext>
                </a:extLst>
              </p:cNvPr>
              <p:cNvSpPr/>
              <p:nvPr/>
            </p:nvSpPr>
            <p:spPr>
              <a:xfrm rot="10800000" flipV="1">
                <a:off x="2053415" y="4089868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8D2ABC0-ADC2-4E9C-BAF6-28EE22D337C1}"/>
                </a:ext>
              </a:extLst>
            </p:cNvPr>
            <p:cNvGrpSpPr/>
            <p:nvPr/>
          </p:nvGrpSpPr>
          <p:grpSpPr>
            <a:xfrm>
              <a:off x="3180827" y="2950590"/>
              <a:ext cx="2213919" cy="794890"/>
              <a:chOff x="543330" y="3600897"/>
              <a:chExt cx="2213919" cy="79489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0489D0F-2361-4032-948D-64AC95CD5382}"/>
                  </a:ext>
                </a:extLst>
              </p:cNvPr>
              <p:cNvGrpSpPr/>
              <p:nvPr/>
            </p:nvGrpSpPr>
            <p:grpSpPr>
              <a:xfrm>
                <a:off x="551827" y="3600897"/>
                <a:ext cx="2205422" cy="794890"/>
                <a:chOff x="175202" y="3585745"/>
                <a:chExt cx="2205422" cy="794890"/>
              </a:xfrm>
            </p:grpSpPr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B15EAE91-BA4A-43A8-879E-80A424091348}"/>
                    </a:ext>
                  </a:extLst>
                </p:cNvPr>
                <p:cNvSpPr/>
                <p:nvPr/>
              </p:nvSpPr>
              <p:spPr>
                <a:xfrm>
                  <a:off x="1600610" y="3596707"/>
                  <a:ext cx="780014" cy="783928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B5312F0A-D0B3-4DC1-B3CC-908C7C013F16}"/>
                    </a:ext>
                  </a:extLst>
                </p:cNvPr>
                <p:cNvSpPr/>
                <p:nvPr/>
              </p:nvSpPr>
              <p:spPr>
                <a:xfrm rot="10800000" flipV="1">
                  <a:off x="1615859" y="4079204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</a:rPr>
                    <a:t>9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A01AA582-0948-4FF7-85DF-CE9D0DB0D9F3}"/>
                    </a:ext>
                  </a:extLst>
                </p:cNvPr>
                <p:cNvSpPr/>
                <p:nvPr/>
              </p:nvSpPr>
              <p:spPr>
                <a:xfrm>
                  <a:off x="175202" y="3585745"/>
                  <a:ext cx="780014" cy="783928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8A31AE0-BE1D-45D0-A118-B2C4BCEF9247}"/>
                  </a:ext>
                </a:extLst>
              </p:cNvPr>
              <p:cNvSpPr/>
              <p:nvPr/>
            </p:nvSpPr>
            <p:spPr>
              <a:xfrm rot="10800000" flipV="1">
                <a:off x="543330" y="4099223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7DEC83-D1AB-4B75-A2FB-D0EBDB50FC5B}"/>
                </a:ext>
              </a:extLst>
            </p:cNvPr>
            <p:cNvGrpSpPr/>
            <p:nvPr/>
          </p:nvGrpSpPr>
          <p:grpSpPr>
            <a:xfrm>
              <a:off x="6535294" y="864081"/>
              <a:ext cx="62787" cy="3983462"/>
              <a:chOff x="3936358" y="1515076"/>
              <a:chExt cx="62787" cy="3983462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5FC7A78-03D6-45A8-8366-9DD0F59B47E0}"/>
                  </a:ext>
                </a:extLst>
              </p:cNvPr>
              <p:cNvSpPr/>
              <p:nvPr/>
            </p:nvSpPr>
            <p:spPr>
              <a:xfrm flipV="1">
                <a:off x="3937653" y="1515076"/>
                <a:ext cx="61492" cy="977441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6C5C18C-471C-4801-BBBC-858114B3B565}"/>
                  </a:ext>
                </a:extLst>
              </p:cNvPr>
              <p:cNvSpPr/>
              <p:nvPr/>
            </p:nvSpPr>
            <p:spPr>
              <a:xfrm rot="10800000" flipV="1">
                <a:off x="3939684" y="3340230"/>
                <a:ext cx="57553" cy="215830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C38808D-07E0-4A63-919F-814A686283B5}"/>
                  </a:ext>
                </a:extLst>
              </p:cNvPr>
              <p:cNvSpPr/>
              <p:nvPr/>
            </p:nvSpPr>
            <p:spPr>
              <a:xfrm flipV="1">
                <a:off x="3936358" y="2492630"/>
                <a:ext cx="61492" cy="907280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9736D2F-CAD3-43FC-BA13-C88CC6F48686}"/>
                </a:ext>
              </a:extLst>
            </p:cNvPr>
            <p:cNvSpPr/>
            <p:nvPr/>
          </p:nvSpPr>
          <p:spPr>
            <a:xfrm rot="5400000" flipV="1">
              <a:off x="3060023" y="-661733"/>
              <a:ext cx="60688" cy="503467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FD2D6E-3D74-447D-857A-F66BBE93153E}"/>
                </a:ext>
              </a:extLst>
            </p:cNvPr>
            <p:cNvSpPr/>
            <p:nvPr/>
          </p:nvSpPr>
          <p:spPr>
            <a:xfrm rot="5400000" flipV="1">
              <a:off x="3091402" y="-1650607"/>
              <a:ext cx="60688" cy="503467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3DDAC51-C942-4A4F-A587-45EEA497B04D}"/>
                </a:ext>
              </a:extLst>
            </p:cNvPr>
            <p:cNvGrpSpPr/>
            <p:nvPr/>
          </p:nvGrpSpPr>
          <p:grpSpPr>
            <a:xfrm>
              <a:off x="600117" y="-185179"/>
              <a:ext cx="975092" cy="93634"/>
              <a:chOff x="-1965283" y="482227"/>
              <a:chExt cx="975092" cy="9363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6D28B51-D7EF-4EAE-8277-2F55F59B6447}"/>
                  </a:ext>
                </a:extLst>
              </p:cNvPr>
              <p:cNvSpPr/>
              <p:nvPr/>
            </p:nvSpPr>
            <p:spPr>
              <a:xfrm rot="16200000">
                <a:off x="-1765851" y="282795"/>
                <a:ext cx="93634" cy="492498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600DC2F-19FC-4609-B534-BB29F6C48D54}"/>
                  </a:ext>
                </a:extLst>
              </p:cNvPr>
              <p:cNvSpPr/>
              <p:nvPr/>
            </p:nvSpPr>
            <p:spPr>
              <a:xfrm rot="16200000">
                <a:off x="-1283257" y="282795"/>
                <a:ext cx="93634" cy="492498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A6844B3-7D80-4AF5-9C63-E9064425686F}"/>
                </a:ext>
              </a:extLst>
            </p:cNvPr>
            <p:cNvGrpSpPr/>
            <p:nvPr/>
          </p:nvGrpSpPr>
          <p:grpSpPr>
            <a:xfrm>
              <a:off x="587372" y="5785536"/>
              <a:ext cx="2970786" cy="982157"/>
              <a:chOff x="3852488" y="5373371"/>
              <a:chExt cx="2970786" cy="982157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384360A-36EC-4E0C-B9B1-6B1B256781FC}"/>
                  </a:ext>
                </a:extLst>
              </p:cNvPr>
              <p:cNvSpPr/>
              <p:nvPr/>
            </p:nvSpPr>
            <p:spPr>
              <a:xfrm flipV="1">
                <a:off x="4842823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0D4431D-CD3F-4BDE-9957-09C2D148B385}"/>
                  </a:ext>
                </a:extLst>
              </p:cNvPr>
              <p:cNvSpPr/>
              <p:nvPr/>
            </p:nvSpPr>
            <p:spPr>
              <a:xfrm flipV="1">
                <a:off x="4842823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10CBF95-3A81-4E9B-BA47-219B6EA4C118}"/>
                  </a:ext>
                </a:extLst>
              </p:cNvPr>
              <p:cNvSpPr/>
              <p:nvPr/>
            </p:nvSpPr>
            <p:spPr>
              <a:xfrm flipV="1">
                <a:off x="4347710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271A575-BF5F-4903-BB59-D2C99130F484}"/>
                  </a:ext>
                </a:extLst>
              </p:cNvPr>
              <p:cNvSpPr/>
              <p:nvPr/>
            </p:nvSpPr>
            <p:spPr>
              <a:xfrm flipV="1">
                <a:off x="4347372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359C1A1-A24E-4DB1-810B-096AFBA3877C}"/>
                  </a:ext>
                </a:extLst>
              </p:cNvPr>
              <p:cNvSpPr/>
              <p:nvPr/>
            </p:nvSpPr>
            <p:spPr>
              <a:xfrm flipV="1">
                <a:off x="5337936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80FDE00-617E-4816-B6F4-F9FB8D0A1E53}"/>
                  </a:ext>
                </a:extLst>
              </p:cNvPr>
              <p:cNvSpPr/>
              <p:nvPr/>
            </p:nvSpPr>
            <p:spPr>
              <a:xfrm flipV="1">
                <a:off x="5833048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BF9B92E-103C-41E2-8ED7-9ED6F077E85C}"/>
                  </a:ext>
                </a:extLst>
              </p:cNvPr>
              <p:cNvSpPr/>
              <p:nvPr/>
            </p:nvSpPr>
            <p:spPr>
              <a:xfrm flipV="1">
                <a:off x="5833048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AAE02C0-47BC-4EC9-BEC4-6A541EBD637A}"/>
                  </a:ext>
                </a:extLst>
              </p:cNvPr>
              <p:cNvSpPr/>
              <p:nvPr/>
            </p:nvSpPr>
            <p:spPr>
              <a:xfrm flipV="1">
                <a:off x="5337936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D0F8FC2-D19F-4F13-A4AF-C80BB7E2C796}"/>
                  </a:ext>
                </a:extLst>
              </p:cNvPr>
              <p:cNvSpPr/>
              <p:nvPr/>
            </p:nvSpPr>
            <p:spPr>
              <a:xfrm flipV="1">
                <a:off x="6328161" y="537337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8B6823A-99F7-4594-A221-1DF37A94E34B}"/>
                  </a:ext>
                </a:extLst>
              </p:cNvPr>
              <p:cNvSpPr/>
              <p:nvPr/>
            </p:nvSpPr>
            <p:spPr>
              <a:xfrm flipV="1">
                <a:off x="6326118" y="586030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2939F4D-0DFC-4F23-B8E5-7B7221957FCB}"/>
                  </a:ext>
                </a:extLst>
              </p:cNvPr>
              <p:cNvSpPr/>
              <p:nvPr/>
            </p:nvSpPr>
            <p:spPr>
              <a:xfrm flipV="1">
                <a:off x="3852826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BA39B3D-37BA-4DA2-8EAC-ACEA1610A9B9}"/>
                  </a:ext>
                </a:extLst>
              </p:cNvPr>
              <p:cNvSpPr/>
              <p:nvPr/>
            </p:nvSpPr>
            <p:spPr>
              <a:xfrm flipV="1">
                <a:off x="3852488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801C5B5-F151-4EEF-AF3E-F61F88ED74D1}"/>
                </a:ext>
              </a:extLst>
            </p:cNvPr>
            <p:cNvGrpSpPr/>
            <p:nvPr/>
          </p:nvGrpSpPr>
          <p:grpSpPr>
            <a:xfrm>
              <a:off x="3555540" y="5776696"/>
              <a:ext cx="2970786" cy="982157"/>
              <a:chOff x="3852488" y="5373371"/>
              <a:chExt cx="2970786" cy="98215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FB552DF-90D3-4ACC-9DA0-2FFF5470EA37}"/>
                  </a:ext>
                </a:extLst>
              </p:cNvPr>
              <p:cNvSpPr/>
              <p:nvPr/>
            </p:nvSpPr>
            <p:spPr>
              <a:xfrm flipV="1">
                <a:off x="4842823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ADBBAF8-0E07-4BF7-8F79-C46835FA1EB6}"/>
                  </a:ext>
                </a:extLst>
              </p:cNvPr>
              <p:cNvSpPr/>
              <p:nvPr/>
            </p:nvSpPr>
            <p:spPr>
              <a:xfrm flipV="1">
                <a:off x="4842823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09A29D9-9391-4E75-9E55-AE06332B5E22}"/>
                  </a:ext>
                </a:extLst>
              </p:cNvPr>
              <p:cNvSpPr/>
              <p:nvPr/>
            </p:nvSpPr>
            <p:spPr>
              <a:xfrm flipV="1">
                <a:off x="4347710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67ED771-921C-4608-A995-CED495A24512}"/>
                  </a:ext>
                </a:extLst>
              </p:cNvPr>
              <p:cNvSpPr/>
              <p:nvPr/>
            </p:nvSpPr>
            <p:spPr>
              <a:xfrm flipV="1">
                <a:off x="4347372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C737DD2-5404-42E0-B987-24CC74143370}"/>
                  </a:ext>
                </a:extLst>
              </p:cNvPr>
              <p:cNvSpPr/>
              <p:nvPr/>
            </p:nvSpPr>
            <p:spPr>
              <a:xfrm flipV="1">
                <a:off x="5337936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D979B83-1C6B-4F06-B094-98B42BAE755C}"/>
                  </a:ext>
                </a:extLst>
              </p:cNvPr>
              <p:cNvSpPr/>
              <p:nvPr/>
            </p:nvSpPr>
            <p:spPr>
              <a:xfrm flipV="1">
                <a:off x="5833048" y="537348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E9FD690-072F-4D5C-B39A-1BD8A381F50F}"/>
                  </a:ext>
                </a:extLst>
              </p:cNvPr>
              <p:cNvSpPr/>
              <p:nvPr/>
            </p:nvSpPr>
            <p:spPr>
              <a:xfrm flipV="1">
                <a:off x="5833048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FA9F8EC-23B8-481F-9E7F-0F2C26E54488}"/>
                  </a:ext>
                </a:extLst>
              </p:cNvPr>
              <p:cNvSpPr/>
              <p:nvPr/>
            </p:nvSpPr>
            <p:spPr>
              <a:xfrm flipV="1">
                <a:off x="5337936" y="586041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BAFD718-2C5D-4E5D-8E5D-6F82A2459C19}"/>
                  </a:ext>
                </a:extLst>
              </p:cNvPr>
              <p:cNvSpPr/>
              <p:nvPr/>
            </p:nvSpPr>
            <p:spPr>
              <a:xfrm flipV="1">
                <a:off x="6328161" y="5373371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6C245A8-E8FF-417C-80EF-459C549FCDFB}"/>
                  </a:ext>
                </a:extLst>
              </p:cNvPr>
              <p:cNvSpPr/>
              <p:nvPr/>
            </p:nvSpPr>
            <p:spPr>
              <a:xfrm flipV="1">
                <a:off x="6326118" y="5860305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F41D913-B898-47C0-B111-A05694E53AB2}"/>
                  </a:ext>
                </a:extLst>
              </p:cNvPr>
              <p:cNvSpPr/>
              <p:nvPr/>
            </p:nvSpPr>
            <p:spPr>
              <a:xfrm flipV="1">
                <a:off x="3852826" y="538404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F6CE470-8567-4F92-A8D2-851A7F097BED}"/>
                  </a:ext>
                </a:extLst>
              </p:cNvPr>
              <p:cNvSpPr/>
              <p:nvPr/>
            </p:nvSpPr>
            <p:spPr>
              <a:xfrm flipV="1">
                <a:off x="3852488" y="5859250"/>
                <a:ext cx="495113" cy="4951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F5058B-9349-4452-B1A5-6C1D94A5272B}"/>
                </a:ext>
              </a:extLst>
            </p:cNvPr>
            <p:cNvSpPr/>
            <p:nvPr/>
          </p:nvSpPr>
          <p:spPr>
            <a:xfrm rot="16200000" flipV="1">
              <a:off x="3515460" y="3763606"/>
              <a:ext cx="68335" cy="604333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7CAE054-010B-4403-89D3-40A8FA14BE4B}"/>
                </a:ext>
              </a:extLst>
            </p:cNvPr>
            <p:cNvSpPr/>
            <p:nvPr/>
          </p:nvSpPr>
          <p:spPr>
            <a:xfrm rot="10800000">
              <a:off x="6530728" y="5800307"/>
              <a:ext cx="91923" cy="97361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7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184</Words>
  <Application>Microsoft Office PowerPoint</Application>
  <PresentationFormat>와이드스크린</PresentationFormat>
  <Paragraphs>110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18</cp:revision>
  <dcterms:created xsi:type="dcterms:W3CDTF">2022-01-21T10:55:11Z</dcterms:created>
  <dcterms:modified xsi:type="dcterms:W3CDTF">2022-01-26T11:15:24Z</dcterms:modified>
</cp:coreProperties>
</file>