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5" r:id="rId3"/>
    <p:sldId id="266" r:id="rId4"/>
    <p:sldId id="267" r:id="rId5"/>
    <p:sldId id="264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9999FF"/>
    <a:srgbClr val="CC99FF"/>
    <a:srgbClr val="9966FF"/>
    <a:srgbClr val="FF7C80"/>
    <a:srgbClr val="33CCFF"/>
    <a:srgbClr val="00FFFF"/>
    <a:srgbClr val="33CCCC"/>
    <a:srgbClr val="002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3" dt="2022-05-23T10:44:00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B692BBA-6B68-40B2-99BB-79E38010F205}"/>
    <pc:docChg chg="undo custSel addSld delSld modSld">
      <pc:chgData name="남 상현" userId="03ad4a8e8f7310f3" providerId="LiveId" clId="{EB692BBA-6B68-40B2-99BB-79E38010F205}" dt="2022-05-23T10:44:00.793" v="9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Sp mod">
        <pc:chgData name="남 상현" userId="03ad4a8e8f7310f3" providerId="LiveId" clId="{EB692BBA-6B68-40B2-99BB-79E38010F205}" dt="2022-05-23T10:14:22.700" v="96" actId="478"/>
        <pc:sldMkLst>
          <pc:docMk/>
          <pc:sldMk cId="2832451436" sldId="264"/>
        </pc:sldMkLst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7" creationId="{4CD4E88B-1F3C-1721-3B42-8514D40F25DC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9" creationId="{27D35F80-297B-866C-9051-DEB724081DF4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44" creationId="{FFCD7DDE-2214-EFB3-2BE8-3F26B970C6A8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47" creationId="{32328A8D-BE87-7A4D-DF3B-53010B903F25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56" creationId="{9F4F7CC3-09C4-2008-BF6F-C4EC1B5AE007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57" creationId="{0D0395B9-97D7-866E-D7E3-4869018CADAE}"/>
          </ac:spMkLst>
        </pc:spChg>
        <pc:spChg chg="del">
          <ac:chgData name="남 상현" userId="03ad4a8e8f7310f3" providerId="LiveId" clId="{EB692BBA-6B68-40B2-99BB-79E38010F205}" dt="2022-05-23T10:14:22.700" v="96" actId="478"/>
          <ac:spMkLst>
            <pc:docMk/>
            <pc:sldMk cId="2832451436" sldId="264"/>
            <ac:spMk id="58" creationId="{707CD69E-0CF2-A86C-2F4F-2F3D71FEC4CB}"/>
          </ac:spMkLst>
        </pc:spChg>
        <pc:spChg chg="del">
          <ac:chgData name="남 상현" userId="03ad4a8e8f7310f3" providerId="LiveId" clId="{EB692BBA-6B68-40B2-99BB-79E38010F205}" dt="2022-05-23T10:14:22.700" v="96" actId="478"/>
          <ac:spMkLst>
            <pc:docMk/>
            <pc:sldMk cId="2832451436" sldId="264"/>
            <ac:spMk id="59" creationId="{C9D6CB50-E22C-41D0-8867-EF6A09BB2EFF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62" creationId="{CCD5EC45-03B3-54E7-BFE3-E8B00D74E9DA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64" creationId="{3560BFAF-F7A9-6CF7-CB75-C82F44684D75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66" creationId="{AC8A643C-6146-1720-4E45-5D1199F2F2B2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67" creationId="{FD6A8B76-257E-A1B2-3CE2-0667FB7AE5D1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68" creationId="{7834E25E-4A78-1F11-BC3D-F116EE32C8DF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75" creationId="{9ED49B51-2E73-5068-9854-3F7992FEB626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76" creationId="{3331BA64-6B2F-A195-D3E7-7FA5B6D13338}"/>
          </ac:spMkLst>
        </pc:spChg>
        <pc:spChg chg="del">
          <ac:chgData name="남 상현" userId="03ad4a8e8f7310f3" providerId="LiveId" clId="{EB692BBA-6B68-40B2-99BB-79E38010F205}" dt="2022-05-23T10:14:20.622" v="94" actId="478"/>
          <ac:spMkLst>
            <pc:docMk/>
            <pc:sldMk cId="2832451436" sldId="264"/>
            <ac:spMk id="77" creationId="{F03BB8CD-FB2C-6815-7585-3BE834E84BDF}"/>
          </ac:spMkLst>
        </pc:spChg>
        <pc:spChg chg="del">
          <ac:chgData name="남 상현" userId="03ad4a8e8f7310f3" providerId="LiveId" clId="{EB692BBA-6B68-40B2-99BB-79E38010F205}" dt="2022-05-23T10:14:21.235" v="95" actId="478"/>
          <ac:spMkLst>
            <pc:docMk/>
            <pc:sldMk cId="2832451436" sldId="264"/>
            <ac:spMk id="250" creationId="{89190319-0D20-FF62-6D20-3BC5152E20D2}"/>
          </ac:spMkLst>
        </pc:spChg>
        <pc:spChg chg="del">
          <ac:chgData name="남 상현" userId="03ad4a8e8f7310f3" providerId="LiveId" clId="{EB692BBA-6B68-40B2-99BB-79E38010F205}" dt="2022-05-23T10:14:22.700" v="96" actId="478"/>
          <ac:spMkLst>
            <pc:docMk/>
            <pc:sldMk cId="2832451436" sldId="264"/>
            <ac:spMk id="301" creationId="{22334D9D-E3C5-D799-13EA-0A96EECA2F72}"/>
          </ac:spMkLst>
        </pc:spChg>
        <pc:spChg chg="del">
          <ac:chgData name="남 상현" userId="03ad4a8e8f7310f3" providerId="LiveId" clId="{EB692BBA-6B68-40B2-99BB-79E38010F205}" dt="2022-05-23T10:14:22.700" v="96" actId="478"/>
          <ac:spMkLst>
            <pc:docMk/>
            <pc:sldMk cId="2832451436" sldId="264"/>
            <ac:spMk id="302" creationId="{837D61F0-58D5-87ED-AB4E-EF54921FD0DE}"/>
          </ac:spMkLst>
        </pc:spChg>
        <pc:grpChg chg="del">
          <ac:chgData name="남 상현" userId="03ad4a8e8f7310f3" providerId="LiveId" clId="{EB692BBA-6B68-40B2-99BB-79E38010F205}" dt="2022-05-23T10:14:22.700" v="96" actId="478"/>
          <ac:grpSpMkLst>
            <pc:docMk/>
            <pc:sldMk cId="2832451436" sldId="264"/>
            <ac:grpSpMk id="78" creationId="{3352E67C-0080-B490-9B9A-9AAE8CD03925}"/>
          </ac:grpSpMkLst>
        </pc:grp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3" creationId="{4936C731-E789-2BDC-F162-FD6349551DD1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" creationId="{0588DCAE-A86B-3EB7-E68F-0204D8CEC037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8" creationId="{80FCEE6F-12DB-4763-EF6F-3BC5294F5670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11" creationId="{08BC491B-07AD-ADAD-BF4F-2E998DA10F0B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14" creationId="{48B8E646-B58C-6CD4-D403-88D5CAB3AF6B}"/>
          </ac:cxnSpMkLst>
        </pc:cxnChg>
        <pc:cxnChg chg="del">
          <ac:chgData name="남 상현" userId="03ad4a8e8f7310f3" providerId="LiveId" clId="{EB692BBA-6B68-40B2-99BB-79E38010F205}" dt="2022-05-23T10:14:22.700" v="96" actId="478"/>
          <ac:cxnSpMkLst>
            <pc:docMk/>
            <pc:sldMk cId="2832451436" sldId="264"/>
            <ac:cxnSpMk id="37" creationId="{76905F5A-AC00-86D2-D84C-04B5E1878443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39" creationId="{01CCAE11-F97A-B252-CDBF-5D0D8991C141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40" creationId="{2EEF7D59-6CEB-1498-82CF-7052A787BF63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41" creationId="{F8BE2783-5295-2C2B-AAC3-F1ADA8BDC707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42" creationId="{D537065E-7C14-2D02-728B-7BCE0D9958B0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43" creationId="{84800C6B-24E2-B678-6439-37BD3DB3086C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50" creationId="{7A43D81E-98EF-6290-2AC2-8D14603DFCAD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51" creationId="{BFCEDF3F-B5AF-B910-515A-639B851385EA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52" creationId="{3B15BAEA-5A6C-022A-CEA7-A078A2BB450F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53" creationId="{F19C718F-D0AE-F4C1-D005-19E4567BBD24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54" creationId="{91100ECA-34DD-2BB8-8F4B-7FE9199B084A}"/>
          </ac:cxnSpMkLst>
        </pc:cxnChg>
        <pc:cxnChg chg="del">
          <ac:chgData name="남 상현" userId="03ad4a8e8f7310f3" providerId="LiveId" clId="{EB692BBA-6B68-40B2-99BB-79E38010F205}" dt="2022-05-23T10:14:22.700" v="96" actId="478"/>
          <ac:cxnSpMkLst>
            <pc:docMk/>
            <pc:sldMk cId="2832451436" sldId="264"/>
            <ac:cxnSpMk id="55" creationId="{EC224303-2E96-CB89-8135-F80FAED6AD38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0" creationId="{F21B664B-399C-E206-918E-8943501F1218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1" creationId="{6C2EEC67-7428-AEB6-B1C5-FBF163C280BB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3" creationId="{3A5499E5-2FA7-1A92-6CF3-C82EC3BABABE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5" creationId="{7167FA0C-3418-C69F-5B20-AD8A3003440C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69" creationId="{D7F124CE-1504-3D92-985F-010407EC1323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70" creationId="{D238C0AA-D8E7-4185-96F6-30B6C7A17668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71" creationId="{0FE52340-F46F-8F1A-70AD-CC02EC3A3B95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72" creationId="{E2664E27-CA18-E847-0D00-77EA5E7F906D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73" creationId="{EA7F1F56-0300-30EE-587B-2FAC5B92B3FE}"/>
          </ac:cxnSpMkLst>
        </pc:cxnChg>
        <pc:cxnChg chg="del">
          <ac:chgData name="남 상현" userId="03ad4a8e8f7310f3" providerId="LiveId" clId="{EB692BBA-6B68-40B2-99BB-79E38010F205}" dt="2022-05-23T10:14:20.622" v="94" actId="478"/>
          <ac:cxnSpMkLst>
            <pc:docMk/>
            <pc:sldMk cId="2832451436" sldId="264"/>
            <ac:cxnSpMk id="74" creationId="{199478C5-5EBE-C5DC-7FFC-49AFE2787BB3}"/>
          </ac:cxnSpMkLst>
        </pc:cxnChg>
        <pc:cxnChg chg="del">
          <ac:chgData name="남 상현" userId="03ad4a8e8f7310f3" providerId="LiveId" clId="{EB692BBA-6B68-40B2-99BB-79E38010F205}" dt="2022-05-23T10:14:22.700" v="96" actId="478"/>
          <ac:cxnSpMkLst>
            <pc:docMk/>
            <pc:sldMk cId="2832451436" sldId="264"/>
            <ac:cxnSpMk id="81" creationId="{891F6F93-F0E7-13D7-B405-99872DCA78F1}"/>
          </ac:cxnSpMkLst>
        </pc:cxnChg>
        <pc:cxnChg chg="del">
          <ac:chgData name="남 상현" userId="03ad4a8e8f7310f3" providerId="LiveId" clId="{EB692BBA-6B68-40B2-99BB-79E38010F205}" dt="2022-05-23T10:14:22.700" v="96" actId="478"/>
          <ac:cxnSpMkLst>
            <pc:docMk/>
            <pc:sldMk cId="2832451436" sldId="264"/>
            <ac:cxnSpMk id="303" creationId="{93B0E100-BBD3-B1CF-60EF-7F8A943428A7}"/>
          </ac:cxnSpMkLst>
        </pc:cxnChg>
      </pc:sldChg>
      <pc:sldChg chg="addSp delSp modSp mod">
        <pc:chgData name="남 상현" userId="03ad4a8e8f7310f3" providerId="LiveId" clId="{EB692BBA-6B68-40B2-99BB-79E38010F205}" dt="2022-05-23T10:44:00.793" v="97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6" creationId="{B929FA0B-D8F1-7C8B-427E-B4CB6C76F259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80" creationId="{14660CDA-51D5-6C69-F770-56F9EE956FE7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82" creationId="{B8A5AA38-0BBB-98A3-E7FC-4CE070BDFD89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84" creationId="{8B4C411A-4896-2EC1-93FE-B9D87B6AEFA1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86" creationId="{D8AF59BF-EE97-10D0-E068-B91073F53E6B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05" creationId="{D3BF60D6-AE49-96DA-F7B0-81B61649F1B3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10" creationId="{E80BCAD1-96C5-CB89-069B-830DE38CAAB1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27" creationId="{5ACD7C96-125F-5B77-B996-D232D6A3F78A}"/>
          </ac:spMkLst>
        </pc:spChg>
        <pc:spChg chg="del">
          <ac:chgData name="남 상현" userId="03ad4a8e8f7310f3" providerId="LiveId" clId="{EB692BBA-6B68-40B2-99BB-79E38010F205}" dt="2022-05-23T10:14:16.610" v="93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3T10:14:16.089" v="92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3T10:14:15.402" v="91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41" creationId="{AACE9030-7C92-35A2-88A8-AA79FD626B13}"/>
          </ac:spMkLst>
        </pc:spChg>
        <pc:spChg chg="del">
          <ac:chgData name="남 상현" userId="03ad4a8e8f7310f3" providerId="LiveId" clId="{EB692BBA-6B68-40B2-99BB-79E38010F205}" dt="2022-05-23T10:13:58.819" v="87" actId="478"/>
          <ac:spMkLst>
            <pc:docMk/>
            <pc:sldMk cId="3752512159" sldId="265"/>
            <ac:spMk id="191" creationId="{B68A6956-4800-0DF2-E56E-AA0CA7C89244}"/>
          </ac:spMkLst>
        </pc:spChg>
        <pc:spChg chg="add del mod">
          <ac:chgData name="남 상현" userId="03ad4a8e8f7310f3" providerId="LiveId" clId="{EB692BBA-6B68-40B2-99BB-79E38010F205}" dt="2022-05-20T06:11:11.050" v="4" actId="20577"/>
          <ac:spMkLst>
            <pc:docMk/>
            <pc:sldMk cId="3752512159" sldId="265"/>
            <ac:spMk id="794" creationId="{00000000-0000-0000-0000-000000000000}"/>
          </ac:spMkLst>
        </pc:spChg>
        <pc:picChg chg="add mod">
          <ac:chgData name="남 상현" userId="03ad4a8e8f7310f3" providerId="LiveId" clId="{EB692BBA-6B68-40B2-99BB-79E38010F205}" dt="2022-05-23T10:44:00.793" v="97"/>
          <ac:picMkLst>
            <pc:docMk/>
            <pc:sldMk cId="3752512159" sldId="265"/>
            <ac:picMk id="74" creationId="{D1793EDD-E7D3-E2E2-0947-11EC6AB6A77F}"/>
          </ac:picMkLst>
        </pc:pic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90" creationId="{531BC092-5846-E4FA-E751-5CEE834DFD80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07" creationId="{EC6F9C17-EFAE-C6BD-3892-DD70C5D165DA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28" creationId="{32BDBA92-68CD-C5D6-8117-9EA9E1884BF9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35" creationId="{D1251BE0-D5E9-D8F1-CF6A-C357DFBC9616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140" creationId="{E887F2C8-C7CC-CDBF-F6D9-41B2C1C39FDA}"/>
          </ac:cxnSpMkLst>
        </pc:cxnChg>
        <pc:cxnChg chg="del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3T10:13:58.819" v="87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mod">
        <pc:chgData name="남 상현" userId="03ad4a8e8f7310f3" providerId="LiveId" clId="{EB692BBA-6B68-40B2-99BB-79E38010F205}" dt="2022-05-23T10:14:03.066" v="88" actId="478"/>
        <pc:sldMkLst>
          <pc:docMk/>
          <pc:sldMk cId="2159975595" sldId="266"/>
        </pc:sldMkLst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3" creationId="{E42C0F72-C164-FB0C-3AA1-817D72278E83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98" creationId="{F77539A4-D8C7-EB99-BAE0-FCC46C15FFE0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1" creationId="{D718E2F8-2626-EC89-B11E-459525874E50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3" creationId="{0CCDC933-35BC-5CA6-B2DC-893686E29698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4" creationId="{BC94CD1D-FF18-521B-CFAD-7E4C2BEDBED4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5" creationId="{EB455383-604C-E101-2AA0-759A82B5A12D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6" creationId="{28BF9B4C-D126-C384-4BAC-019CDF8776D0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29" creationId="{450D55C8-46D1-7D50-39B8-616F25D244E2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0" creationId="{3B006F0D-732D-248F-9546-DAD7701BB943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1" creationId="{17663027-242B-F8B3-B32D-F93AB4586FCB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2" creationId="{5C30904E-89D7-A933-3347-4B70EADADA91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4" creationId="{727CB403-097A-3A51-0A33-1305D30E0CE9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6" creationId="{EE3CAF00-C5B7-67F3-3626-16DA89FBE1E8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8" creationId="{2B813779-F117-EC3D-B0B0-C266FC33C024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39" creationId="{6E657DF9-017A-D5B6-2A74-21B3D0EBE349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63" creationId="{A83D23EB-B3FA-E2BB-C382-05EFB9D94B2C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67" creationId="{B42506C7-A8E9-28B8-2AEF-E7A8B27F33C8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72" creationId="{D6EE7C95-EA84-C11B-FDF7-C7CAAAA7188B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75" creationId="{FCDF5447-46F2-2EA8-74C7-412BA3C35E7F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2" creationId="{1D8B9881-E376-0140-2F7D-DE07ED8EB6A3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3" creationId="{73BAE600-E883-49C0-037B-CCCA8AE6638A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4" creationId="{76B290A4-DBD0-E10C-466F-3BDB12035B86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5" creationId="{92E28895-B5A5-2E75-E93C-E0AA37E02343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6" creationId="{F32CA2DA-A442-8119-DC5D-10939601B454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7" creationId="{51F79349-90FD-117F-1094-2E29A4F9DABE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88" creationId="{E257155E-59C0-B58A-FA1D-5AC806223043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90" creationId="{28F98F1E-C619-607F-8AEC-BCE3869B7207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92" creationId="{8ED0568D-3F06-907C-09A2-6A7F2AF5378F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193" creationId="{311C79A7-C38A-9C1B-B634-7D9615613126}"/>
          </ac:spMkLst>
        </pc:spChg>
        <pc:spChg chg="del">
          <ac:chgData name="남 상현" userId="03ad4a8e8f7310f3" providerId="LiveId" clId="{EB692BBA-6B68-40B2-99BB-79E38010F205}" dt="2022-05-23T10:14:03.066" v="88" actId="478"/>
          <ac:spMkLst>
            <pc:docMk/>
            <pc:sldMk cId="2159975595" sldId="266"/>
            <ac:spMk id="200" creationId="{10F9B318-600C-E989-499E-9ED741BB9767}"/>
          </ac:spMkLst>
        </pc:spChg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1" creationId="{E7D9987E-326F-955F-D229-126EFC5A8D99}"/>
          </ac:cxnSpMkLst>
        </pc:cxnChg>
        <pc:cxnChg chg="del mod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3" creationId="{D722A7EB-29EC-29E9-93ED-4E7CAAC52BF4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33" creationId="{2CEE5492-6AED-E6F7-5DCC-0CE704C012E0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35" creationId="{E83BE728-5C9A-167C-140B-53C65F5EA71A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40" creationId="{41C6DD74-2999-2553-2D90-B0BBF227A27E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43" creationId="{D8F96C50-7B80-8F93-D13D-0B4DEB094E07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46" creationId="{50704322-629D-CE40-813F-7DBEDA519624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47" creationId="{182BEC64-DE65-A4FC-F9DE-1A37336D5567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48" creationId="{8D5DB739-8DB6-0B89-60CA-18341F44820B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52" creationId="{55026A0D-ED75-EB89-2B84-C20F1F08DEA4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53" creationId="{847411B0-838D-3598-BB41-36C4A1337A1E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54" creationId="{7E5F77CA-9C3B-4BDE-0B71-56BD72426A00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57" creationId="{0627D5AF-88F5-498C-55F8-1CA2EF2652B7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68" creationId="{5EAFB784-75D4-B9DF-D5AC-D037A7DB514D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70" creationId="{8491BF64-1599-8727-69C5-D23C8FCC3CCB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89" creationId="{3A51CED7-B086-9B20-07D1-5F7631121718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91" creationId="{2C6B8A69-151C-289B-B3F0-2141CC9B5C3D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94" creationId="{E750EA8E-A694-2AF8-7789-095B1D996CE8}"/>
          </ac:cxnSpMkLst>
        </pc:cxnChg>
        <pc:cxnChg chg="del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199" creationId="{0F7217B7-C38B-21A9-9997-89F280A2015A}"/>
          </ac:cxnSpMkLst>
        </pc:cxnChg>
        <pc:cxnChg chg="del mod">
          <ac:chgData name="남 상현" userId="03ad4a8e8f7310f3" providerId="LiveId" clId="{EB692BBA-6B68-40B2-99BB-79E38010F205}" dt="2022-05-23T10:14:03.066" v="88" actId="478"/>
          <ac:cxnSpMkLst>
            <pc:docMk/>
            <pc:sldMk cId="2159975595" sldId="266"/>
            <ac:cxnSpMk id="224" creationId="{AF2DA7E7-4ECA-2D0F-9460-223A4311A60F}"/>
          </ac:cxnSpMkLst>
        </pc:cxnChg>
      </pc:sldChg>
      <pc:sldChg chg="delSp modSp mod">
        <pc:chgData name="남 상현" userId="03ad4a8e8f7310f3" providerId="LiveId" clId="{EB692BBA-6B68-40B2-99BB-79E38010F205}" dt="2022-05-23T10:14:10.030" v="90" actId="478"/>
        <pc:sldMkLst>
          <pc:docMk/>
          <pc:sldMk cId="2346635986" sldId="267"/>
        </pc:sldMkLst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95" creationId="{41ECE929-3344-C3F0-2E44-05B5458F479A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96" creationId="{1F0DDFDA-58E2-369E-156C-6EB296146A9D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97" creationId="{3901FD2B-D1F4-2B3A-11D5-BA011E634702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3" creationId="{C39BD6D9-25E1-377D-6140-968996E4493A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5" creationId="{45529E40-616B-BD96-E4CE-F46634CCD9CB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6" creationId="{F76BDAEE-8482-9629-4151-67E1A230DD63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7" creationId="{63F11685-9221-CEED-3BF3-ED514A248D20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8" creationId="{41679D00-73C6-063C-E2ED-1B08B071C7E1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09" creationId="{08EF0A9E-04B6-1359-1060-AAF6FD482CB3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10" creationId="{99B9C663-BBE9-3FF5-57A8-C786843432C0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11" creationId="{0ED4D583-3372-A99D-4D7A-E3C6BCBFF4E6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12" creationId="{B6A3FCF3-353C-96CA-3BD1-C484B0ADE38A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21" creationId="{D718E2F8-2626-EC89-B11E-459525874E50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55" creationId="{3DE0076F-FD70-041A-961F-111A2D79A34E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59" creationId="{EEDD4296-3388-3414-E577-D1469D652C9B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161" creationId="{5299D597-F615-8991-2541-9C6A7C606AE1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27" creationId="{F822036E-66C7-FEB7-3CB0-7C926EE8B28F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43" creationId="{2ED4D753-DB7E-AA81-5BD7-D17579BE2CE3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44" creationId="{9C4FA1D3-078B-2AA9-6F54-26CFC4D1E372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45" creationId="{721EDDAE-59E9-D3FB-9B98-6219640715E4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46" creationId="{B599254F-BBCE-0F60-2E9A-FB1B8CCB22C6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48" creationId="{2CB2BA6C-963F-FF2A-466E-73D4BA9DF7FE}"/>
          </ac:spMkLst>
        </pc:spChg>
        <pc:spChg chg="del">
          <ac:chgData name="남 상현" userId="03ad4a8e8f7310f3" providerId="LiveId" clId="{EB692BBA-6B68-40B2-99BB-79E38010F205}" dt="2022-05-23T10:14:07.995" v="89" actId="478"/>
          <ac:spMkLst>
            <pc:docMk/>
            <pc:sldMk cId="2346635986" sldId="267"/>
            <ac:spMk id="250" creationId="{C9505FD2-41CC-3D30-828D-9FE68628F517}"/>
          </ac:spMkLst>
        </pc:spChg>
        <pc:grpChg chg="del">
          <ac:chgData name="남 상현" userId="03ad4a8e8f7310f3" providerId="LiveId" clId="{EB692BBA-6B68-40B2-99BB-79E38010F205}" dt="2022-05-23T10:14:07.995" v="89" actId="478"/>
          <ac:grpSpMkLst>
            <pc:docMk/>
            <pc:sldMk cId="2346635986" sldId="267"/>
            <ac:grpSpMk id="9" creationId="{DCA97F7C-041C-5B66-F097-081BE0BD7062}"/>
          </ac:grpSpMkLst>
        </pc:grpChg>
        <pc:grpChg chg="del">
          <ac:chgData name="남 상현" userId="03ad4a8e8f7310f3" providerId="LiveId" clId="{EB692BBA-6B68-40B2-99BB-79E38010F205}" dt="2022-05-23T10:14:07.995" v="89" actId="478"/>
          <ac:grpSpMkLst>
            <pc:docMk/>
            <pc:sldMk cId="2346635986" sldId="267"/>
            <ac:grpSpMk id="252" creationId="{A3AE5F76-EE42-95DD-C171-EE80F947DA99}"/>
          </ac:grpSpMkLst>
        </pc:grp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7" creationId="{0B2516E1-6180-A30D-C312-460105210E47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4" creationId="{D89283D4-19EC-A070-356A-675BA76EBA32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7" creationId="{A0AF99FF-FB66-000A-12D6-18F899F04D47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27" creationId="{03D55D22-F15C-4D38-0AE9-4F779F6E73EA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99" creationId="{AD80601F-1DC4-52B7-60A7-AB43DFAC351E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04" creationId="{DDB6725D-DF05-EC2D-B7AF-15CD400F418B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22" creationId="{5677F837-A494-04E3-F288-B8FCAD9CF061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41" creationId="{702B0AA8-5B36-3AFF-EEB6-AA2741E41358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44" creationId="{B5C83AFF-7F29-F276-DF2E-722DA3CFFFA1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45" creationId="{FB6BF61D-5D76-A411-0C39-5BB3DD79A6AC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49" creationId="{A49F0AFF-D51A-2C80-E34D-CF4731DA1CC1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50" creationId="{9D22A749-7A46-B976-A833-50957F717030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51" creationId="{B90D0C24-6A06-8640-A3C5-2FE8B9A526DE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56" creationId="{9C3A9C20-9774-49B0-37A9-8AFB3AC3F59C}"/>
          </ac:cxnSpMkLst>
        </pc:cxnChg>
        <pc:cxnChg chg="del mod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160" creationId="{E929B7E1-AB5D-3250-0F48-51517D7ABC2F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247" creationId="{A2588829-744F-0FFC-B038-A90822E368EF}"/>
          </ac:cxnSpMkLst>
        </pc:cxnChg>
        <pc:cxnChg chg="del">
          <ac:chgData name="남 상현" userId="03ad4a8e8f7310f3" providerId="LiveId" clId="{EB692BBA-6B68-40B2-99BB-79E38010F205}" dt="2022-05-23T10:14:10.030" v="90" actId="478"/>
          <ac:cxnSpMkLst>
            <pc:docMk/>
            <pc:sldMk cId="2346635986" sldId="267"/>
            <ac:cxnSpMk id="249" creationId="{30EBE7AD-A1E6-21E2-B109-CB88714CF683}"/>
          </ac:cxnSpMkLst>
        </pc:cxnChg>
        <pc:cxnChg chg="del">
          <ac:chgData name="남 상현" userId="03ad4a8e8f7310f3" providerId="LiveId" clId="{EB692BBA-6B68-40B2-99BB-79E38010F205}" dt="2022-05-23T10:14:07.995" v="89" actId="478"/>
          <ac:cxnSpMkLst>
            <pc:docMk/>
            <pc:sldMk cId="2346635986" sldId="267"/>
            <ac:cxnSpMk id="251" creationId="{F39ABB53-F064-B556-4D4C-2BB489B19527}"/>
          </ac:cxnSpMkLst>
        </pc:cxnChg>
      </pc:sldChg>
      <pc:sldChg chg="addSp delSp modSp add mod">
        <pc:chgData name="남 상현" userId="03ad4a8e8f7310f3" providerId="LiveId" clId="{EB692BBA-6B68-40B2-99BB-79E38010F205}" dt="2022-05-23T10:13:51.156" v="86" actId="1076"/>
        <pc:sldMkLst>
          <pc:docMk/>
          <pc:sldMk cId="1637358307" sldId="268"/>
        </pc:sldMkLst>
        <pc:spChg chg="add mod topLvl">
          <ac:chgData name="남 상현" userId="03ad4a8e8f7310f3" providerId="LiveId" clId="{EB692BBA-6B68-40B2-99BB-79E38010F205}" dt="2022-05-20T06:23:56.850" v="63" actId="1076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">
          <ac:chgData name="남 상현" userId="03ad4a8e8f7310f3" providerId="LiveId" clId="{EB692BBA-6B68-40B2-99BB-79E38010F205}" dt="2022-05-20T06:24:19.073" v="71" actId="1038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0T06:23:06.476" v="31" actId="1076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1" creationId="{18BEA8C7-DAE5-FCF3-774A-85F3EE379425}"/>
          </ac:spMkLst>
        </pc:spChg>
        <pc:spChg chg="add mod">
          <ac:chgData name="남 상현" userId="03ad4a8e8f7310f3" providerId="LiveId" clId="{EB692BBA-6B68-40B2-99BB-79E38010F205}" dt="2022-05-20T06:25:04.781" v="80" actId="14100"/>
          <ac:spMkLst>
            <pc:docMk/>
            <pc:sldMk cId="1637358307" sldId="268"/>
            <ac:spMk id="42" creationId="{F352B3A5-4D04-2D3F-A29E-C73954C04616}"/>
          </ac:spMkLst>
        </pc:spChg>
        <pc:spChg chg="add mod">
          <ac:chgData name="남 상현" userId="03ad4a8e8f7310f3" providerId="LiveId" clId="{EB692BBA-6B68-40B2-99BB-79E38010F205}" dt="2022-05-20T06:25:11.713" v="81" actId="1076"/>
          <ac:spMkLst>
            <pc:docMk/>
            <pc:sldMk cId="1637358307" sldId="268"/>
            <ac:spMk id="43" creationId="{FE452402-4902-317E-721D-77145E172C87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6" creationId="{12A2529C-0BC0-BC96-431A-F2671A94CDB3}"/>
          </ac:spMkLst>
        </pc:spChg>
        <pc:spChg chg="add mod">
          <ac:chgData name="남 상현" userId="03ad4a8e8f7310f3" providerId="LiveId" clId="{EB692BBA-6B68-40B2-99BB-79E38010F205}" dt="2022-05-20T06:24:44.705" v="79" actId="20577"/>
          <ac:spMkLst>
            <pc:docMk/>
            <pc:sldMk cId="1637358307" sldId="268"/>
            <ac:spMk id="57" creationId="{C80928FF-7BC1-0B97-A97D-3A0F8FE41356}"/>
          </ac:spMkLst>
        </pc:spChg>
        <pc:spChg chg="add mod">
          <ac:chgData name="남 상현" userId="03ad4a8e8f7310f3" providerId="LiveId" clId="{EB692BBA-6B68-40B2-99BB-79E38010F205}" dt="2022-05-20T06:25:19.765" v="84" actId="20577"/>
          <ac:spMkLst>
            <pc:docMk/>
            <pc:sldMk cId="1637358307" sldId="268"/>
            <ac:spMk id="58" creationId="{7463FA11-97D5-A0CB-4441-36B4A168E3FC}"/>
          </ac:spMkLst>
        </pc:s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0T06:22:25.698" v="20"/>
          <ac:grpSpMkLst>
            <pc:docMk/>
            <pc:sldMk cId="1637358307" sldId="268"/>
            <ac:grpSpMk id="38" creationId="{6F004802-EBD1-6841-1EFA-D7D12033D9E7}"/>
          </ac:grpSpMkLst>
        </pc:grpChg>
        <pc:picChg chg="add mod">
          <ac:chgData name="남 상현" userId="03ad4a8e8f7310f3" providerId="LiveId" clId="{EB692BBA-6B68-40B2-99BB-79E38010F205}" dt="2022-05-23T10:13:51.156" v="86" actId="1076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add mod topLvl">
          <ac:chgData name="남 상현" userId="03ad4a8e8f7310f3" providerId="LiveId" clId="{EB692BBA-6B68-40B2-99BB-79E38010F205}" dt="2022-05-20T06:23:53.695" v="62" actId="14100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0T06:22:38.902" v="21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">
          <ac:chgData name="남 상현" userId="03ad4a8e8f7310f3" providerId="LiveId" clId="{EB692BBA-6B68-40B2-99BB-79E38010F205}" dt="2022-05-20T06:24:07.324" v="65" actId="14100"/>
          <ac:cxnSpMkLst>
            <pc:docMk/>
            <pc:sldMk cId="1637358307" sldId="268"/>
            <ac:cxnSpMk id="50" creationId="{045E5D78-F55F-6AA3-BDC8-4224EDCA3B30}"/>
          </ac:cxnSpMkLst>
        </pc:cxnChg>
        <pc:cxnChg chg="add mod">
          <ac:chgData name="남 상현" userId="03ad4a8e8f7310f3" providerId="LiveId" clId="{EB692BBA-6B68-40B2-99BB-79E38010F205}" dt="2022-05-20T06:24:29.344" v="75" actId="14100"/>
          <ac:cxnSpMkLst>
            <pc:docMk/>
            <pc:sldMk cId="1637358307" sldId="268"/>
            <ac:cxnSpMk id="54" creationId="{FA91B735-CBFF-389C-90AF-3814AACCCAFE}"/>
          </ac:cxnSpMkLst>
        </pc:cxnChg>
        <pc:cxnChg chg="add mod">
          <ac:chgData name="남 상현" userId="03ad4a8e8f7310f3" providerId="LiveId" clId="{EB692BBA-6B68-40B2-99BB-79E38010F205}" dt="2022-05-20T06:25:16.887" v="83" actId="1076"/>
          <ac:cxnSpMkLst>
            <pc:docMk/>
            <pc:sldMk cId="1637358307" sldId="268"/>
            <ac:cxnSpMk id="59" creationId="{846ED533-8A60-CF6C-9F35-375FBEAA88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071EA0-C119-8894-46D5-6E3E94B5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4" y="4529146"/>
            <a:ext cx="2682472" cy="19127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538979" y="101440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2985703" y="1312332"/>
            <a:ext cx="0" cy="440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2044613" y="1625642"/>
            <a:ext cx="448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F4FC6B-4E72-9ED5-59AA-3F9EA2A24A0D}"/>
              </a:ext>
            </a:extLst>
          </p:cNvPr>
          <p:cNvSpPr txBox="1"/>
          <p:nvPr/>
        </p:nvSpPr>
        <p:spPr>
          <a:xfrm>
            <a:off x="649421" y="2107036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004802-EBD1-6841-1EFA-D7D12033D9E7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39" name="타원 366">
              <a:extLst>
                <a:ext uri="{FF2B5EF4-FFF2-40B4-BE49-F238E27FC236}">
                  <a16:creationId xmlns:a16="http://schemas.microsoft.com/office/drawing/2014/main" id="{EDC12930-8A48-D6C8-1EF2-5ABDF21E4A1A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1ADFDF-EFF5-2758-4207-C7AD1E5D62A0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BEA8C7-DAE5-FCF3-774A-85F3EE379425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2985702" y="1752600"/>
            <a:ext cx="1681825" cy="92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7777204" y="1743888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F3B5A8-1E89-DF0D-6C27-015A256F7F28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A2529C-0BC0-BC96-431A-F2671A94CDB3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91334B-BEBC-51E2-0EAC-A1373A994ABD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538979" y="175260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538979" y="268224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2034631" y="2512730"/>
            <a:ext cx="448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4220803" y="1021767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667527" y="1319698"/>
            <a:ext cx="0" cy="440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1793EDD-E7D3-E2E2-0947-11EC6AB6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4" y="4529146"/>
            <a:ext cx="2682472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24g x 26g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4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187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126</cp:revision>
  <dcterms:created xsi:type="dcterms:W3CDTF">2022-04-14T06:34:29Z</dcterms:created>
  <dcterms:modified xsi:type="dcterms:W3CDTF">2022-05-23T10:44:10Z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