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92" r:id="rId4"/>
    <p:sldId id="272" r:id="rId5"/>
    <p:sldId id="274" r:id="rId6"/>
    <p:sldId id="278" r:id="rId7"/>
    <p:sldId id="285" r:id="rId8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지성" initials="윤" lastIdx="1" clrIdx="0">
    <p:extLst>
      <p:ext uri="{19B8F6BF-5375-455C-9EA6-DF929625EA0E}">
        <p15:presenceInfo xmlns:p15="http://schemas.microsoft.com/office/powerpoint/2012/main" userId="S::ggm10215@ggth.goe.go.kr::e14e4858-0f3b-4d61-b6e8-45e5af07dd4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986FF"/>
    <a:srgbClr val="CCFFFF"/>
    <a:srgbClr val="FFFFCC"/>
    <a:srgbClr val="FF9900"/>
    <a:srgbClr val="33CCCC"/>
    <a:srgbClr val="9966FF"/>
    <a:srgbClr val="CC66FF"/>
    <a:srgbClr val="0022B0"/>
    <a:srgbClr val="33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965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9F6F1-32B8-4593-9E48-C59F201592C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502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F0DDB456-D0A0-F637-8BCC-FD6443C5F6FB}"/>
              </a:ext>
            </a:extLst>
          </p:cNvPr>
          <p:cNvSpPr txBox="1"/>
          <p:nvPr/>
        </p:nvSpPr>
        <p:spPr>
          <a:xfrm>
            <a:off x="0" y="6858191"/>
            <a:ext cx="3145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맵 크기 </a:t>
            </a:r>
            <a:r>
              <a:rPr lang="en-US" altLang="ko-KR" sz="1400" dirty="0">
                <a:solidFill>
                  <a:srgbClr val="FF7C80"/>
                </a:solidFill>
              </a:rPr>
              <a:t>2</a:t>
            </a:r>
            <a:r>
              <a:rPr lang="ko-KR" altLang="en-US" sz="1400" dirty="0">
                <a:solidFill>
                  <a:srgbClr val="FF7C80"/>
                </a:solidFill>
              </a:rPr>
              <a:t>배로 늘렸음</a:t>
            </a:r>
            <a:r>
              <a:rPr lang="en-US" altLang="ko-KR" sz="1400" dirty="0">
                <a:solidFill>
                  <a:srgbClr val="FF7C80"/>
                </a:solidFill>
              </a:rPr>
              <a:t>, </a:t>
            </a:r>
            <a:r>
              <a:rPr lang="ko-KR" altLang="en-US" sz="1400" dirty="0">
                <a:solidFill>
                  <a:srgbClr val="FF7C80"/>
                </a:solidFill>
              </a:rPr>
              <a:t>동선 유도 필요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15g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C43AAB-F4C3-7D07-0381-1C429929EEF4}"/>
              </a:ext>
            </a:extLst>
          </p:cNvPr>
          <p:cNvSpPr txBox="1"/>
          <p:nvPr/>
        </p:nvSpPr>
        <p:spPr>
          <a:xfrm>
            <a:off x="0" y="6858191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버튼 위치 수정 </a:t>
            </a:r>
            <a:r>
              <a:rPr lang="en-US" altLang="ko-KR" sz="1400" dirty="0">
                <a:solidFill>
                  <a:srgbClr val="FF7C80"/>
                </a:solidFill>
              </a:rPr>
              <a:t>(</a:t>
            </a:r>
            <a:r>
              <a:rPr lang="ko-KR" altLang="en-US" sz="1400" dirty="0">
                <a:solidFill>
                  <a:srgbClr val="FF7C80"/>
                </a:solidFill>
              </a:rPr>
              <a:t>완</a:t>
            </a:r>
            <a:r>
              <a:rPr lang="en-US" altLang="ko-KR" sz="1400" dirty="0">
                <a:solidFill>
                  <a:srgbClr val="FF7C80"/>
                </a:solidFill>
              </a:rPr>
              <a:t>)</a:t>
            </a:r>
            <a:endParaRPr lang="ko-KR" altLang="en-US" sz="1400" dirty="0">
              <a:solidFill>
                <a:srgbClr val="FF7C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60B791-DD72-8312-3F4C-0ECE7D4378B9}"/>
              </a:ext>
            </a:extLst>
          </p:cNvPr>
          <p:cNvGrpSpPr/>
          <p:nvPr/>
        </p:nvGrpSpPr>
        <p:grpSpPr>
          <a:xfrm>
            <a:off x="222861" y="2546630"/>
            <a:ext cx="11262929" cy="4090687"/>
            <a:chOff x="222861" y="1383656"/>
            <a:chExt cx="11262929" cy="4090687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569262" y="2007564"/>
              <a:ext cx="1803495" cy="2977820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1173139" y="2007564"/>
              <a:ext cx="1803495" cy="2977820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980592" y="2007564"/>
              <a:ext cx="1803495" cy="2977820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778059" y="2007564"/>
              <a:ext cx="1803495" cy="2977820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cxnSpLocks/>
              <a:stCxn id="1041" idx="0"/>
              <a:endCxn id="138" idx="2"/>
            </p:cNvCxnSpPr>
            <p:nvPr/>
          </p:nvCxnSpPr>
          <p:spPr>
            <a:xfrm>
              <a:off x="2524563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735136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4027865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4330508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834440" y="2007564"/>
              <a:ext cx="0" cy="297782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580767" y="2007564"/>
              <a:ext cx="1803495" cy="2977820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>
              <a:cxnSpLocks/>
              <a:stCxn id="299" idx="0"/>
              <a:endCxn id="311" idx="0"/>
            </p:cNvCxnSpPr>
            <p:nvPr/>
          </p:nvCxnSpPr>
          <p:spPr>
            <a:xfrm>
              <a:off x="7335325" y="3207845"/>
              <a:ext cx="0" cy="591083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388878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333365" y="3049064"/>
              <a:ext cx="205137" cy="205472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101257" y="3329921"/>
              <a:ext cx="592838" cy="349629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982403" y="2007563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388878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982403" y="2590991"/>
              <a:ext cx="591003" cy="64401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388878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388878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982403" y="3800526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388879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982404" y="4373617"/>
              <a:ext cx="589278" cy="6190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982403" y="3217598"/>
              <a:ext cx="591003" cy="5910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390357" y="2007564"/>
              <a:ext cx="1202906" cy="2993069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501301" y="3354448"/>
              <a:ext cx="95941" cy="301074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277043" y="3151549"/>
              <a:ext cx="306808" cy="239145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2290466" y="1822314"/>
              <a:ext cx="306808" cy="239145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801059" y="3484028"/>
              <a:ext cx="12526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801059" y="2598566"/>
              <a:ext cx="0" cy="17913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797664" y="3105842"/>
              <a:ext cx="1688126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8224614" y="1828643"/>
              <a:ext cx="306808" cy="239145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569262" y="5197548"/>
              <a:ext cx="9075192" cy="276795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2515885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663662" y="1706588"/>
              <a:ext cx="818050" cy="2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5312044" y="1383657"/>
              <a:ext cx="1105086" cy="60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774462" y="1383656"/>
              <a:ext cx="1105086" cy="602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F77325D-4A05-025C-7712-C7D915FA6384}"/>
                </a:ext>
              </a:extLst>
            </p:cNvPr>
            <p:cNvCxnSpPr>
              <a:stCxn id="329" idx="2"/>
              <a:endCxn id="311" idx="0"/>
            </p:cNvCxnSpPr>
            <p:nvPr/>
          </p:nvCxnSpPr>
          <p:spPr>
            <a:xfrm flipV="1">
              <a:off x="7335325" y="379892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9CEB2203-6630-251F-0165-FCA11A74C1A3}"/>
                </a:ext>
              </a:extLst>
            </p:cNvPr>
            <p:cNvCxnSpPr/>
            <p:nvPr/>
          </p:nvCxnSpPr>
          <p:spPr>
            <a:xfrm flipV="1">
              <a:off x="7335325" y="2005338"/>
              <a:ext cx="0" cy="118645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5" name="TextBox 394">
            <a:extLst>
              <a:ext uri="{FF2B5EF4-FFF2-40B4-BE49-F238E27FC236}">
                <a16:creationId xmlns:a16="http://schemas.microsoft.com/office/drawing/2014/main" id="{50F3CB29-A8DF-7BB2-BCE3-74387E46EC83}"/>
              </a:ext>
            </a:extLst>
          </p:cNvPr>
          <p:cNvSpPr txBox="1"/>
          <p:nvPr/>
        </p:nvSpPr>
        <p:spPr>
          <a:xfrm>
            <a:off x="8023043" y="1320008"/>
            <a:ext cx="3100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배치 수정 </a:t>
            </a:r>
            <a:r>
              <a:rPr lang="en-US" altLang="ko-KR" sz="1400" dirty="0">
                <a:solidFill>
                  <a:srgbClr val="FF7C80"/>
                </a:solidFill>
              </a:rPr>
              <a:t>+ </a:t>
            </a:r>
            <a:r>
              <a:rPr lang="ko-KR" altLang="en-US" sz="1400" dirty="0">
                <a:solidFill>
                  <a:srgbClr val="FF7C80"/>
                </a:solidFill>
              </a:rPr>
              <a:t>제일 윗부분 레이저 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A89F1C-36D4-AE3D-9EB5-4C8CEFBFDFEE}"/>
              </a:ext>
            </a:extLst>
          </p:cNvPr>
          <p:cNvSpPr/>
          <p:nvPr/>
        </p:nvSpPr>
        <p:spPr>
          <a:xfrm>
            <a:off x="6731304" y="2546630"/>
            <a:ext cx="1188277" cy="3722088"/>
          </a:xfrm>
          <a:prstGeom prst="rect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7C80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89C9FC-CB94-1051-02FA-5F1F8465E5AA}"/>
              </a:ext>
            </a:extLst>
          </p:cNvPr>
          <p:cNvCxnSpPr/>
          <p:nvPr/>
        </p:nvCxnSpPr>
        <p:spPr>
          <a:xfrm flipV="1">
            <a:off x="7919581" y="1656080"/>
            <a:ext cx="464681" cy="89055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7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403B36-C010-00EE-3879-5DD273A37C7D}"/>
              </a:ext>
            </a:extLst>
          </p:cNvPr>
          <p:cNvSpPr txBox="1"/>
          <p:nvPr/>
        </p:nvSpPr>
        <p:spPr>
          <a:xfrm>
            <a:off x="6514950" y="-266751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2m </a:t>
            </a:r>
            <a:r>
              <a:rPr lang="ko-KR" altLang="en-US" sz="1400" dirty="0">
                <a:solidFill>
                  <a:srgbClr val="FF7C80"/>
                </a:solidFill>
              </a:rPr>
              <a:t>넓히기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120ACE6A-CEB8-64FD-5F38-44BEEDBC18B8}"/>
              </a:ext>
            </a:extLst>
          </p:cNvPr>
          <p:cNvCxnSpPr>
            <a:cxnSpLocks/>
          </p:cNvCxnSpPr>
          <p:nvPr/>
        </p:nvCxnSpPr>
        <p:spPr>
          <a:xfrm>
            <a:off x="7301582" y="97891"/>
            <a:ext cx="0" cy="1006837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FCA45FB-2DA0-CDD3-674D-633CE97DE00B}"/>
              </a:ext>
            </a:extLst>
          </p:cNvPr>
          <p:cNvSpPr txBox="1"/>
          <p:nvPr/>
        </p:nvSpPr>
        <p:spPr>
          <a:xfrm>
            <a:off x="-1467793" y="1386773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5m</a:t>
            </a:r>
            <a:r>
              <a:rPr lang="ko-KR" altLang="en-US" sz="1400" dirty="0">
                <a:solidFill>
                  <a:srgbClr val="FF7C80"/>
                </a:solidFill>
              </a:rPr>
              <a:t>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F215C1-1736-24D5-E1F0-0702329CC3B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-66646" y="1549007"/>
            <a:ext cx="991406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15D5D18A-246F-49E2-2D0B-B22D1D865052}"/>
              </a:ext>
            </a:extLst>
          </p:cNvPr>
          <p:cNvSpPr txBox="1"/>
          <p:nvPr/>
        </p:nvSpPr>
        <p:spPr>
          <a:xfrm>
            <a:off x="-1467793" y="6172782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5m</a:t>
            </a:r>
            <a:r>
              <a:rPr lang="ko-KR" altLang="en-US" sz="1400" dirty="0">
                <a:solidFill>
                  <a:srgbClr val="FF7C80"/>
                </a:solidFill>
              </a:rPr>
              <a:t>로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C6EB944-FD9C-3087-6709-BD4AE9169E2B}"/>
              </a:ext>
            </a:extLst>
          </p:cNvPr>
          <p:cNvCxnSpPr>
            <a:cxnSpLocks/>
          </p:cNvCxnSpPr>
          <p:nvPr/>
        </p:nvCxnSpPr>
        <p:spPr>
          <a:xfrm flipH="1">
            <a:off x="-66646" y="6335016"/>
            <a:ext cx="991406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020262A-263C-1546-F64D-AA4276CDC209}"/>
              </a:ext>
            </a:extLst>
          </p:cNvPr>
          <p:cNvSpPr txBox="1"/>
          <p:nvPr/>
        </p:nvSpPr>
        <p:spPr>
          <a:xfrm>
            <a:off x="2481752" y="-324182"/>
            <a:ext cx="1838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4m </a:t>
            </a:r>
            <a:r>
              <a:rPr lang="ko-KR" altLang="en-US" sz="1400" dirty="0">
                <a:solidFill>
                  <a:srgbClr val="FF7C80"/>
                </a:solidFill>
              </a:rPr>
              <a:t>늘리기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746027-F874-7EBC-BA69-9EC98DB53AF4}"/>
              </a:ext>
            </a:extLst>
          </p:cNvPr>
          <p:cNvCxnSpPr>
            <a:cxnSpLocks/>
          </p:cNvCxnSpPr>
          <p:nvPr/>
        </p:nvCxnSpPr>
        <p:spPr>
          <a:xfrm>
            <a:off x="2770222" y="0"/>
            <a:ext cx="0" cy="52686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A3882C5-5E1C-6905-393C-8F081B4D685B}"/>
              </a:ext>
            </a:extLst>
          </p:cNvPr>
          <p:cNvCxnSpPr>
            <a:cxnSpLocks/>
          </p:cNvCxnSpPr>
          <p:nvPr/>
        </p:nvCxnSpPr>
        <p:spPr>
          <a:xfrm>
            <a:off x="2140302" y="-310594"/>
            <a:ext cx="0" cy="837454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0C995A9-1EE8-1BBB-DAC9-C04D30F815AB}"/>
              </a:ext>
            </a:extLst>
          </p:cNvPr>
          <p:cNvSpPr txBox="1"/>
          <p:nvPr/>
        </p:nvSpPr>
        <p:spPr>
          <a:xfrm>
            <a:off x="1740061" y="-618371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여기 간격 </a:t>
            </a:r>
            <a:r>
              <a:rPr lang="en-US" altLang="ko-KR" sz="1400" dirty="0">
                <a:solidFill>
                  <a:srgbClr val="FF7C80"/>
                </a:solidFill>
              </a:rPr>
              <a:t>4m</a:t>
            </a:r>
            <a:r>
              <a:rPr lang="ko-KR" altLang="en-US" sz="1400" dirty="0">
                <a:solidFill>
                  <a:srgbClr val="FF7C80"/>
                </a:solidFill>
              </a:rPr>
              <a:t>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9E8FF3-7DE3-915D-9F09-D686CAD09E96}"/>
              </a:ext>
            </a:extLst>
          </p:cNvPr>
          <p:cNvSpPr txBox="1"/>
          <p:nvPr/>
        </p:nvSpPr>
        <p:spPr>
          <a:xfrm>
            <a:off x="2717572" y="699492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제거</a:t>
            </a:r>
            <a:r>
              <a:rPr lang="en-US" altLang="ko-KR" sz="1400" dirty="0">
                <a:solidFill>
                  <a:srgbClr val="FF7C80"/>
                </a:solidFill>
              </a:rPr>
              <a:t>?</a:t>
            </a:r>
            <a:endParaRPr lang="ko-KR" altLang="en-US" sz="1400" dirty="0">
              <a:solidFill>
                <a:srgbClr val="FF7C80"/>
              </a:solidFill>
            </a:endParaRP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1542CC2-E814-A817-D9DB-BF6A5143E067}"/>
              </a:ext>
            </a:extLst>
          </p:cNvPr>
          <p:cNvCxnSpPr>
            <a:cxnSpLocks/>
          </p:cNvCxnSpPr>
          <p:nvPr/>
        </p:nvCxnSpPr>
        <p:spPr>
          <a:xfrm>
            <a:off x="3030381" y="6639108"/>
            <a:ext cx="0" cy="372971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A5BB22-2377-12D1-2A9E-4CA3345CF149}"/>
              </a:ext>
            </a:extLst>
          </p:cNvPr>
          <p:cNvSpPr txBox="1"/>
          <p:nvPr/>
        </p:nvSpPr>
        <p:spPr>
          <a:xfrm>
            <a:off x="52961" y="4187109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7C80"/>
                </a:solidFill>
              </a:rPr>
              <a:t>문 위치 여기로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8C8FC0C-C0A1-7665-CF88-C4B37A0C2D42}"/>
              </a:ext>
            </a:extLst>
          </p:cNvPr>
          <p:cNvCxnSpPr>
            <a:cxnSpLocks/>
          </p:cNvCxnSpPr>
          <p:nvPr/>
        </p:nvCxnSpPr>
        <p:spPr>
          <a:xfrm flipH="1">
            <a:off x="1436685" y="4323445"/>
            <a:ext cx="991406" cy="0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50449" y="884357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15774" y="2972349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15774" y="2028429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15774" y="1084869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12214" y="2972349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12214" y="203202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12214" y="1091709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25494" y="297234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25494" y="203202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25494" y="1091709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83369" y="498077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45g x 36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1" name="직사각형 29">
            <a:extLst>
              <a:ext uri="{FF2B5EF4-FFF2-40B4-BE49-F238E27FC236}">
                <a16:creationId xmlns:a16="http://schemas.microsoft.com/office/drawing/2014/main" id="{28471319-CE61-DDF3-0AE9-6F10774528C9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맵 전체 길이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295323" y="2343222"/>
            <a:ext cx="1824279" cy="18660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7D9A48-27F8-15B9-F2A3-938AEC84712B}"/>
              </a:ext>
            </a:extLst>
          </p:cNvPr>
          <p:cNvSpPr/>
          <p:nvPr/>
        </p:nvSpPr>
        <p:spPr>
          <a:xfrm>
            <a:off x="2239172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02D282-79A8-CA96-D5F5-BC887A9B7B47}"/>
              </a:ext>
            </a:extLst>
          </p:cNvPr>
          <p:cNvCxnSpPr>
            <a:cxnSpLocks/>
          </p:cNvCxnSpPr>
          <p:nvPr/>
        </p:nvCxnSpPr>
        <p:spPr>
          <a:xfrm>
            <a:off x="1852553" y="3276232"/>
            <a:ext cx="327728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3DAB61-A102-EC7F-A756-ED9C15153AD7}"/>
              </a:ext>
            </a:extLst>
          </p:cNvPr>
          <p:cNvSpPr/>
          <p:nvPr/>
        </p:nvSpPr>
        <p:spPr>
          <a:xfrm>
            <a:off x="4119602" y="2343222"/>
            <a:ext cx="1824279" cy="1866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B96DDD-2A9A-E1CB-F02D-5C3E3A0CD171}"/>
              </a:ext>
            </a:extLst>
          </p:cNvPr>
          <p:cNvSpPr/>
          <p:nvPr/>
        </p:nvSpPr>
        <p:spPr>
          <a:xfrm>
            <a:off x="2332770" y="2381524"/>
            <a:ext cx="1749388" cy="17894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FE8977-4E52-4403-7CC1-5FF78744EFE3}"/>
              </a:ext>
            </a:extLst>
          </p:cNvPr>
          <p:cNvSpPr/>
          <p:nvPr/>
        </p:nvSpPr>
        <p:spPr>
          <a:xfrm>
            <a:off x="4157047" y="2381524"/>
            <a:ext cx="1749388" cy="17894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42EA67-CBE9-AC6C-6AD5-4B374B257341}"/>
              </a:ext>
            </a:extLst>
          </p:cNvPr>
          <p:cNvSpPr/>
          <p:nvPr/>
        </p:nvSpPr>
        <p:spPr>
          <a:xfrm>
            <a:off x="4069675" y="3170937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525CA-02F6-2F88-9AFE-2152C0AF83DD}"/>
              </a:ext>
            </a:extLst>
          </p:cNvPr>
          <p:cNvSpPr/>
          <p:nvPr/>
        </p:nvSpPr>
        <p:spPr>
          <a:xfrm>
            <a:off x="3384962" y="312281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3D6B2E3-1E40-DA5C-E031-20D3C845886C}"/>
              </a:ext>
            </a:extLst>
          </p:cNvPr>
          <p:cNvSpPr/>
          <p:nvPr/>
        </p:nvSpPr>
        <p:spPr>
          <a:xfrm>
            <a:off x="3384962" y="3310733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5E52D55-3826-117C-D2CC-5E0A138FFEDA}"/>
              </a:ext>
            </a:extLst>
          </p:cNvPr>
          <p:cNvSpPr/>
          <p:nvPr/>
        </p:nvSpPr>
        <p:spPr>
          <a:xfrm>
            <a:off x="5269160" y="3220736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B091C07-34C5-70B9-12C5-FF7C7C350AC5}"/>
              </a:ext>
            </a:extLst>
          </p:cNvPr>
          <p:cNvSpPr/>
          <p:nvPr/>
        </p:nvSpPr>
        <p:spPr>
          <a:xfrm>
            <a:off x="5895353" y="3179033"/>
            <a:ext cx="52411" cy="203243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2777B26-50BC-65D2-040F-04979984A070}"/>
              </a:ext>
            </a:extLst>
          </p:cNvPr>
          <p:cNvSpPr/>
          <p:nvPr/>
        </p:nvSpPr>
        <p:spPr>
          <a:xfrm>
            <a:off x="5945113" y="2343222"/>
            <a:ext cx="1824279" cy="186601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5DA1F3A-489D-0FC2-35EA-22AA294BF537}"/>
              </a:ext>
            </a:extLst>
          </p:cNvPr>
          <p:cNvSpPr/>
          <p:nvPr/>
        </p:nvSpPr>
        <p:spPr>
          <a:xfrm>
            <a:off x="7775406" y="3130877"/>
            <a:ext cx="56151" cy="28336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CB62896C-A0FE-EEB0-83A2-4D998318F07B}"/>
              </a:ext>
            </a:extLst>
          </p:cNvPr>
          <p:cNvCxnSpPr>
            <a:cxnSpLocks/>
          </p:cNvCxnSpPr>
          <p:nvPr/>
        </p:nvCxnSpPr>
        <p:spPr>
          <a:xfrm>
            <a:off x="7876138" y="3276232"/>
            <a:ext cx="370121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0B24D28-0767-9A2F-9F3A-D6F430EB18E7}"/>
              </a:ext>
            </a:extLst>
          </p:cNvPr>
          <p:cNvCxnSpPr>
            <a:cxnSpLocks/>
          </p:cNvCxnSpPr>
          <p:nvPr/>
        </p:nvCxnSpPr>
        <p:spPr>
          <a:xfrm flipH="1">
            <a:off x="2332770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DB2026F-C843-691A-2345-16502C9E0D4C}"/>
              </a:ext>
            </a:extLst>
          </p:cNvPr>
          <p:cNvCxnSpPr>
            <a:cxnSpLocks/>
          </p:cNvCxnSpPr>
          <p:nvPr/>
        </p:nvCxnSpPr>
        <p:spPr>
          <a:xfrm flipH="1">
            <a:off x="2332770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903E017-5D9B-0CF7-2481-DCAFDC612B07}"/>
              </a:ext>
            </a:extLst>
          </p:cNvPr>
          <p:cNvCxnSpPr>
            <a:cxnSpLocks/>
          </p:cNvCxnSpPr>
          <p:nvPr/>
        </p:nvCxnSpPr>
        <p:spPr>
          <a:xfrm flipH="1">
            <a:off x="4145965" y="2789472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99EB3D27-140C-E004-88B6-927EE05D5FC8}"/>
              </a:ext>
            </a:extLst>
          </p:cNvPr>
          <p:cNvCxnSpPr>
            <a:cxnSpLocks/>
          </p:cNvCxnSpPr>
          <p:nvPr/>
        </p:nvCxnSpPr>
        <p:spPr>
          <a:xfrm flipH="1">
            <a:off x="4145965" y="370555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815B2A5-B72D-E9A4-A4B6-78461D04F591}"/>
              </a:ext>
            </a:extLst>
          </p:cNvPr>
          <p:cNvCxnSpPr>
            <a:cxnSpLocks/>
          </p:cNvCxnSpPr>
          <p:nvPr/>
        </p:nvCxnSpPr>
        <p:spPr>
          <a:xfrm flipH="1">
            <a:off x="4145965" y="3801095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6254761-67F6-295B-F7A0-DCFC19857702}"/>
              </a:ext>
            </a:extLst>
          </p:cNvPr>
          <p:cNvCxnSpPr>
            <a:cxnSpLocks/>
          </p:cNvCxnSpPr>
          <p:nvPr/>
        </p:nvCxnSpPr>
        <p:spPr>
          <a:xfrm flipH="1">
            <a:off x="4145965" y="2687579"/>
            <a:ext cx="174938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9C4F227-48C5-665B-C344-8961E274C97A}"/>
              </a:ext>
            </a:extLst>
          </p:cNvPr>
          <p:cNvCxnSpPr>
            <a:cxnSpLocks/>
          </p:cNvCxnSpPr>
          <p:nvPr/>
        </p:nvCxnSpPr>
        <p:spPr>
          <a:xfrm flipH="1">
            <a:off x="5948997" y="2789472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D73D380-FD19-52B8-5F53-FFA570B09C7D}"/>
              </a:ext>
            </a:extLst>
          </p:cNvPr>
          <p:cNvCxnSpPr>
            <a:cxnSpLocks/>
          </p:cNvCxnSpPr>
          <p:nvPr/>
        </p:nvCxnSpPr>
        <p:spPr>
          <a:xfrm flipH="1">
            <a:off x="5948997" y="370555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2D51AD3-9C3D-604C-62E6-BD298D7CF413}"/>
              </a:ext>
            </a:extLst>
          </p:cNvPr>
          <p:cNvCxnSpPr>
            <a:cxnSpLocks/>
          </p:cNvCxnSpPr>
          <p:nvPr/>
        </p:nvCxnSpPr>
        <p:spPr>
          <a:xfrm flipH="1">
            <a:off x="5948997" y="380109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C275BA2B-5727-9018-641B-047757409336}"/>
              </a:ext>
            </a:extLst>
          </p:cNvPr>
          <p:cNvCxnSpPr>
            <a:cxnSpLocks/>
          </p:cNvCxnSpPr>
          <p:nvPr/>
        </p:nvCxnSpPr>
        <p:spPr>
          <a:xfrm flipH="1">
            <a:off x="5948997" y="2687579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96DD1E7E-5BBE-E870-D0D6-6C4FB54C4F4D}"/>
              </a:ext>
            </a:extLst>
          </p:cNvPr>
          <p:cNvCxnSpPr>
            <a:cxnSpLocks/>
          </p:cNvCxnSpPr>
          <p:nvPr/>
        </p:nvCxnSpPr>
        <p:spPr>
          <a:xfrm flipH="1">
            <a:off x="5948997" y="2585685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C5D58D8A-08FD-1FE8-CC16-8D7CA01C5AAE}"/>
              </a:ext>
            </a:extLst>
          </p:cNvPr>
          <p:cNvCxnSpPr>
            <a:cxnSpLocks/>
          </p:cNvCxnSpPr>
          <p:nvPr/>
        </p:nvCxnSpPr>
        <p:spPr>
          <a:xfrm flipH="1">
            <a:off x="5948997" y="3909357"/>
            <a:ext cx="1804384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CE8650C0-B152-1246-15BB-B353A0925A17}"/>
              </a:ext>
            </a:extLst>
          </p:cNvPr>
          <p:cNvSpPr/>
          <p:nvPr/>
        </p:nvSpPr>
        <p:spPr>
          <a:xfrm>
            <a:off x="3951492" y="2773073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162AE8-2972-75BB-D5DC-B04BCAD45D35}"/>
              </a:ext>
            </a:extLst>
          </p:cNvPr>
          <p:cNvSpPr/>
          <p:nvPr/>
        </p:nvSpPr>
        <p:spPr>
          <a:xfrm>
            <a:off x="3951492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E855C0E8-7211-5282-D6F6-F7E8C2EC4DB3}"/>
              </a:ext>
            </a:extLst>
          </p:cNvPr>
          <p:cNvSpPr/>
          <p:nvPr/>
        </p:nvSpPr>
        <p:spPr>
          <a:xfrm>
            <a:off x="5757656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61C576CE-0BC0-261E-1F29-C12A4335ABAB}"/>
              </a:ext>
            </a:extLst>
          </p:cNvPr>
          <p:cNvSpPr/>
          <p:nvPr/>
        </p:nvSpPr>
        <p:spPr>
          <a:xfrm>
            <a:off x="5757656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79AA1613-B56A-9707-54B4-3E625C515DCC}"/>
              </a:ext>
            </a:extLst>
          </p:cNvPr>
          <p:cNvSpPr/>
          <p:nvPr/>
        </p:nvSpPr>
        <p:spPr>
          <a:xfrm>
            <a:off x="5757656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AE2B5B10-D975-A687-0D7C-36E04BB425C8}"/>
              </a:ext>
            </a:extLst>
          </p:cNvPr>
          <p:cNvSpPr/>
          <p:nvPr/>
        </p:nvSpPr>
        <p:spPr>
          <a:xfrm>
            <a:off x="5757656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B55D6E7E-1650-21CC-4DC0-768785485609}"/>
              </a:ext>
            </a:extLst>
          </p:cNvPr>
          <p:cNvSpPr/>
          <p:nvPr/>
        </p:nvSpPr>
        <p:spPr>
          <a:xfrm>
            <a:off x="7610461" y="368915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75B73EB-4AEA-3B9F-D929-50B4450F7C70}"/>
              </a:ext>
            </a:extLst>
          </p:cNvPr>
          <p:cNvSpPr/>
          <p:nvPr/>
        </p:nvSpPr>
        <p:spPr>
          <a:xfrm>
            <a:off x="7610461" y="3795846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14F6214-05CC-01D8-5616-4416D1547969}"/>
              </a:ext>
            </a:extLst>
          </p:cNvPr>
          <p:cNvSpPr/>
          <p:nvPr/>
        </p:nvSpPr>
        <p:spPr>
          <a:xfrm>
            <a:off x="7610461" y="2769760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FE894B09-75C9-67FD-C631-74EE078D88F8}"/>
              </a:ext>
            </a:extLst>
          </p:cNvPr>
          <p:cNvSpPr/>
          <p:nvPr/>
        </p:nvSpPr>
        <p:spPr>
          <a:xfrm>
            <a:off x="7610461" y="2661137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667BA29-B526-39BD-D08C-954976CFF9E9}"/>
              </a:ext>
            </a:extLst>
          </p:cNvPr>
          <p:cNvSpPr/>
          <p:nvPr/>
        </p:nvSpPr>
        <p:spPr>
          <a:xfrm>
            <a:off x="7610461" y="3886135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4D2A2AE-A782-71BE-FC70-659336E0B476}"/>
              </a:ext>
            </a:extLst>
          </p:cNvPr>
          <p:cNvSpPr/>
          <p:nvPr/>
        </p:nvSpPr>
        <p:spPr>
          <a:xfrm>
            <a:off x="7610461" y="2559698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D9A4B5-A94A-0D52-7E5A-9BADE846618D}"/>
              </a:ext>
            </a:extLst>
          </p:cNvPr>
          <p:cNvSpPr/>
          <p:nvPr/>
        </p:nvSpPr>
        <p:spPr>
          <a:xfrm>
            <a:off x="2734368" y="1401186"/>
            <a:ext cx="944811" cy="94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F25B2D-01BB-499B-CEAC-8E34E2BD1482}"/>
              </a:ext>
            </a:extLst>
          </p:cNvPr>
          <p:cNvCxnSpPr>
            <a:cxnSpLocks/>
          </p:cNvCxnSpPr>
          <p:nvPr/>
        </p:nvCxnSpPr>
        <p:spPr>
          <a:xfrm>
            <a:off x="2734368" y="1731885"/>
            <a:ext cx="944811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42C7AA-DA2C-3543-931A-D8BCC7CB4E4E}"/>
              </a:ext>
            </a:extLst>
          </p:cNvPr>
          <p:cNvSpPr/>
          <p:nvPr/>
        </p:nvSpPr>
        <p:spPr>
          <a:xfrm>
            <a:off x="3232719" y="1829872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A851BCE-4A6B-DCCD-8925-FF9DD862EEE1}"/>
              </a:ext>
            </a:extLst>
          </p:cNvPr>
          <p:cNvSpPr/>
          <p:nvPr/>
        </p:nvSpPr>
        <p:spPr>
          <a:xfrm>
            <a:off x="3086937" y="1868173"/>
            <a:ext cx="119836" cy="11983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6AD37F-356E-62F0-0CBE-8C05C24A86D8}"/>
              </a:ext>
            </a:extLst>
          </p:cNvPr>
          <p:cNvSpPr/>
          <p:nvPr/>
        </p:nvSpPr>
        <p:spPr>
          <a:xfrm>
            <a:off x="3146855" y="150258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032AB449-B1DE-57D5-9356-F57D31819FBD}"/>
              </a:ext>
            </a:extLst>
          </p:cNvPr>
          <p:cNvCxnSpPr>
            <a:cxnSpLocks/>
          </p:cNvCxnSpPr>
          <p:nvPr/>
        </p:nvCxnSpPr>
        <p:spPr>
          <a:xfrm flipV="1">
            <a:off x="2734368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0E14BA1-FF9A-9742-64AE-832133CFE502}"/>
              </a:ext>
            </a:extLst>
          </p:cNvPr>
          <p:cNvSpPr txBox="1"/>
          <p:nvPr/>
        </p:nvSpPr>
        <p:spPr>
          <a:xfrm>
            <a:off x="203880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3700F9A5-7752-3984-CD74-92A412F7EB56}"/>
              </a:ext>
            </a:extLst>
          </p:cNvPr>
          <p:cNvCxnSpPr>
            <a:cxnSpLocks/>
          </p:cNvCxnSpPr>
          <p:nvPr/>
        </p:nvCxnSpPr>
        <p:spPr>
          <a:xfrm flipV="1">
            <a:off x="3679179" y="1188954"/>
            <a:ext cx="0" cy="2122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8953267-2798-7FF5-FFDD-B498674DFCF8}"/>
              </a:ext>
            </a:extLst>
          </p:cNvPr>
          <p:cNvCxnSpPr>
            <a:cxnSpLocks/>
          </p:cNvCxnSpPr>
          <p:nvPr/>
        </p:nvCxnSpPr>
        <p:spPr>
          <a:xfrm flipV="1">
            <a:off x="4108419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CB789DA0-2083-818F-1F33-FE60D846DBA3}"/>
              </a:ext>
            </a:extLst>
          </p:cNvPr>
          <p:cNvCxnSpPr>
            <a:cxnSpLocks/>
          </p:cNvCxnSpPr>
          <p:nvPr/>
        </p:nvCxnSpPr>
        <p:spPr>
          <a:xfrm flipV="1">
            <a:off x="594388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909ACB-5B7C-397E-1072-9F2AB3DAB2AA}"/>
              </a:ext>
            </a:extLst>
          </p:cNvPr>
          <p:cNvCxnSpPr/>
          <p:nvPr/>
        </p:nvCxnSpPr>
        <p:spPr>
          <a:xfrm>
            <a:off x="7769391" y="2343222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147CC1F-C4D7-13BE-728A-455B2376D8F7}"/>
              </a:ext>
            </a:extLst>
          </p:cNvPr>
          <p:cNvCxnSpPr/>
          <p:nvPr/>
        </p:nvCxnSpPr>
        <p:spPr>
          <a:xfrm>
            <a:off x="7775406" y="4207366"/>
            <a:ext cx="643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84916E9-16C6-35FF-131F-A80A8C597862}"/>
              </a:ext>
            </a:extLst>
          </p:cNvPr>
          <p:cNvCxnSpPr>
            <a:cxnSpLocks/>
          </p:cNvCxnSpPr>
          <p:nvPr/>
        </p:nvCxnSpPr>
        <p:spPr>
          <a:xfrm>
            <a:off x="5455776" y="5251663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5788EDA5-D3F2-812E-C0D3-58097C64F94F}"/>
              </a:ext>
            </a:extLst>
          </p:cNvPr>
          <p:cNvCxnSpPr>
            <a:cxnSpLocks/>
          </p:cNvCxnSpPr>
          <p:nvPr/>
        </p:nvCxnSpPr>
        <p:spPr>
          <a:xfrm flipV="1">
            <a:off x="2300878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E816017-A212-3F01-61E5-8623399C5E8B}"/>
              </a:ext>
            </a:extLst>
          </p:cNvPr>
          <p:cNvCxnSpPr>
            <a:cxnSpLocks/>
          </p:cNvCxnSpPr>
          <p:nvPr/>
        </p:nvCxnSpPr>
        <p:spPr>
          <a:xfrm flipV="1">
            <a:off x="7769391" y="1188954"/>
            <a:ext cx="0" cy="115426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081B0B68-FE79-13D4-6070-0943001700E0}"/>
              </a:ext>
            </a:extLst>
          </p:cNvPr>
          <p:cNvCxnSpPr>
            <a:cxnSpLocks/>
          </p:cNvCxnSpPr>
          <p:nvPr/>
        </p:nvCxnSpPr>
        <p:spPr>
          <a:xfrm>
            <a:off x="3679179" y="1401186"/>
            <a:ext cx="473387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BBEA32EC-F361-59E9-FFFF-AEEC7EDA10C9}"/>
              </a:ext>
            </a:extLst>
          </p:cNvPr>
          <p:cNvSpPr txBox="1"/>
          <p:nvPr/>
        </p:nvSpPr>
        <p:spPr>
          <a:xfrm>
            <a:off x="2457387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5D011E-5D5D-846F-A84D-47FC81F00588}"/>
              </a:ext>
            </a:extLst>
          </p:cNvPr>
          <p:cNvSpPr txBox="1"/>
          <p:nvPr/>
        </p:nvSpPr>
        <p:spPr>
          <a:xfrm>
            <a:off x="3418382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9F6035F-C757-309A-76F6-0CEBFC2AC8CF}"/>
              </a:ext>
            </a:extLst>
          </p:cNvPr>
          <p:cNvSpPr txBox="1"/>
          <p:nvPr/>
        </p:nvSpPr>
        <p:spPr>
          <a:xfrm>
            <a:off x="3838955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E17A889-0FFA-5320-56BE-86F05F2A84C1}"/>
              </a:ext>
            </a:extLst>
          </p:cNvPr>
          <p:cNvSpPr txBox="1"/>
          <p:nvPr/>
        </p:nvSpPr>
        <p:spPr>
          <a:xfrm>
            <a:off x="5680718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EFF4D06-D970-62AE-274A-90A839DD57CA}"/>
              </a:ext>
            </a:extLst>
          </p:cNvPr>
          <p:cNvSpPr txBox="1"/>
          <p:nvPr/>
        </p:nvSpPr>
        <p:spPr>
          <a:xfrm>
            <a:off x="7509086" y="941034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DCB59E-3CF5-F338-479E-2F87B8168AAD}"/>
              </a:ext>
            </a:extLst>
          </p:cNvPr>
          <p:cNvSpPr txBox="1"/>
          <p:nvPr/>
        </p:nvSpPr>
        <p:spPr>
          <a:xfrm>
            <a:off x="8391791" y="127807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F2FD6F-1C82-B8A4-E2D2-ED1AD146AE39}"/>
              </a:ext>
            </a:extLst>
          </p:cNvPr>
          <p:cNvSpPr txBox="1"/>
          <p:nvPr/>
        </p:nvSpPr>
        <p:spPr>
          <a:xfrm>
            <a:off x="8391791" y="2209205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98027D-2302-AB85-8A62-EEE5C6E529A8}"/>
              </a:ext>
            </a:extLst>
          </p:cNvPr>
          <p:cNvSpPr txBox="1"/>
          <p:nvPr/>
        </p:nvSpPr>
        <p:spPr>
          <a:xfrm>
            <a:off x="8391791" y="4084252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0E6237-128D-08F4-98FD-96A9ED1510FE}"/>
              </a:ext>
            </a:extLst>
          </p:cNvPr>
          <p:cNvSpPr txBox="1"/>
          <p:nvPr/>
        </p:nvSpPr>
        <p:spPr>
          <a:xfrm>
            <a:off x="8391791" y="5132101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682363A-515B-3B6C-BDA4-8DC02B1F579A}"/>
              </a:ext>
            </a:extLst>
          </p:cNvPr>
          <p:cNvCxnSpPr>
            <a:cxnSpLocks/>
          </p:cNvCxnSpPr>
          <p:nvPr/>
        </p:nvCxnSpPr>
        <p:spPr>
          <a:xfrm flipV="1">
            <a:off x="1607016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AEC0CB4-90EA-A671-FE0B-3729F12CC858}"/>
              </a:ext>
            </a:extLst>
          </p:cNvPr>
          <p:cNvCxnSpPr>
            <a:cxnSpLocks/>
          </p:cNvCxnSpPr>
          <p:nvPr/>
        </p:nvCxnSpPr>
        <p:spPr>
          <a:xfrm flipV="1">
            <a:off x="238571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33A113D-770F-175D-5049-6B4B3AC26487}"/>
              </a:ext>
            </a:extLst>
          </p:cNvPr>
          <p:cNvCxnSpPr>
            <a:cxnSpLocks/>
          </p:cNvCxnSpPr>
          <p:nvPr/>
        </p:nvCxnSpPr>
        <p:spPr>
          <a:xfrm flipV="1">
            <a:off x="3976481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5DEDCCFA-C1B4-25E1-B5EC-652625711F78}"/>
              </a:ext>
            </a:extLst>
          </p:cNvPr>
          <p:cNvCxnSpPr>
            <a:cxnSpLocks/>
          </p:cNvCxnSpPr>
          <p:nvPr/>
        </p:nvCxnSpPr>
        <p:spPr>
          <a:xfrm flipV="1">
            <a:off x="4658500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C3245839-469B-A0A4-C24C-35955B068A01}"/>
              </a:ext>
            </a:extLst>
          </p:cNvPr>
          <p:cNvCxnSpPr>
            <a:cxnSpLocks/>
          </p:cNvCxnSpPr>
          <p:nvPr/>
        </p:nvCxnSpPr>
        <p:spPr>
          <a:xfrm flipV="1">
            <a:off x="5478222" y="5995419"/>
            <a:ext cx="0" cy="35784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961FF4-48D2-BCC3-D7F0-D8995F27F066}"/>
              </a:ext>
            </a:extLst>
          </p:cNvPr>
          <p:cNvSpPr txBox="1"/>
          <p:nvPr/>
        </p:nvSpPr>
        <p:spPr>
          <a:xfrm>
            <a:off x="1342891" y="6365104"/>
            <a:ext cx="532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4A1432D-49B3-BE6B-23BD-2DAED96B2C76}"/>
              </a:ext>
            </a:extLst>
          </p:cNvPr>
          <p:cNvSpPr txBox="1"/>
          <p:nvPr/>
        </p:nvSpPr>
        <p:spPr>
          <a:xfrm>
            <a:off x="2116552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-3m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EA7FC86-0D84-8E34-D2A8-905616535357}"/>
              </a:ext>
            </a:extLst>
          </p:cNvPr>
          <p:cNvSpPr txBox="1"/>
          <p:nvPr/>
        </p:nvSpPr>
        <p:spPr>
          <a:xfrm>
            <a:off x="2909860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77DB915-F048-9D92-FF17-94DB45E037BE}"/>
              </a:ext>
            </a:extLst>
          </p:cNvPr>
          <p:cNvSpPr txBox="1"/>
          <p:nvPr/>
        </p:nvSpPr>
        <p:spPr>
          <a:xfrm>
            <a:off x="369523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3B1DE79-57BC-65CC-41EE-DFDED94CF262}"/>
              </a:ext>
            </a:extLst>
          </p:cNvPr>
          <p:cNvSpPr txBox="1"/>
          <p:nvPr/>
        </p:nvSpPr>
        <p:spPr>
          <a:xfrm>
            <a:off x="4392179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887075F-0B6A-1D88-0BAC-CB7E2BE9F9B2}"/>
              </a:ext>
            </a:extLst>
          </p:cNvPr>
          <p:cNvSpPr txBox="1"/>
          <p:nvPr/>
        </p:nvSpPr>
        <p:spPr>
          <a:xfrm>
            <a:off x="5222367" y="6365104"/>
            <a:ext cx="532641" cy="26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BD2AC2C4-A0F5-B53E-B6A5-37ABF8C75AD1}"/>
              </a:ext>
            </a:extLst>
          </p:cNvPr>
          <p:cNvCxnSpPr>
            <a:cxnSpLocks/>
          </p:cNvCxnSpPr>
          <p:nvPr/>
        </p:nvCxnSpPr>
        <p:spPr>
          <a:xfrm>
            <a:off x="5455776" y="5987945"/>
            <a:ext cx="29632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CFC420-9645-F904-4510-70907AE4A35D}"/>
              </a:ext>
            </a:extLst>
          </p:cNvPr>
          <p:cNvSpPr txBox="1"/>
          <p:nvPr/>
        </p:nvSpPr>
        <p:spPr>
          <a:xfrm>
            <a:off x="8391791" y="5858473"/>
            <a:ext cx="532641" cy="2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60694AB-36BF-79C2-BFB4-D5BBC6EA1C56}"/>
              </a:ext>
            </a:extLst>
          </p:cNvPr>
          <p:cNvSpPr/>
          <p:nvPr/>
        </p:nvSpPr>
        <p:spPr>
          <a:xfrm>
            <a:off x="1588189" y="4209241"/>
            <a:ext cx="3867588" cy="17754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E8F7BB8-925B-4B04-AAD9-E46B8B6E9025}"/>
              </a:ext>
            </a:extLst>
          </p:cNvPr>
          <p:cNvCxnSpPr/>
          <p:nvPr/>
        </p:nvCxnSpPr>
        <p:spPr>
          <a:xfrm>
            <a:off x="4695010" y="4414537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1A9AF7-000C-4539-08EF-7CB0F73C35A6}"/>
              </a:ext>
            </a:extLst>
          </p:cNvPr>
          <p:cNvCxnSpPr/>
          <p:nvPr/>
        </p:nvCxnSpPr>
        <p:spPr>
          <a:xfrm>
            <a:off x="4695010" y="4564899"/>
            <a:ext cx="760766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F5C0AF-4852-7D7F-6D68-56D13F81F9F1}"/>
              </a:ext>
            </a:extLst>
          </p:cNvPr>
          <p:cNvCxnSpPr>
            <a:cxnSpLocks/>
          </p:cNvCxnSpPr>
          <p:nvPr/>
        </p:nvCxnSpPr>
        <p:spPr>
          <a:xfrm flipV="1">
            <a:off x="4682768" y="4209241"/>
            <a:ext cx="0" cy="10785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50718-0DC8-95F1-FFF9-F8523E40BEFE}"/>
              </a:ext>
            </a:extLst>
          </p:cNvPr>
          <p:cNvSpPr/>
          <p:nvPr/>
        </p:nvSpPr>
        <p:spPr>
          <a:xfrm>
            <a:off x="3961558" y="5287744"/>
            <a:ext cx="696943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2E75578-D08F-1DFF-ABA3-BA182876FAD4}"/>
              </a:ext>
            </a:extLst>
          </p:cNvPr>
          <p:cNvSpPr/>
          <p:nvPr/>
        </p:nvSpPr>
        <p:spPr>
          <a:xfrm>
            <a:off x="3164871" y="4210528"/>
            <a:ext cx="1493629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5m(y)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0048C41-4342-E899-4F87-B4E0C8A53C6A}"/>
              </a:ext>
            </a:extLst>
          </p:cNvPr>
          <p:cNvSpPr/>
          <p:nvPr/>
        </p:nvSpPr>
        <p:spPr>
          <a:xfrm>
            <a:off x="2382932" y="5287744"/>
            <a:ext cx="1582243" cy="696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7AB6485-ED3F-EAB9-7587-06A579D1CBD2}"/>
              </a:ext>
            </a:extLst>
          </p:cNvPr>
          <p:cNvSpPr/>
          <p:nvPr/>
        </p:nvSpPr>
        <p:spPr>
          <a:xfrm>
            <a:off x="1590544" y="4210528"/>
            <a:ext cx="1576027" cy="1077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3</a:t>
            </a:r>
            <a:r>
              <a:rPr lang="en-US" altLang="ko-KR" sz="1000" dirty="0">
                <a:solidFill>
                  <a:schemeClr val="tx1"/>
                </a:solidFill>
              </a:rPr>
              <a:t>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9E7812B-C217-D7B0-3257-7BFE194B9D60}"/>
              </a:ext>
            </a:extLst>
          </p:cNvPr>
          <p:cNvSpPr/>
          <p:nvPr/>
        </p:nvSpPr>
        <p:spPr>
          <a:xfrm>
            <a:off x="1590544" y="5287744"/>
            <a:ext cx="792389" cy="696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r>
              <a:rPr lang="en-US" altLang="ko-KR" sz="1000" dirty="0"/>
              <a:t>2m(y)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A3BDD4A-A03F-174D-7054-395339129A1F}"/>
              </a:ext>
            </a:extLst>
          </p:cNvPr>
          <p:cNvCxnSpPr>
            <a:cxnSpLocks/>
          </p:cNvCxnSpPr>
          <p:nvPr/>
        </p:nvCxnSpPr>
        <p:spPr>
          <a:xfrm>
            <a:off x="4002116" y="4209241"/>
            <a:ext cx="0" cy="1775445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98B92DE-CD35-4E42-A68A-0E07F48EED4C}"/>
              </a:ext>
            </a:extLst>
          </p:cNvPr>
          <p:cNvCxnSpPr>
            <a:cxnSpLocks/>
          </p:cNvCxnSpPr>
          <p:nvPr/>
        </p:nvCxnSpPr>
        <p:spPr>
          <a:xfrm>
            <a:off x="2342306" y="5287744"/>
            <a:ext cx="0" cy="69694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CADE83-F360-E37C-F5DB-DDFE944F44F1}"/>
              </a:ext>
            </a:extLst>
          </p:cNvPr>
          <p:cNvCxnSpPr>
            <a:cxnSpLocks/>
          </p:cNvCxnSpPr>
          <p:nvPr/>
        </p:nvCxnSpPr>
        <p:spPr>
          <a:xfrm>
            <a:off x="2431144" y="5287744"/>
            <a:ext cx="1528754" cy="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75C71-4630-A11C-FAD9-3EFAAB716B51}"/>
              </a:ext>
            </a:extLst>
          </p:cNvPr>
          <p:cNvCxnSpPr/>
          <p:nvPr/>
        </p:nvCxnSpPr>
        <p:spPr>
          <a:xfrm>
            <a:off x="1588189" y="4414537"/>
            <a:ext cx="1593917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51A5005-51A2-C112-470A-820A5185B707}"/>
              </a:ext>
            </a:extLst>
          </p:cNvPr>
          <p:cNvCxnSpPr/>
          <p:nvPr/>
        </p:nvCxnSpPr>
        <p:spPr>
          <a:xfrm>
            <a:off x="1588189" y="5020626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6229F2E-1D19-C98A-D5E4-CC350F37DFE1}"/>
              </a:ext>
            </a:extLst>
          </p:cNvPr>
          <p:cNvCxnSpPr/>
          <p:nvPr/>
        </p:nvCxnSpPr>
        <p:spPr>
          <a:xfrm>
            <a:off x="1588189" y="4842008"/>
            <a:ext cx="1593917" cy="0"/>
          </a:xfrm>
          <a:prstGeom prst="straightConnector1">
            <a:avLst/>
          </a:prstGeom>
          <a:ln>
            <a:solidFill>
              <a:schemeClr val="bg1">
                <a:alpha val="49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418FBAE-B3A8-7C8E-5A49-D76DE71D4CB3}"/>
              </a:ext>
            </a:extLst>
          </p:cNvPr>
          <p:cNvCxnSpPr/>
          <p:nvPr/>
        </p:nvCxnSpPr>
        <p:spPr>
          <a:xfrm>
            <a:off x="1588189" y="4633858"/>
            <a:ext cx="1593917" cy="0"/>
          </a:xfrm>
          <a:prstGeom prst="straightConnector1">
            <a:avLst/>
          </a:prstGeom>
          <a:ln>
            <a:solidFill>
              <a:schemeClr val="bg1">
                <a:alpha val="90000"/>
              </a:schemeClr>
            </a:solidFill>
            <a:headEnd type="none" w="med" len="med"/>
            <a:tailEnd type="arrow" w="med" len="med"/>
          </a:ln>
          <a:effectLst>
            <a:glow rad="10160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1AC0C7-09CF-AAA5-BC24-34EB8EA2AFE0}"/>
              </a:ext>
            </a:extLst>
          </p:cNvPr>
          <p:cNvCxnSpPr>
            <a:cxnSpLocks/>
          </p:cNvCxnSpPr>
          <p:nvPr/>
        </p:nvCxnSpPr>
        <p:spPr>
          <a:xfrm flipV="1">
            <a:off x="1461723" y="4229165"/>
            <a:ext cx="0" cy="1058580"/>
          </a:xfrm>
          <a:prstGeom prst="straightConnector1">
            <a:avLst/>
          </a:prstGeom>
          <a:ln>
            <a:solidFill>
              <a:srgbClr val="FF99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타원 164">
            <a:extLst>
              <a:ext uri="{FF2B5EF4-FFF2-40B4-BE49-F238E27FC236}">
                <a16:creationId xmlns:a16="http://schemas.microsoft.com/office/drawing/2014/main" id="{FCB01547-87FE-DDCC-4978-9432732843A2}"/>
              </a:ext>
            </a:extLst>
          </p:cNvPr>
          <p:cNvSpPr/>
          <p:nvPr/>
        </p:nvSpPr>
        <p:spPr>
          <a:xfrm>
            <a:off x="5363420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02D69B50-AA94-1572-4D65-6F3EED092487}"/>
              </a:ext>
            </a:extLst>
          </p:cNvPr>
          <p:cNvSpPr/>
          <p:nvPr/>
        </p:nvSpPr>
        <p:spPr>
          <a:xfrm>
            <a:off x="5217131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6861065F-7B7C-C451-E5B4-1BAEE7609681}"/>
              </a:ext>
            </a:extLst>
          </p:cNvPr>
          <p:cNvCxnSpPr>
            <a:cxnSpLocks/>
            <a:endCxn id="87" idx="0"/>
          </p:cNvCxnSpPr>
          <p:nvPr/>
        </p:nvCxnSpPr>
        <p:spPr>
          <a:xfrm flipH="1" flipV="1">
            <a:off x="3174054" y="5287744"/>
            <a:ext cx="7615" cy="106551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66C48F47-F412-8B2C-F2BE-0038853D8947}"/>
              </a:ext>
            </a:extLst>
          </p:cNvPr>
          <p:cNvSpPr/>
          <p:nvPr/>
        </p:nvSpPr>
        <p:spPr>
          <a:xfrm>
            <a:off x="3519157" y="5576297"/>
            <a:ext cx="119836" cy="119836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4E2C0-BF87-441B-77CD-B5C1E0902E39}"/>
              </a:ext>
            </a:extLst>
          </p:cNvPr>
          <p:cNvCxnSpPr>
            <a:cxnSpLocks/>
          </p:cNvCxnSpPr>
          <p:nvPr/>
        </p:nvCxnSpPr>
        <p:spPr>
          <a:xfrm flipH="1">
            <a:off x="2290439" y="4229165"/>
            <a:ext cx="23923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365904E8-E8B8-781B-C5D9-1CE8FA91C5D0}"/>
              </a:ext>
            </a:extLst>
          </p:cNvPr>
          <p:cNvSpPr/>
          <p:nvPr/>
        </p:nvSpPr>
        <p:spPr>
          <a:xfrm>
            <a:off x="5058995" y="5132101"/>
            <a:ext cx="32796" cy="3279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0160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081D2BBB-6474-3039-34AD-FB6A69CF0B1B}"/>
              </a:ext>
            </a:extLst>
          </p:cNvPr>
          <p:cNvCxnSpPr>
            <a:cxnSpLocks/>
          </p:cNvCxnSpPr>
          <p:nvPr/>
        </p:nvCxnSpPr>
        <p:spPr>
          <a:xfrm flipV="1">
            <a:off x="2649193" y="1420418"/>
            <a:ext cx="0" cy="9179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2F71A3-DDD0-D706-2CF9-AA67BAA60E2B}"/>
              </a:ext>
            </a:extLst>
          </p:cNvPr>
          <p:cNvCxnSpPr/>
          <p:nvPr/>
        </p:nvCxnSpPr>
        <p:spPr>
          <a:xfrm flipH="1">
            <a:off x="1588189" y="1868173"/>
            <a:ext cx="106100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F2EB5364-1EA2-DE6D-3D2A-912018DEBCC8}"/>
              </a:ext>
            </a:extLst>
          </p:cNvPr>
          <p:cNvSpPr txBox="1"/>
          <p:nvPr/>
        </p:nvSpPr>
        <p:spPr>
          <a:xfrm>
            <a:off x="491533" y="1717142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6m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A4FC364-3FB2-0062-025D-52974A787FF7}"/>
              </a:ext>
            </a:extLst>
          </p:cNvPr>
          <p:cNvCxnSpPr>
            <a:cxnSpLocks/>
          </p:cNvCxnSpPr>
          <p:nvPr/>
        </p:nvCxnSpPr>
        <p:spPr>
          <a:xfrm flipV="1">
            <a:off x="5596579" y="4246963"/>
            <a:ext cx="0" cy="17346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1AC3E8C4-5D6B-F979-2485-1158CB0F4DD5}"/>
              </a:ext>
            </a:extLst>
          </p:cNvPr>
          <p:cNvCxnSpPr>
            <a:cxnSpLocks/>
          </p:cNvCxnSpPr>
          <p:nvPr/>
        </p:nvCxnSpPr>
        <p:spPr>
          <a:xfrm flipH="1">
            <a:off x="5596579" y="5127015"/>
            <a:ext cx="884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4D7AF485-AB4D-790F-00B6-493D6BCE91CD}"/>
              </a:ext>
            </a:extLst>
          </p:cNvPr>
          <p:cNvSpPr txBox="1"/>
          <p:nvPr/>
        </p:nvSpPr>
        <p:spPr>
          <a:xfrm>
            <a:off x="6484793" y="4965873"/>
            <a:ext cx="1175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천장 높이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 14m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AAD619D-B2D5-55D1-52FA-E872956E04EF}"/>
              </a:ext>
            </a:extLst>
          </p:cNvPr>
          <p:cNvSpPr txBox="1"/>
          <p:nvPr/>
        </p:nvSpPr>
        <p:spPr>
          <a:xfrm>
            <a:off x="1939740" y="-315370"/>
            <a:ext cx="2585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여기 공간 좁음 </a:t>
            </a:r>
            <a:r>
              <a:rPr lang="en-US" altLang="ko-KR" sz="1400" dirty="0">
                <a:solidFill>
                  <a:srgbClr val="FF7C80"/>
                </a:solidFill>
              </a:rPr>
              <a:t>12 x 12</a:t>
            </a:r>
            <a:r>
              <a:rPr lang="ko-KR" altLang="en-US" sz="1400" dirty="0">
                <a:solidFill>
                  <a:srgbClr val="FF7C80"/>
                </a:solidFill>
              </a:rPr>
              <a:t>로 변경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D4BA235-1183-78B8-F554-3F5440712F9A}"/>
              </a:ext>
            </a:extLst>
          </p:cNvPr>
          <p:cNvCxnSpPr>
            <a:cxnSpLocks/>
          </p:cNvCxnSpPr>
          <p:nvPr/>
        </p:nvCxnSpPr>
        <p:spPr>
          <a:xfrm flipV="1">
            <a:off x="3219670" y="-7593"/>
            <a:ext cx="0" cy="1099302"/>
          </a:xfrm>
          <a:prstGeom prst="line">
            <a:avLst/>
          </a:prstGeom>
          <a:ln w="19050"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0D5E0DD1-B171-7D2E-9509-E6DD1897D4A3}"/>
              </a:ext>
            </a:extLst>
          </p:cNvPr>
          <p:cNvSpPr txBox="1"/>
          <p:nvPr/>
        </p:nvSpPr>
        <p:spPr>
          <a:xfrm>
            <a:off x="-1786384" y="2874535"/>
            <a:ext cx="2717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아무 작동도 안 하는 버튼때문에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 헷갈릴 수 있음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스위치 누르면 버튼을 없애거나</a:t>
            </a:r>
            <a:endParaRPr lang="en-US" altLang="ko-KR" sz="1400" dirty="0">
              <a:solidFill>
                <a:srgbClr val="FF7C80"/>
              </a:solidFill>
            </a:endParaRPr>
          </a:p>
          <a:p>
            <a:pPr algn="ctr"/>
            <a:r>
              <a:rPr lang="ko-KR" altLang="en-US" sz="1400" dirty="0">
                <a:solidFill>
                  <a:srgbClr val="FF7C80"/>
                </a:solidFill>
              </a:rPr>
              <a:t>버튼이 회색으로 변하게 수정</a:t>
            </a:r>
          </a:p>
        </p:txBody>
      </p:sp>
    </p:spTree>
    <p:extLst>
      <p:ext uri="{BB962C8B-B14F-4D97-AF65-F5344CB8AC3E}">
        <p14:creationId xmlns:p14="http://schemas.microsoft.com/office/powerpoint/2010/main" val="15713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2966</TotalTime>
  <Words>448</Words>
  <Application>Microsoft Office PowerPoint</Application>
  <PresentationFormat>와이드스크린</PresentationFormat>
  <Paragraphs>214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146</cp:revision>
  <dcterms:created xsi:type="dcterms:W3CDTF">2022-04-14T06:34:29Z</dcterms:created>
  <dcterms:modified xsi:type="dcterms:W3CDTF">2022-06-08T10:11:00Z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