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987-95E4-EC2D-F611-1D26860A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F8BE0-E412-3703-BE1B-DB5D7902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DA4E-DD1C-4557-8A57-F88690B460E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5FDC7-449B-0751-C55C-54036C4D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1B77-1ECE-F886-C673-3CF4AAB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8A7A-6D4E-4B3C-802D-7B4DBF96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6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F9229-68C4-7AC3-9705-5A2DAB0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50EC-FC18-6340-555A-123EBCB9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2342-2816-58BE-A8B0-835B7C59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DA4E-DD1C-4557-8A57-F88690B460E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B75E-B061-B09D-B4E9-FA655F473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9370-7E08-BCC1-AF06-9D11F2C5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8A7A-6D4E-4B3C-802D-7B4DBF969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6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33BD4B-B5CD-E0F6-B7FE-85B7D207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Machine Learning in Python:</a:t>
            </a:r>
            <a:br>
              <a:rPr lang="en-US" altLang="zh-CN">
                <a:latin typeface="Times New Roman" pitchFamily="18" charset="0"/>
                <a:cs typeface="Times New Roman" pitchFamily="18" charset="0"/>
              </a:rPr>
            </a:br>
            <a:r>
              <a:rPr lang="en-US" altLang="zh-CN">
                <a:latin typeface="Times New Roman" pitchFamily="18" charset="0"/>
                <a:cs typeface="Times New Roman" pitchFamily="18" charset="0"/>
              </a:rPr>
              <a:t>Programming questions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0AA8A-22ED-9BF8-2319-419FAF49D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4C1A2D-5F90-1A0A-BCD2-350BE963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Course data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C14F2-D996-3069-3755-DE9B3DDD3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69CBD6-6F75-42B1-AD66-89A68C1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Course data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F66B4-B2D4-F69F-545C-215F79B43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A118ED-68E9-1D37-B15F-9CB49900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Course data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4BB06-AEF0-922C-4067-EC7553FE71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D0172-398F-A703-639D-07D2E61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Who takes this course –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选修</a:t>
            </a:r>
            <a:br>
              <a:rPr lang="en-US" altLang="zh-CN" b="1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2022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27794-9B48-A624-E943-91942A43A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E678CD-8732-F864-410E-534B6466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Who takes this course –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旁听</a:t>
            </a:r>
            <a:br>
              <a:rPr lang="en-US" altLang="zh-CN" b="1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2022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5D189-9EDA-8EAC-30B9-FF9EACD7E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99B510-4AFF-16E7-700D-E8C33DB5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This course equips you with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87710-FCFA-A37E-4A5F-A5AE3D563D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B3B6A3-02FC-DBF4-C03B-36D466D2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This course encourages you to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C7B97-76F5-0803-1CAD-85F70D3048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8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B1D5D0-B62B-3D5E-2B0D-5C5F599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Scoring rules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C407E-76E9-CDC1-F5D4-FC93D7C92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5992C6-9626-78CB-0D37-D974191E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Scoring rules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2DBAB-0CE7-47FE-B95D-E536B48A40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C7181F-FDF9-B977-50CF-E3779D5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Communication courtesy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B74D1-8F20-3062-F344-FD4CFFDFD8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4CCE64-E2BA-10E9-279E-C4674F9F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Communication courtesy</a:t>
            </a:r>
            <a:endParaRPr lang="it-IT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66688-993B-73D4-10CF-7B3331DE1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Theme</vt:lpstr>
      <vt:lpstr>Machine Learning in Python: Programming questions</vt:lpstr>
      <vt:lpstr>Who takes this course – 选修 2022</vt:lpstr>
      <vt:lpstr>Who takes this course – 旁听 2022</vt:lpstr>
      <vt:lpstr>This course equips you with</vt:lpstr>
      <vt:lpstr>This course encourages you to</vt:lpstr>
      <vt:lpstr>Scoring rules</vt:lpstr>
      <vt:lpstr>Scoring rules</vt:lpstr>
      <vt:lpstr>Communication courtesy</vt:lpstr>
      <vt:lpstr>Communication courtesy</vt:lpstr>
      <vt:lpstr>Course data</vt:lpstr>
      <vt:lpstr>Course data</vt:lpstr>
      <vt:lpstr>Course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Python: Programming questions</dc:title>
  <dc:creator>Administrator</dc:creator>
  <cp:lastModifiedBy>Administrator</cp:lastModifiedBy>
  <cp:revision>1</cp:revision>
  <dcterms:created xsi:type="dcterms:W3CDTF">2023-02-28T16:06:08Z</dcterms:created>
  <dcterms:modified xsi:type="dcterms:W3CDTF">2023-02-28T16:06:08Z</dcterms:modified>
</cp:coreProperties>
</file>