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9" r:id="rId6"/>
    <p:sldId id="261" r:id="rId7"/>
    <p:sldId id="259" r:id="rId8"/>
    <p:sldId id="260" r:id="rId9"/>
    <p:sldId id="262" r:id="rId10"/>
    <p:sldId id="263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E8D7D-079E-4EAD-B89E-1719091CD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D5FD6B-7C2F-4998-A99C-60E94BD34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4FEB4C-8340-40E6-AFC5-5CFD5B4D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A10F-32FF-4183-B73A-9EFDCA44B33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194F7C-3672-4AE4-BE33-7D40D5FA1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917141-CBC1-413D-950F-FB16C077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9D01-483B-4BF1-95E3-AEBB71578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58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BE2D2-1C35-4A24-9897-2E148713F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755C8C-4962-4DE8-A0A3-AA14DC56B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9ACC7-764F-4D61-AFB4-06364C33F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A10F-32FF-4183-B73A-9EFDCA44B33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46C5E6-9535-44D3-8FE3-4E8F9377F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CEAD4F-A9B8-4B8E-B04C-54EAECE7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9D01-483B-4BF1-95E3-AEBB71578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1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C6A3C8-C5B2-4375-9DBC-74D3F3C66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04D831-A8AD-4210-8490-5133AFC9F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B2FF60-5104-4AD5-9DC0-D9A2654A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A10F-32FF-4183-B73A-9EFDCA44B33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A18BAD-9526-48E9-B8A3-50BB842A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17B69E-BAB8-4905-A58A-1D7D69D2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9D01-483B-4BF1-95E3-AEBB71578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33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F6CDC-C9D5-4709-B768-29FEC5F1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F421D0-C9CC-4683-8A4C-B195BFD26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F92A68-A93F-46B0-8C54-C4633DA8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A10F-32FF-4183-B73A-9EFDCA44B33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9C8C97-F82A-48D5-A1B5-F3E604FB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8DD5C-BB6A-495B-9688-6DAF45A7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9D01-483B-4BF1-95E3-AEBB71578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97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8D6FB-BD1F-4EAE-85BE-C2FB49B3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285384-C267-475C-8DED-6FDD6CBC4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5D8354-D2DD-4AE2-BEAE-01857BDEB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A10F-32FF-4183-B73A-9EFDCA44B33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B5152A-C68D-4B64-B6F0-990A157A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69204-55F2-42EC-822D-B6D561E0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9D01-483B-4BF1-95E3-AEBB71578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99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FAD8B-44F6-4AF2-8046-A797811B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EFB48C-C01C-4A49-86DE-D0CE6A13E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16677E-3499-4B0C-A80E-E6460CC65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F097C6-038F-4C6F-A34C-295C2A71B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A10F-32FF-4183-B73A-9EFDCA44B33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020B06-E6CC-4CDB-923D-B64A2AEB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57A297-0272-4251-8CEA-703641B08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9D01-483B-4BF1-95E3-AEBB71578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35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9FEC3-6896-4CE3-BB04-0EC52B158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9FDDDE-7516-433C-93C2-67F2BC205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C55308-5D47-4EB2-B96B-F38B5231C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3E9D3E-BE70-49D7-9FF5-8AB462A2E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C2FA3C-63E9-4D60-A83C-76C12F633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4DA751-13AE-4E2B-8314-DA2B248D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A10F-32FF-4183-B73A-9EFDCA44B33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D80F71-4AA3-4CB3-A76A-1791BACB7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145444-30D2-4436-8DDE-29DFDA3F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9D01-483B-4BF1-95E3-AEBB71578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49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F59A1-7190-4EDC-824A-BBB3F02C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3CCF3B-E011-4139-A97A-38A78FC61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A10F-32FF-4183-B73A-9EFDCA44B33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F75EFD-6340-4658-BEEE-02B8C46D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0ECBB7-A027-436A-9631-5D37A56A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9D01-483B-4BF1-95E3-AEBB71578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73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41313F-A724-4479-8D6E-0DAD4391C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A10F-32FF-4183-B73A-9EFDCA44B33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627F60-247B-4EF4-AE07-4F8A2DDE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043440-EA5F-4C32-BB0A-F40BCE4E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9D01-483B-4BF1-95E3-AEBB71578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6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73743-FBCD-47C7-BD4D-D03D22F38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78D94-9748-4F16-BF43-9A7D90305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93B91C-26CD-455E-8642-3A79C14DA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980446-353C-4077-A97F-51AC1F7D7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A10F-32FF-4183-B73A-9EFDCA44B33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A34717-11BA-4CC9-9A03-258EF25CE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657DD7-C648-4D6E-A1A4-728EDBA1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9D01-483B-4BF1-95E3-AEBB71578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62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E60E7-4D06-41AC-9BAA-E694584A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3CBCAD-A16D-428D-8E87-E4DFDC657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86FD38-A838-45D7-9884-C7517BEE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9F4112-D3CD-4481-89DA-8B046AC5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A10F-32FF-4183-B73A-9EFDCA44B33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FF0088-6CBC-4084-9B58-BFC943DB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EE52A8-F971-4403-888C-27E5DA5B4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9D01-483B-4BF1-95E3-AEBB71578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97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F954C2-D3EB-431D-8EFB-EE054052E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5C00FC-BD6E-44AF-9397-EAF241D1C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58309-40DF-4958-963B-36BE83A1D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DA10F-32FF-4183-B73A-9EFDCA44B33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527237-9346-4DD3-A6C7-E06BCB36F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8633EA-EFDE-4D11-B0E3-DB86250E1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59D01-483B-4BF1-95E3-AEBB71578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03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zhuanlan.zhihu.com/p/36571466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67249-9258-41A4-9B4D-1ACC48D3A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Identifying Interludes in VOCALOID-Related Music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0EEF28-6FF2-4293-A56E-5F94D25F22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孟令浩，郭冠男</a:t>
            </a:r>
            <a:endParaRPr lang="en-US" altLang="zh-CN" dirty="0"/>
          </a:p>
          <a:p>
            <a:r>
              <a:rPr lang="en-US" altLang="zh-CN" dirty="0"/>
              <a:t>2023-04-19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0287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A07F8-0B5F-4515-A63D-C20215B4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Selection (cont.): Baseline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63BC74-DDE9-4FA7-9BFE-FD0F25E473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SVM on total </a:t>
                </a:r>
                <a:r>
                  <a:rPr lang="en-US" altLang="zh-CN" b="1" dirty="0"/>
                  <a:t>1131</a:t>
                </a:r>
                <a:r>
                  <a:rPr lang="en-US" altLang="zh-CN" dirty="0"/>
                  <a:t> Features: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=72.8%, 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𝑠𝑝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=93.2%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SVM on total </a:t>
                </a:r>
                <a:r>
                  <a:rPr lang="en-US" altLang="zh-CN" b="1" dirty="0"/>
                  <a:t>52</a:t>
                </a:r>
                <a:r>
                  <a:rPr lang="en-US" altLang="zh-CN" dirty="0"/>
                  <a:t> Abstracts: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=%84.8, 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𝑠𝑝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=93.4%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Feature selection provides a classification method with better interpretability and accuracy.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63BC74-DDE9-4FA7-9BFE-FD0F25E473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7611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E8E8D-BF5F-4C81-9971-076B7FB7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A70CC-AEF9-4666-9256-7B1D48763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addition to the aforementioned feature selection, we also attempted to use deep learning models (CNN) for voice extraction, but the optimal classification performance, as measured by </a:t>
            </a:r>
            <a:r>
              <a:rPr lang="en-US" altLang="zh-CN" b="1" dirty="0"/>
              <a:t>SN</a:t>
            </a:r>
            <a:r>
              <a:rPr lang="en-US" altLang="zh-CN" dirty="0"/>
              <a:t>, was around </a:t>
            </a:r>
            <a:r>
              <a:rPr lang="en-US" altLang="zh-CN" b="1" dirty="0"/>
              <a:t>84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After voice extraction, a significant amount of information is lost, which is not sufficient for accurate detection of interludes.</a:t>
            </a:r>
          </a:p>
        </p:txBody>
      </p:sp>
    </p:spTree>
    <p:extLst>
      <p:ext uri="{BB962C8B-B14F-4D97-AF65-F5344CB8AC3E}">
        <p14:creationId xmlns:p14="http://schemas.microsoft.com/office/powerpoint/2010/main" val="3860672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7FDE3-AA00-4533-B66A-5DBB5622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 (cont.)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4340E1-46CB-47F3-977A-91878E755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Regarding the distribution of data, on the Abstract dataset, the logarithmic energy in most frequency intervals follows a normal distribution, and the distributions of POS and NEG are the same. </a:t>
            </a:r>
          </a:p>
          <a:p>
            <a:r>
              <a:rPr lang="en-US" altLang="zh-CN" dirty="0"/>
              <a:t>In the low-frequency range (Index=1), the (logarithm) energy seldom follows a normal distribution.</a:t>
            </a:r>
          </a:p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6F37796-623A-466C-B5C3-0831D430D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28" y="4020337"/>
            <a:ext cx="2734925" cy="267061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A494A42-D5A1-4468-A3D4-FFCFFAC8B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581" y="4038038"/>
            <a:ext cx="2673728" cy="265290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EC9B9BF-2135-40BA-B685-785170D93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0616" y="4124285"/>
            <a:ext cx="2673727" cy="256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99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B7B2B-25E6-4C79-95AC-B4E0E8E2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Research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06602-0560-4BF7-BD9A-FB8BB0D9C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Due to time constraints, here are some further research works that can be explored.</a:t>
            </a:r>
          </a:p>
          <a:p>
            <a:endParaRPr lang="en-US" altLang="zh-CN" dirty="0"/>
          </a:p>
          <a:p>
            <a:r>
              <a:rPr lang="en-US" altLang="zh-CN" dirty="0"/>
              <a:t>Combining clustering and binary classification methods.</a:t>
            </a:r>
          </a:p>
          <a:p>
            <a:r>
              <a:rPr lang="en-US" altLang="zh-CN" dirty="0"/>
              <a:t>Analyze the correlation between spectral summary items.</a:t>
            </a:r>
          </a:p>
          <a:p>
            <a:r>
              <a:rPr lang="en-US" altLang="zh-CN" dirty="0"/>
              <a:t>Enumerate and select better feature combinations.</a:t>
            </a:r>
          </a:p>
        </p:txBody>
      </p:sp>
    </p:spTree>
    <p:extLst>
      <p:ext uri="{BB962C8B-B14F-4D97-AF65-F5344CB8AC3E}">
        <p14:creationId xmlns:p14="http://schemas.microsoft.com/office/powerpoint/2010/main" val="2861032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44196-4995-446C-BF0D-1793D7D79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That’s All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9B9D9-4C19-4FBA-8032-646B89CB8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Thank you for your listening.</a:t>
            </a:r>
          </a:p>
          <a:p>
            <a:endParaRPr lang="en-US" altLang="zh-CN" dirty="0"/>
          </a:p>
          <a:p>
            <a:r>
              <a:rPr lang="en-US" altLang="zh-CN" dirty="0"/>
              <a:t>2023-04-19</a:t>
            </a:r>
          </a:p>
          <a:p>
            <a:r>
              <a:rPr lang="en-US" altLang="zh-CN"/>
              <a:t>Version=01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84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070A0-371A-465E-85A3-01362BC3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6D7E1-D38A-4270-91AF-48DD0FEDA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</a:p>
          <a:p>
            <a:r>
              <a:rPr lang="en-US" altLang="zh-CN" dirty="0"/>
              <a:t>Pipeline</a:t>
            </a:r>
          </a:p>
          <a:p>
            <a:r>
              <a:rPr lang="en-US" altLang="zh-CN" dirty="0"/>
              <a:t>Project Structure</a:t>
            </a:r>
          </a:p>
          <a:p>
            <a:r>
              <a:rPr lang="en-US" altLang="zh-CN" dirty="0"/>
              <a:t>About MFCC</a:t>
            </a:r>
          </a:p>
          <a:p>
            <a:r>
              <a:rPr lang="en-US" altLang="zh-CN" dirty="0"/>
              <a:t>Feature Abstract</a:t>
            </a:r>
          </a:p>
          <a:p>
            <a:r>
              <a:rPr lang="en-US" altLang="zh-CN" dirty="0"/>
              <a:t>Feature Selection</a:t>
            </a:r>
          </a:p>
          <a:p>
            <a:r>
              <a:rPr lang="en-US" altLang="zh-CN" dirty="0"/>
              <a:t>Related Work</a:t>
            </a:r>
          </a:p>
          <a:p>
            <a:r>
              <a:rPr lang="en-US" altLang="zh-CN" dirty="0"/>
              <a:t>Future Research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897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66583-9550-4441-A918-BB35D05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70816-76A8-4284-AD15-782EE75F5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周刊</a:t>
            </a:r>
            <a:r>
              <a:rPr lang="en-US" altLang="zh-CN" dirty="0"/>
              <a:t>VOCLOID</a:t>
            </a:r>
            <a:r>
              <a:rPr lang="zh-CN" altLang="en-US" dirty="0"/>
              <a:t>中文排行榜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QR code in the top right corner is for the latest issue of the weekly magazine (2023-04-16 #558).</a:t>
            </a:r>
          </a:p>
          <a:p>
            <a:endParaRPr lang="en-US" altLang="zh-CN" dirty="0"/>
          </a:p>
          <a:p>
            <a:r>
              <a:rPr lang="en-US" altLang="zh-CN" dirty="0"/>
              <a:t>Music Segment Recognition =&gt; Interlude Identification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BFCAEB-D332-4432-80FC-5BD1C4512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159" y="215905"/>
            <a:ext cx="2057143" cy="2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7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EF1AD-6A4F-41BB-8DBD-345DA5FE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4187F-D445-4B6D-B58B-D2CB1930A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Automated Boundaries</a:t>
            </a:r>
          </a:p>
          <a:p>
            <a:pPr lvl="1"/>
            <a:r>
              <a:rPr lang="en-US" altLang="zh-CN" dirty="0"/>
              <a:t>Complete mp3 music file, interlude marker file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7D7E42-2521-4127-8EAB-B6C4F1CD1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905" y="3506395"/>
            <a:ext cx="9876190" cy="1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1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D08E1-B81B-4F6F-9711-4F308D46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44600-04C7-4411-A986-872804ABA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details omitted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19FF51-09CE-403F-9118-63A94452B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12" y="3429000"/>
            <a:ext cx="1095238" cy="26571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77D0807-FF8F-41B5-9A62-7FB35BCDB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263" y="1114313"/>
            <a:ext cx="3342857" cy="18190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E7EF1F6-C373-41F9-B0A7-8A1F5F944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228" y="3453554"/>
            <a:ext cx="1933333" cy="3219048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6772457-2E02-4990-BABE-ACA1F1ACBEA1}"/>
              </a:ext>
            </a:extLst>
          </p:cNvPr>
          <p:cNvCxnSpPr/>
          <p:nvPr/>
        </p:nvCxnSpPr>
        <p:spPr>
          <a:xfrm>
            <a:off x="1608992" y="3727938"/>
            <a:ext cx="4558236" cy="13351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36AEE67-3798-4AB0-9ED5-C23423FAC88B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608992" y="2023837"/>
            <a:ext cx="4310271" cy="19273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D2B83852-68B1-464E-A958-4F8B328D89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1159" y="681037"/>
            <a:ext cx="1076190" cy="6009524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09DB41D-7750-4283-B002-91E3248F6169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1552743" y="3685799"/>
            <a:ext cx="8058416" cy="12791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72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A3819-CF0D-4BE1-B00D-CC58EED0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MFCC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60D82C-145C-4702-82BF-3C65DA5408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=1125⋅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700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=2595⋅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700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en-US" altLang="zh-CN" dirty="0">
                    <a:hlinkClick r:id="rId2"/>
                  </a:rPr>
                  <a:t>https://zhuanlan.zhihu.com/p/365714663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60D82C-145C-4702-82BF-3C65DA540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2C9B1F8-73FF-4C17-88C8-EBFDF9FBE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567" y="3197871"/>
            <a:ext cx="5514433" cy="366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7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ADDD2-BBBD-4D69-B150-1368564BF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Abstract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1AAFE4-2AB2-499B-ACB1-698BF50E6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List of log(E) =&gt; Min, Max, Avg, Std</a:t>
            </a:r>
          </a:p>
          <a:p>
            <a:endParaRPr lang="en-US" altLang="zh-CN" dirty="0"/>
          </a:p>
          <a:p>
            <a:r>
              <a:rPr lang="en-US" altLang="zh-CN" dirty="0"/>
              <a:t>(There is a lot of professional knowledge related to music data characteristics here, and it cannot be explained fully in a short period of time.)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606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32035-ED6B-44DC-96A5-4AC638E1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Selection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5C1575-4809-42C5-AFD0-FB58135084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Ttest: 0-Min, 1-Max, 2-Avg, 3-Std</a:t>
                </a:r>
              </a:p>
              <a:p>
                <a:r>
                  <a:rPr lang="en-US" altLang="zh-CN" b="0" dirty="0"/>
                  <a:t>based on: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pvalue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5C1575-4809-42C5-AFD0-FB58135084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724354EC-8398-4314-BB0F-EC2E7D234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239" y="2808635"/>
            <a:ext cx="6963781" cy="39350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69A4D01-68D9-45E3-9A95-EA9A0E7C7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77" y="3560050"/>
            <a:ext cx="4368562" cy="27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0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6BB2C-6F74-4B82-96A6-688307648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Selection (cont.)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095B45F4-B6A4-432B-9FB6-79BEDAF4ED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Top </a:t>
                </a:r>
                <a:r>
                  <a:rPr lang="en-US" altLang="zh-CN" b="1" dirty="0"/>
                  <a:t>27</a:t>
                </a:r>
                <a:r>
                  <a:rPr lang="en-US" altLang="zh-CN" dirty="0"/>
                  <a:t> Features, SVM(</a:t>
                </a:r>
                <a:r>
                  <a:rPr lang="en-US" altLang="zh-CN" dirty="0" err="1"/>
                  <a:t>rbf</a:t>
                </a:r>
                <a:r>
                  <a:rPr lang="en-US" altLang="zh-CN" dirty="0"/>
                  <a:t>),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=90.5%, 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𝑠𝑝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91.3%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095B45F4-B6A4-432B-9FB6-79BEDAF4ED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23203E07-AEE3-4D9E-92C1-C8234AC75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75386"/>
            <a:ext cx="10515600" cy="391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27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394</Words>
  <Application>Microsoft Office PowerPoint</Application>
  <PresentationFormat>宽屏</PresentationFormat>
  <Paragraphs>57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Office 主题​​</vt:lpstr>
      <vt:lpstr>Identifying Interludes in VOCALOID-Related Music</vt:lpstr>
      <vt:lpstr>Content</vt:lpstr>
      <vt:lpstr>Background</vt:lpstr>
      <vt:lpstr>Pipeline</vt:lpstr>
      <vt:lpstr>Project Structure</vt:lpstr>
      <vt:lpstr>About MFCC</vt:lpstr>
      <vt:lpstr>Feature Abstract</vt:lpstr>
      <vt:lpstr>Feature Selection</vt:lpstr>
      <vt:lpstr>Feature Selection (cont.)</vt:lpstr>
      <vt:lpstr>Feature Selection (cont.): Baseline</vt:lpstr>
      <vt:lpstr>Related Work</vt:lpstr>
      <vt:lpstr>Related Work (cont.)</vt:lpstr>
      <vt:lpstr>Future Research</vt:lpstr>
      <vt:lpstr>That’s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classification problem for identifying interludes in VOCALOID-related music</dc:title>
  <dc:creator>GGN_2015</dc:creator>
  <cp:lastModifiedBy>GGN_2015</cp:lastModifiedBy>
  <cp:revision>136</cp:revision>
  <dcterms:created xsi:type="dcterms:W3CDTF">2023-04-18T08:48:26Z</dcterms:created>
  <dcterms:modified xsi:type="dcterms:W3CDTF">2023-04-18T16:06:58Z</dcterms:modified>
</cp:coreProperties>
</file>