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4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9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3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5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0FC5-1FC3-4F05-949C-57E2DA05EC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4650-45CC-4540-B432-D7943FD8A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7990D6-2C30-4B66-8D09-EAF325731973}"/>
              </a:ext>
            </a:extLst>
          </p:cNvPr>
          <p:cNvSpPr/>
          <p:nvPr/>
        </p:nvSpPr>
        <p:spPr>
          <a:xfrm>
            <a:off x="6506096" y="681644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A69CB6-428F-42A2-86CF-B67BC9C3433E}"/>
              </a:ext>
            </a:extLst>
          </p:cNvPr>
          <p:cNvSpPr/>
          <p:nvPr/>
        </p:nvSpPr>
        <p:spPr>
          <a:xfrm>
            <a:off x="6489470" y="2460566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EA66FD-CC46-4931-AA4D-576AFACEB29F}"/>
              </a:ext>
            </a:extLst>
          </p:cNvPr>
          <p:cNvGrpSpPr/>
          <p:nvPr/>
        </p:nvGrpSpPr>
        <p:grpSpPr>
          <a:xfrm>
            <a:off x="8071654" y="3832173"/>
            <a:ext cx="1163782" cy="714894"/>
            <a:chOff x="2036618" y="1504604"/>
            <a:chExt cx="1163782" cy="714894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AF05ECD-C1B0-4A71-9447-57275287C7C9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6A308F6-B0EF-42AD-AD6F-298FCC3C647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59C403C-7BAA-4CB6-9951-38B2C23FCD6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8AD86EF-7F3C-4A28-80D8-5402B4FD7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6C46FFE-518D-4957-BB5B-D49ADD807832}"/>
              </a:ext>
            </a:extLst>
          </p:cNvPr>
          <p:cNvGrpSpPr/>
          <p:nvPr/>
        </p:nvGrpSpPr>
        <p:grpSpPr>
          <a:xfrm>
            <a:off x="8071654" y="4696701"/>
            <a:ext cx="1163782" cy="714894"/>
            <a:chOff x="2036618" y="1504604"/>
            <a:chExt cx="1163782" cy="714894"/>
          </a:xfrm>
        </p:grpSpPr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3DEE25C6-76F6-41B4-866F-398ECC926945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AD2E530-A8C2-47ED-AFB4-2CBE932CDD1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DCA26A-0964-4513-ADE1-48159E93BE60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DA89DF0-B027-4993-937E-0D7582A81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28E06AB-7542-4814-872C-669F2A5120C7}"/>
              </a:ext>
            </a:extLst>
          </p:cNvPr>
          <p:cNvGrpSpPr/>
          <p:nvPr/>
        </p:nvGrpSpPr>
        <p:grpSpPr>
          <a:xfrm>
            <a:off x="8071654" y="5561229"/>
            <a:ext cx="1163782" cy="714894"/>
            <a:chOff x="2036618" y="1504604"/>
            <a:chExt cx="1163782" cy="714894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498A61CC-C522-4B1C-B594-7CF1BF38C0CC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6FED468-146A-4B25-9DDB-19C5342184A6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BC53B40-AD6F-4E37-8235-F4B3AB3E6976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F77DFF4-B076-4DE1-BE4D-533CAD9B4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C7DF57-46F2-44EF-84D4-19DAFC972CC9}"/>
              </a:ext>
            </a:extLst>
          </p:cNvPr>
          <p:cNvGrpSpPr/>
          <p:nvPr/>
        </p:nvGrpSpPr>
        <p:grpSpPr>
          <a:xfrm>
            <a:off x="8104902" y="731510"/>
            <a:ext cx="1163782" cy="714894"/>
            <a:chOff x="2036618" y="1504604"/>
            <a:chExt cx="1163782" cy="714894"/>
          </a:xfrm>
        </p:grpSpPr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E7E38848-389E-4748-8EC5-1FB419B20BCC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1C5ED4-B788-4EE0-90AD-F52AA31BD66D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C3B4022-B4FE-4127-979E-31C6671B51B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A579500-A161-4056-BD36-086176BC9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1F94517-E29C-45D2-A87C-29D7871FC77A}"/>
              </a:ext>
            </a:extLst>
          </p:cNvPr>
          <p:cNvGrpSpPr/>
          <p:nvPr/>
        </p:nvGrpSpPr>
        <p:grpSpPr>
          <a:xfrm>
            <a:off x="8113215" y="1596038"/>
            <a:ext cx="1163782" cy="714894"/>
            <a:chOff x="2036618" y="1504604"/>
            <a:chExt cx="1163782" cy="714894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97311864-63C3-488A-82D1-9CF4BECA15BC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93ECC23-2149-4F27-8FD6-F211DC75217D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826D8AF-1DB5-4ECC-9260-DD9C48844362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7500C2E-1046-4768-8A85-F439A041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BBFAB4-BC35-4BB5-B86D-5CEFD5F67F03}"/>
              </a:ext>
            </a:extLst>
          </p:cNvPr>
          <p:cNvGrpSpPr/>
          <p:nvPr/>
        </p:nvGrpSpPr>
        <p:grpSpPr>
          <a:xfrm>
            <a:off x="8113215" y="2460566"/>
            <a:ext cx="1163782" cy="714894"/>
            <a:chOff x="2036618" y="1504604"/>
            <a:chExt cx="1163782" cy="714894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B99660A8-E1DC-4D39-9975-CC28475FF644}"/>
                </a:ext>
              </a:extLst>
            </p:cNvPr>
            <p:cNvSpPr/>
            <p:nvPr/>
          </p:nvSpPr>
          <p:spPr>
            <a:xfrm rot="5400000">
              <a:off x="2261062" y="1504604"/>
              <a:ext cx="714894" cy="71489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10BE5B-140D-48A0-AFBF-9B6333B7A50E}"/>
                </a:ext>
              </a:extLst>
            </p:cNvPr>
            <p:cNvCxnSpPr>
              <a:cxnSpLocks/>
            </p:cNvCxnSpPr>
            <p:nvPr/>
          </p:nvCxnSpPr>
          <p:spPr>
            <a:xfrm>
              <a:off x="2975956" y="1504604"/>
              <a:ext cx="0" cy="7148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20C640-EE03-4914-87EE-3779B9AF1C93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2036618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F0E6696-0F6F-412F-A5F1-679393E38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956" y="1862051"/>
              <a:ext cx="224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14FAA86-D500-4C4E-AE83-DB8BCE366EBB}"/>
                  </a:ext>
                </a:extLst>
              </p:cNvPr>
              <p:cNvSpPr/>
              <p:nvPr/>
            </p:nvSpPr>
            <p:spPr>
              <a:xfrm>
                <a:off x="8337658" y="918552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14FAA86-D500-4C4E-AE83-DB8BCE366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8" y="918552"/>
                <a:ext cx="465513" cy="30758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72D4094-8E93-44B0-A8BA-ADA07103A378}"/>
                  </a:ext>
                </a:extLst>
              </p:cNvPr>
              <p:cNvSpPr/>
              <p:nvPr/>
            </p:nvSpPr>
            <p:spPr>
              <a:xfrm>
                <a:off x="8362597" y="179553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72D4094-8E93-44B0-A8BA-ADA07103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97" y="1795536"/>
                <a:ext cx="465513" cy="30758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A54A8D-F4E9-475B-A3B4-506EF1952B5A}"/>
                  </a:ext>
                </a:extLst>
              </p:cNvPr>
              <p:cNvSpPr/>
              <p:nvPr/>
            </p:nvSpPr>
            <p:spPr>
              <a:xfrm>
                <a:off x="8354284" y="2664222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A54A8D-F4E9-475B-A3B4-506EF1952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84" y="2664222"/>
                <a:ext cx="465513" cy="307581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5AF8D5D-5E30-4C50-8FE4-B12CD612982C}"/>
                  </a:ext>
                </a:extLst>
              </p:cNvPr>
              <p:cNvSpPr/>
              <p:nvPr/>
            </p:nvSpPr>
            <p:spPr>
              <a:xfrm>
                <a:off x="8321029" y="4035828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5AF8D5D-5E30-4C50-8FE4-B12CD6129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29" y="4035828"/>
                <a:ext cx="465513" cy="307581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4249F96-68CF-4B45-BE75-532CC91F67EC}"/>
                  </a:ext>
                </a:extLst>
              </p:cNvPr>
              <p:cNvSpPr/>
              <p:nvPr/>
            </p:nvSpPr>
            <p:spPr>
              <a:xfrm>
                <a:off x="8337657" y="4896199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4249F96-68CF-4B45-BE75-532CC91F6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7" y="4896199"/>
                <a:ext cx="465513" cy="307581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5A0731C-F84B-49DC-B86E-4295CC56D813}"/>
                  </a:ext>
                </a:extLst>
              </p:cNvPr>
              <p:cNvSpPr/>
              <p:nvPr/>
            </p:nvSpPr>
            <p:spPr>
              <a:xfrm>
                <a:off x="8337657" y="576488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5A0731C-F84B-49DC-B86E-4295CC56D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57" y="5764885"/>
                <a:ext cx="465513" cy="30758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8C6295-D60C-4D42-B9A7-2C1BF17E57DD}"/>
              </a:ext>
            </a:extLst>
          </p:cNvPr>
          <p:cNvCxnSpPr/>
          <p:nvPr/>
        </p:nvCxnSpPr>
        <p:spPr>
          <a:xfrm flipH="1">
            <a:off x="9235436" y="1088957"/>
            <a:ext cx="41561" cy="48297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514456E-97F5-4317-8C04-89E7EBBC236C}"/>
              </a:ext>
            </a:extLst>
          </p:cNvPr>
          <p:cNvCxnSpPr/>
          <p:nvPr/>
        </p:nvCxnSpPr>
        <p:spPr>
          <a:xfrm>
            <a:off x="9276997" y="1088957"/>
            <a:ext cx="3491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410E294-DB8B-49D1-A6C8-E65A5AE8277F}"/>
              </a:ext>
            </a:extLst>
          </p:cNvPr>
          <p:cNvCxnSpPr>
            <a:cxnSpLocks/>
          </p:cNvCxnSpPr>
          <p:nvPr/>
        </p:nvCxnSpPr>
        <p:spPr>
          <a:xfrm>
            <a:off x="9626138" y="918552"/>
            <a:ext cx="0" cy="307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7CED758-AE35-4FF9-A443-8EE8AD282278}"/>
              </a:ext>
            </a:extLst>
          </p:cNvPr>
          <p:cNvSpPr/>
          <p:nvPr/>
        </p:nvSpPr>
        <p:spPr>
          <a:xfrm>
            <a:off x="9214649" y="188906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C3DF11C-68DE-4050-A18A-127C97FE6DB5}"/>
              </a:ext>
            </a:extLst>
          </p:cNvPr>
          <p:cNvSpPr/>
          <p:nvPr/>
        </p:nvSpPr>
        <p:spPr>
          <a:xfrm>
            <a:off x="9225038" y="1039091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E367371-8650-4E20-81EC-9108433FF74B}"/>
              </a:ext>
            </a:extLst>
          </p:cNvPr>
          <p:cNvSpPr/>
          <p:nvPr/>
        </p:nvSpPr>
        <p:spPr>
          <a:xfrm>
            <a:off x="9183471" y="412103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8A16AF2-795E-48D8-AB7D-FB5D0998AA90}"/>
              </a:ext>
            </a:extLst>
          </p:cNvPr>
          <p:cNvSpPr/>
          <p:nvPr/>
        </p:nvSpPr>
        <p:spPr>
          <a:xfrm>
            <a:off x="9166852" y="498868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7E29570-8087-4C71-88F8-4AE1252B60CB}"/>
              </a:ext>
            </a:extLst>
          </p:cNvPr>
          <p:cNvSpPr/>
          <p:nvPr/>
        </p:nvSpPr>
        <p:spPr>
          <a:xfrm>
            <a:off x="9183461" y="2756709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40CDA3-3A96-42E0-8E4C-9F37190A7E19}"/>
              </a:ext>
            </a:extLst>
          </p:cNvPr>
          <p:cNvCxnSpPr/>
          <p:nvPr/>
        </p:nvCxnSpPr>
        <p:spPr>
          <a:xfrm>
            <a:off x="1122218" y="4035828"/>
            <a:ext cx="1620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B4C9923-1FBD-4388-964E-6736A24AFD92}"/>
              </a:ext>
            </a:extLst>
          </p:cNvPr>
          <p:cNvCxnSpPr/>
          <p:nvPr/>
        </p:nvCxnSpPr>
        <p:spPr>
          <a:xfrm>
            <a:off x="1122218" y="4401600"/>
            <a:ext cx="1620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B24C32-A201-4577-9B45-401D1944F7C6}"/>
              </a:ext>
            </a:extLst>
          </p:cNvPr>
          <p:cNvCxnSpPr/>
          <p:nvPr/>
        </p:nvCxnSpPr>
        <p:spPr>
          <a:xfrm>
            <a:off x="1122218" y="4783995"/>
            <a:ext cx="1620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DB90C00-E905-4998-BFAE-91200B6D5080}"/>
              </a:ext>
            </a:extLst>
          </p:cNvPr>
          <p:cNvCxnSpPr>
            <a:cxnSpLocks/>
          </p:cNvCxnSpPr>
          <p:nvPr/>
        </p:nvCxnSpPr>
        <p:spPr>
          <a:xfrm flipV="1">
            <a:off x="1122218" y="5976886"/>
            <a:ext cx="3485805" cy="25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87536C1-B3B9-4275-B98A-070365ECEC4B}"/>
                  </a:ext>
                </a:extLst>
              </p:cNvPr>
              <p:cNvSpPr/>
              <p:nvPr/>
            </p:nvSpPr>
            <p:spPr>
              <a:xfrm>
                <a:off x="665011" y="3869563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87536C1-B3B9-4275-B98A-070365ECE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1" y="3869563"/>
                <a:ext cx="465513" cy="30758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C17035F-957D-4033-BC9A-92CDD83EEBB3}"/>
                  </a:ext>
                </a:extLst>
              </p:cNvPr>
              <p:cNvSpPr/>
              <p:nvPr/>
            </p:nvSpPr>
            <p:spPr>
              <a:xfrm>
                <a:off x="656704" y="4601109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C17035F-957D-4033-BC9A-92CDD83EE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4" y="4601109"/>
                <a:ext cx="465513" cy="30758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635AA04-6ACB-4AB5-8806-3A156221F5BB}"/>
                  </a:ext>
                </a:extLst>
              </p:cNvPr>
              <p:cNvSpPr/>
              <p:nvPr/>
            </p:nvSpPr>
            <p:spPr>
              <a:xfrm>
                <a:off x="651506" y="576488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635AA04-6ACB-4AB5-8806-3A156221F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6" y="5764885"/>
                <a:ext cx="465513" cy="307581"/>
              </a:xfrm>
              <a:prstGeom prst="rect">
                <a:avLst/>
              </a:prstGeom>
              <a:blipFill>
                <a:blip r:embed="rId10"/>
                <a:stretch>
                  <a:fillRect l="-2632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502D697-80F7-4AE3-BBF7-D442C0F7F3F7}"/>
                  </a:ext>
                </a:extLst>
              </p:cNvPr>
              <p:cNvSpPr/>
              <p:nvPr/>
            </p:nvSpPr>
            <p:spPr>
              <a:xfrm>
                <a:off x="644239" y="4256122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502D697-80F7-4AE3-BBF7-D442C0F7F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9" y="4256122"/>
                <a:ext cx="465513" cy="307581"/>
              </a:xfrm>
              <a:prstGeom prst="rect">
                <a:avLst/>
              </a:prstGeom>
              <a:blipFill>
                <a:blip r:embed="rId11"/>
                <a:stretch>
                  <a:fillRect l="-2632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28F430D-5D0F-4BF7-95B4-D33AF306A985}"/>
              </a:ext>
            </a:extLst>
          </p:cNvPr>
          <p:cNvCxnSpPr/>
          <p:nvPr/>
        </p:nvCxnSpPr>
        <p:spPr>
          <a:xfrm flipV="1">
            <a:off x="2743200" y="781395"/>
            <a:ext cx="3762895" cy="3254433"/>
          </a:xfrm>
          <a:prstGeom prst="bentConnector3">
            <a:avLst>
              <a:gd name="adj1" fmla="val 274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EC6655B8-D85E-41BF-929B-5E0A5DC6087F}"/>
              </a:ext>
            </a:extLst>
          </p:cNvPr>
          <p:cNvCxnSpPr>
            <a:cxnSpLocks/>
          </p:cNvCxnSpPr>
          <p:nvPr/>
        </p:nvCxnSpPr>
        <p:spPr>
          <a:xfrm flipV="1">
            <a:off x="2726575" y="918552"/>
            <a:ext cx="3771203" cy="3491361"/>
          </a:xfrm>
          <a:prstGeom prst="bentConnector3">
            <a:avLst>
              <a:gd name="adj1" fmla="val 3611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3631CF6-1359-4D8E-87D1-FE2D14D0E3A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09950" y="1039091"/>
            <a:ext cx="3796146" cy="3752204"/>
          </a:xfrm>
          <a:prstGeom prst="bentConnector3">
            <a:avLst>
              <a:gd name="adj1" fmla="val 4364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8A5C4CF-DE2D-4D99-8E21-68D84768318E}"/>
              </a:ext>
            </a:extLst>
          </p:cNvPr>
          <p:cNvCxnSpPr>
            <a:cxnSpLocks/>
          </p:cNvCxnSpPr>
          <p:nvPr/>
        </p:nvCxnSpPr>
        <p:spPr>
          <a:xfrm flipV="1">
            <a:off x="4608023" y="1226133"/>
            <a:ext cx="0" cy="3952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1A3B04E-7DE0-4C18-B770-B8E489B597E8}"/>
              </a:ext>
            </a:extLst>
          </p:cNvPr>
          <p:cNvCxnSpPr>
            <a:cxnSpLocks/>
          </p:cNvCxnSpPr>
          <p:nvPr/>
        </p:nvCxnSpPr>
        <p:spPr>
          <a:xfrm flipH="1">
            <a:off x="4583088" y="1230291"/>
            <a:ext cx="19230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9AD4C43-B596-46BE-8560-94AB3F6EE7F2}"/>
              </a:ext>
            </a:extLst>
          </p:cNvPr>
          <p:cNvCxnSpPr>
            <a:cxnSpLocks/>
          </p:cNvCxnSpPr>
          <p:nvPr/>
        </p:nvCxnSpPr>
        <p:spPr>
          <a:xfrm flipH="1">
            <a:off x="3804464" y="1745681"/>
            <a:ext cx="26933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3B88DF5-EE2D-445E-85A4-216476DCC761}"/>
              </a:ext>
            </a:extLst>
          </p:cNvPr>
          <p:cNvCxnSpPr>
            <a:cxnSpLocks/>
          </p:cNvCxnSpPr>
          <p:nvPr/>
        </p:nvCxnSpPr>
        <p:spPr>
          <a:xfrm flipH="1">
            <a:off x="4095409" y="1845421"/>
            <a:ext cx="24023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CF222CBC-6956-442B-9FEF-722003676F12}"/>
              </a:ext>
            </a:extLst>
          </p:cNvPr>
          <p:cNvCxnSpPr>
            <a:cxnSpLocks/>
          </p:cNvCxnSpPr>
          <p:nvPr/>
        </p:nvCxnSpPr>
        <p:spPr>
          <a:xfrm flipH="1">
            <a:off x="4344794" y="1961804"/>
            <a:ext cx="21613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8F7370A6-6177-4810-8AC7-18695F80B2F9}"/>
              </a:ext>
            </a:extLst>
          </p:cNvPr>
          <p:cNvCxnSpPr>
            <a:cxnSpLocks/>
          </p:cNvCxnSpPr>
          <p:nvPr/>
        </p:nvCxnSpPr>
        <p:spPr>
          <a:xfrm flipH="1">
            <a:off x="4599709" y="2078174"/>
            <a:ext cx="19063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2E2C72D-CDB5-4A8A-B156-C981C4F40209}"/>
              </a:ext>
            </a:extLst>
          </p:cNvPr>
          <p:cNvCxnSpPr>
            <a:cxnSpLocks/>
          </p:cNvCxnSpPr>
          <p:nvPr/>
        </p:nvCxnSpPr>
        <p:spPr>
          <a:xfrm flipH="1">
            <a:off x="3779530" y="2656969"/>
            <a:ext cx="26933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CFB00EF-77C1-4F60-8852-6CCE903FDB28}"/>
              </a:ext>
            </a:extLst>
          </p:cNvPr>
          <p:cNvCxnSpPr>
            <a:cxnSpLocks/>
          </p:cNvCxnSpPr>
          <p:nvPr/>
        </p:nvCxnSpPr>
        <p:spPr>
          <a:xfrm flipH="1">
            <a:off x="4070475" y="2756709"/>
            <a:ext cx="24023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A29C463-0C81-4D31-A1EB-CB2BDA31827D}"/>
              </a:ext>
            </a:extLst>
          </p:cNvPr>
          <p:cNvCxnSpPr>
            <a:cxnSpLocks/>
          </p:cNvCxnSpPr>
          <p:nvPr/>
        </p:nvCxnSpPr>
        <p:spPr>
          <a:xfrm flipH="1">
            <a:off x="4319860" y="2873092"/>
            <a:ext cx="21613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3E35ED3-894C-4792-BFE0-FFA0384FD863}"/>
              </a:ext>
            </a:extLst>
          </p:cNvPr>
          <p:cNvCxnSpPr>
            <a:cxnSpLocks/>
          </p:cNvCxnSpPr>
          <p:nvPr/>
        </p:nvCxnSpPr>
        <p:spPr>
          <a:xfrm flipH="1">
            <a:off x="4574775" y="2989462"/>
            <a:ext cx="19063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FAC3DE62-D1AA-4D6B-A5FC-EA44F851ADA1}"/>
              </a:ext>
            </a:extLst>
          </p:cNvPr>
          <p:cNvSpPr/>
          <p:nvPr/>
        </p:nvSpPr>
        <p:spPr>
          <a:xfrm>
            <a:off x="3709893" y="168437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A2E4B3B-87D6-4172-BCB2-749AE32B641F}"/>
              </a:ext>
            </a:extLst>
          </p:cNvPr>
          <p:cNvSpPr/>
          <p:nvPr/>
        </p:nvSpPr>
        <p:spPr>
          <a:xfrm>
            <a:off x="4039981" y="180698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ADC8B1F-BE96-4CCA-B6F6-85BA64A11B41}"/>
              </a:ext>
            </a:extLst>
          </p:cNvPr>
          <p:cNvSpPr/>
          <p:nvPr/>
        </p:nvSpPr>
        <p:spPr>
          <a:xfrm>
            <a:off x="4308063" y="1914063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A819538-5911-4BA0-AABF-3FC83A723EE0}"/>
              </a:ext>
            </a:extLst>
          </p:cNvPr>
          <p:cNvSpPr/>
          <p:nvPr/>
        </p:nvSpPr>
        <p:spPr>
          <a:xfrm>
            <a:off x="4556063" y="204806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1A8C1CB-E3CA-4AA3-A065-31D17AF1CA53}"/>
              </a:ext>
            </a:extLst>
          </p:cNvPr>
          <p:cNvSpPr/>
          <p:nvPr/>
        </p:nvSpPr>
        <p:spPr>
          <a:xfrm>
            <a:off x="3712660" y="257593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9199D704-91ED-4FED-B0BB-8D4BE18CE9D0}"/>
              </a:ext>
            </a:extLst>
          </p:cNvPr>
          <p:cNvSpPr/>
          <p:nvPr/>
        </p:nvSpPr>
        <p:spPr>
          <a:xfrm>
            <a:off x="3996686" y="269024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A385929-1E0F-44F6-A118-4F17F8E2A741}"/>
              </a:ext>
            </a:extLst>
          </p:cNvPr>
          <p:cNvSpPr/>
          <p:nvPr/>
        </p:nvSpPr>
        <p:spPr>
          <a:xfrm>
            <a:off x="4277934" y="2823171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A8983DBC-5127-4972-AC6A-1C6193FA657E}"/>
              </a:ext>
            </a:extLst>
          </p:cNvPr>
          <p:cNvSpPr/>
          <p:nvPr/>
        </p:nvSpPr>
        <p:spPr>
          <a:xfrm>
            <a:off x="4529400" y="292301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392366F-E5A9-41ED-89BD-C4E3FF15C6FC}"/>
              </a:ext>
            </a:extLst>
          </p:cNvPr>
          <p:cNvCxnSpPr>
            <a:cxnSpLocks/>
          </p:cNvCxnSpPr>
          <p:nvPr/>
        </p:nvCxnSpPr>
        <p:spPr>
          <a:xfrm flipH="1" flipV="1">
            <a:off x="4095409" y="4035828"/>
            <a:ext cx="2377435" cy="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F700C59B-36CB-4B4C-B500-BA1B171FFF38}"/>
              </a:ext>
            </a:extLst>
          </p:cNvPr>
          <p:cNvCxnSpPr>
            <a:cxnSpLocks/>
          </p:cNvCxnSpPr>
          <p:nvPr/>
        </p:nvCxnSpPr>
        <p:spPr>
          <a:xfrm flipH="1">
            <a:off x="3786793" y="4172995"/>
            <a:ext cx="269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764C77D-0312-4E2A-8AC9-06BBDC8DDC39}"/>
              </a:ext>
            </a:extLst>
          </p:cNvPr>
          <p:cNvCxnSpPr>
            <a:cxnSpLocks/>
          </p:cNvCxnSpPr>
          <p:nvPr/>
        </p:nvCxnSpPr>
        <p:spPr>
          <a:xfrm flipH="1">
            <a:off x="4328173" y="4268598"/>
            <a:ext cx="21613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2D650B6-C0C4-4C8C-923E-8936F7C5F4AF}"/>
              </a:ext>
            </a:extLst>
          </p:cNvPr>
          <p:cNvCxnSpPr>
            <a:cxnSpLocks/>
          </p:cNvCxnSpPr>
          <p:nvPr/>
        </p:nvCxnSpPr>
        <p:spPr>
          <a:xfrm flipH="1">
            <a:off x="4574775" y="4393281"/>
            <a:ext cx="19063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965E7BB9-6FB0-4049-A962-F868979C02A9}"/>
              </a:ext>
            </a:extLst>
          </p:cNvPr>
          <p:cNvSpPr/>
          <p:nvPr/>
        </p:nvSpPr>
        <p:spPr>
          <a:xfrm>
            <a:off x="3696921" y="395889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CBA662C9-FC6F-47C1-960F-77C83224F833}"/>
              </a:ext>
            </a:extLst>
          </p:cNvPr>
          <p:cNvSpPr/>
          <p:nvPr/>
        </p:nvSpPr>
        <p:spPr>
          <a:xfrm>
            <a:off x="4019213" y="3963669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4F20E259-8882-498E-A28F-501921A5395A}"/>
              </a:ext>
            </a:extLst>
          </p:cNvPr>
          <p:cNvSpPr/>
          <p:nvPr/>
        </p:nvSpPr>
        <p:spPr>
          <a:xfrm>
            <a:off x="3704480" y="413347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1F6544D-7104-4771-B8DF-898172D037FD}"/>
              </a:ext>
            </a:extLst>
          </p:cNvPr>
          <p:cNvSpPr/>
          <p:nvPr/>
        </p:nvSpPr>
        <p:spPr>
          <a:xfrm>
            <a:off x="4529400" y="4326833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87EAC68-F19D-4D0D-924F-C889359A2CBB}"/>
              </a:ext>
            </a:extLst>
          </p:cNvPr>
          <p:cNvCxnSpPr>
            <a:cxnSpLocks/>
          </p:cNvCxnSpPr>
          <p:nvPr/>
        </p:nvCxnSpPr>
        <p:spPr>
          <a:xfrm flipH="1" flipV="1">
            <a:off x="3778477" y="4048305"/>
            <a:ext cx="22228" cy="1716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B66D7CB-127C-46CA-9815-8B780364A92C}"/>
              </a:ext>
            </a:extLst>
          </p:cNvPr>
          <p:cNvCxnSpPr>
            <a:cxnSpLocks/>
          </p:cNvCxnSpPr>
          <p:nvPr/>
        </p:nvCxnSpPr>
        <p:spPr>
          <a:xfrm flipH="1" flipV="1">
            <a:off x="4086563" y="4002594"/>
            <a:ext cx="20766" cy="1638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8E3E684E-36E1-4FE2-A000-7285291BA9A9}"/>
              </a:ext>
            </a:extLst>
          </p:cNvPr>
          <p:cNvCxnSpPr>
            <a:cxnSpLocks/>
          </p:cNvCxnSpPr>
          <p:nvPr/>
        </p:nvCxnSpPr>
        <p:spPr>
          <a:xfrm flipH="1" flipV="1">
            <a:off x="4361191" y="4006761"/>
            <a:ext cx="3366" cy="1874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862BA370-38F0-4F7C-AB02-6B9503D685D7}"/>
              </a:ext>
            </a:extLst>
          </p:cNvPr>
          <p:cNvCxnSpPr>
            <a:cxnSpLocks/>
          </p:cNvCxnSpPr>
          <p:nvPr/>
        </p:nvCxnSpPr>
        <p:spPr>
          <a:xfrm flipH="1" flipV="1">
            <a:off x="4593035" y="4107040"/>
            <a:ext cx="12044" cy="20070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345843DF-49E6-40ED-A5A8-30A05FC3004C}"/>
              </a:ext>
            </a:extLst>
          </p:cNvPr>
          <p:cNvSpPr/>
          <p:nvPr/>
        </p:nvSpPr>
        <p:spPr>
          <a:xfrm>
            <a:off x="4305811" y="4223905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20BE7141-E8C3-4971-B951-AB8088E1BE5A}"/>
              </a:ext>
            </a:extLst>
          </p:cNvPr>
          <p:cNvSpPr/>
          <p:nvPr/>
        </p:nvSpPr>
        <p:spPr>
          <a:xfrm>
            <a:off x="4021989" y="4356449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03E7BD5-364B-4F4D-BC0B-9D7CCD6ADA5D}"/>
              </a:ext>
            </a:extLst>
          </p:cNvPr>
          <p:cNvSpPr/>
          <p:nvPr/>
        </p:nvSpPr>
        <p:spPr>
          <a:xfrm>
            <a:off x="4305391" y="4713382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16BD542-DB0B-4D38-82EA-04E1333B3D07}"/>
              </a:ext>
            </a:extLst>
          </p:cNvPr>
          <p:cNvSpPr/>
          <p:nvPr/>
        </p:nvSpPr>
        <p:spPr>
          <a:xfrm>
            <a:off x="4556063" y="591142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93E0ED1-371F-4EBE-9CDF-48CDE4B6B08B}"/>
              </a:ext>
            </a:extLst>
          </p:cNvPr>
          <p:cNvCxnSpPr>
            <a:cxnSpLocks/>
          </p:cNvCxnSpPr>
          <p:nvPr/>
        </p:nvCxnSpPr>
        <p:spPr>
          <a:xfrm flipH="1" flipV="1">
            <a:off x="4095414" y="4907725"/>
            <a:ext cx="2377435" cy="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3A0C35E-985A-42F3-8BC8-853396E308D2}"/>
              </a:ext>
            </a:extLst>
          </p:cNvPr>
          <p:cNvCxnSpPr>
            <a:cxnSpLocks/>
          </p:cNvCxnSpPr>
          <p:nvPr/>
        </p:nvCxnSpPr>
        <p:spPr>
          <a:xfrm flipH="1">
            <a:off x="3803424" y="5028266"/>
            <a:ext cx="269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90E77D5-FC51-47FE-8597-C2E657F65F83}"/>
              </a:ext>
            </a:extLst>
          </p:cNvPr>
          <p:cNvCxnSpPr>
            <a:cxnSpLocks/>
          </p:cNvCxnSpPr>
          <p:nvPr/>
        </p:nvCxnSpPr>
        <p:spPr>
          <a:xfrm flipH="1">
            <a:off x="4353117" y="5165434"/>
            <a:ext cx="21613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75EE9FCC-5102-4082-85AC-29F13E380D07}"/>
              </a:ext>
            </a:extLst>
          </p:cNvPr>
          <p:cNvCxnSpPr>
            <a:cxnSpLocks/>
          </p:cNvCxnSpPr>
          <p:nvPr/>
        </p:nvCxnSpPr>
        <p:spPr>
          <a:xfrm flipH="1">
            <a:off x="4591406" y="5298430"/>
            <a:ext cx="19063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D7DF28E7-4689-4152-AAFC-C154E68F7620}"/>
              </a:ext>
            </a:extLst>
          </p:cNvPr>
          <p:cNvSpPr/>
          <p:nvPr/>
        </p:nvSpPr>
        <p:spPr>
          <a:xfrm>
            <a:off x="3721111" y="4988747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EFB44B88-708E-4D13-AE32-17D01CA1CAEB}"/>
              </a:ext>
            </a:extLst>
          </p:cNvPr>
          <p:cNvSpPr/>
          <p:nvPr/>
        </p:nvSpPr>
        <p:spPr>
          <a:xfrm>
            <a:off x="4028907" y="483862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D6609E9F-0892-44E7-BE32-DC3E9B982F64}"/>
              </a:ext>
            </a:extLst>
          </p:cNvPr>
          <p:cNvSpPr/>
          <p:nvPr/>
        </p:nvSpPr>
        <p:spPr>
          <a:xfrm>
            <a:off x="4295433" y="508692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FF04BB95-6BBF-4F3B-9BB9-5EB4E1732C88}"/>
              </a:ext>
            </a:extLst>
          </p:cNvPr>
          <p:cNvSpPr/>
          <p:nvPr/>
        </p:nvSpPr>
        <p:spPr>
          <a:xfrm>
            <a:off x="4520629" y="5244238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CBB782EE-C950-47DC-AA61-253CF9878FB8}"/>
              </a:ext>
            </a:extLst>
          </p:cNvPr>
          <p:cNvCxnSpPr>
            <a:cxnSpLocks/>
          </p:cNvCxnSpPr>
          <p:nvPr/>
        </p:nvCxnSpPr>
        <p:spPr>
          <a:xfrm flipH="1" flipV="1">
            <a:off x="4095408" y="5648545"/>
            <a:ext cx="2377435" cy="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73BC7FD5-B463-4AB8-ABD4-89979D632FC7}"/>
              </a:ext>
            </a:extLst>
          </p:cNvPr>
          <p:cNvCxnSpPr>
            <a:cxnSpLocks/>
          </p:cNvCxnSpPr>
          <p:nvPr/>
        </p:nvCxnSpPr>
        <p:spPr>
          <a:xfrm flipH="1" flipV="1">
            <a:off x="3803418" y="5764885"/>
            <a:ext cx="2694368" cy="4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82759ABF-A089-453F-97E4-B143A0521A54}"/>
              </a:ext>
            </a:extLst>
          </p:cNvPr>
          <p:cNvCxnSpPr>
            <a:cxnSpLocks/>
          </p:cNvCxnSpPr>
          <p:nvPr/>
        </p:nvCxnSpPr>
        <p:spPr>
          <a:xfrm flipH="1">
            <a:off x="4361191" y="5881315"/>
            <a:ext cx="2097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BF68084-B07B-4319-9A36-1E489A5270A6}"/>
              </a:ext>
            </a:extLst>
          </p:cNvPr>
          <p:cNvCxnSpPr>
            <a:cxnSpLocks/>
          </p:cNvCxnSpPr>
          <p:nvPr/>
        </p:nvCxnSpPr>
        <p:spPr>
          <a:xfrm flipH="1">
            <a:off x="4599713" y="6114067"/>
            <a:ext cx="18731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7D2E5CCE-9636-46A3-9C2B-3F8962B41924}"/>
              </a:ext>
            </a:extLst>
          </p:cNvPr>
          <p:cNvSpPr/>
          <p:nvPr/>
        </p:nvSpPr>
        <p:spPr>
          <a:xfrm>
            <a:off x="1559139" y="793873"/>
            <a:ext cx="766513" cy="41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周期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286C4628-47D7-4DC1-86A5-2D6C1C0366B0}"/>
              </a:ext>
            </a:extLst>
          </p:cNvPr>
          <p:cNvSpPr/>
          <p:nvPr/>
        </p:nvSpPr>
        <p:spPr>
          <a:xfrm>
            <a:off x="1566412" y="1284317"/>
            <a:ext cx="766513" cy="41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周期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F6C8963-9F53-47A1-B0FD-7B8D6DC45B2F}"/>
              </a:ext>
            </a:extLst>
          </p:cNvPr>
          <p:cNvSpPr/>
          <p:nvPr/>
        </p:nvSpPr>
        <p:spPr>
          <a:xfrm>
            <a:off x="1576736" y="1967004"/>
            <a:ext cx="766513" cy="41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周期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45A183C7-012D-46F4-98DD-A2A5544867A9}"/>
                  </a:ext>
                </a:extLst>
              </p:cNvPr>
              <p:cNvSpPr/>
              <p:nvPr/>
            </p:nvSpPr>
            <p:spPr>
              <a:xfrm>
                <a:off x="6421931" y="596937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45A183C7-012D-46F4-98DD-A2A554486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31" y="596937"/>
                <a:ext cx="338415" cy="3075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1194F31-5E89-4074-AA48-F16859EA92E4}"/>
                  </a:ext>
                </a:extLst>
              </p:cNvPr>
              <p:cNvSpPr/>
              <p:nvPr/>
            </p:nvSpPr>
            <p:spPr>
              <a:xfrm>
                <a:off x="6397337" y="796967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1194F31-5E89-4074-AA48-F16859EA9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337" y="796967"/>
                <a:ext cx="465513" cy="3075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3014C745-577A-45C6-BDF1-9626ED1DB9F1}"/>
                  </a:ext>
                </a:extLst>
              </p:cNvPr>
              <p:cNvSpPr/>
              <p:nvPr/>
            </p:nvSpPr>
            <p:spPr>
              <a:xfrm>
                <a:off x="6381406" y="978877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3014C745-577A-45C6-BDF1-9626ED1D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06" y="978877"/>
                <a:ext cx="465513" cy="3075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31D0F47C-01B5-45F4-A3C1-EB41FB1DE1B7}"/>
                  </a:ext>
                </a:extLst>
              </p:cNvPr>
              <p:cNvSpPr/>
              <p:nvPr/>
            </p:nvSpPr>
            <p:spPr>
              <a:xfrm>
                <a:off x="6396993" y="117686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31D0F47C-01B5-45F4-A3C1-EB41FB1DE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3" y="1176865"/>
                <a:ext cx="465513" cy="3075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1AEFF737-D4A3-41ED-A468-10B16A25742F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1388225" y="1001691"/>
            <a:ext cx="1709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7A15514-599A-41F7-B479-6A07BDA396F7}"/>
              </a:ext>
            </a:extLst>
          </p:cNvPr>
          <p:cNvCxnSpPr>
            <a:cxnSpLocks/>
          </p:cNvCxnSpPr>
          <p:nvPr/>
        </p:nvCxnSpPr>
        <p:spPr>
          <a:xfrm flipV="1">
            <a:off x="936568" y="1480299"/>
            <a:ext cx="622571" cy="4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13080E79-3DD7-4493-A22C-9A83AB8A2C16}"/>
              </a:ext>
            </a:extLst>
          </p:cNvPr>
          <p:cNvCxnSpPr>
            <a:cxnSpLocks/>
          </p:cNvCxnSpPr>
          <p:nvPr/>
        </p:nvCxnSpPr>
        <p:spPr>
          <a:xfrm>
            <a:off x="1405822" y="2074642"/>
            <a:ext cx="1709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6E631BDA-15AE-424E-AC73-137F8A2A1E51}"/>
              </a:ext>
            </a:extLst>
          </p:cNvPr>
          <p:cNvCxnSpPr>
            <a:cxnSpLocks/>
            <a:stCxn id="231" idx="4"/>
          </p:cNvCxnSpPr>
          <p:nvPr/>
        </p:nvCxnSpPr>
        <p:spPr>
          <a:xfrm flipH="1" flipV="1">
            <a:off x="1382242" y="993379"/>
            <a:ext cx="1288" cy="53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189BA59C-09B0-49CA-95FB-60763B9EDCD4}"/>
              </a:ext>
            </a:extLst>
          </p:cNvPr>
          <p:cNvSpPr/>
          <p:nvPr/>
        </p:nvSpPr>
        <p:spPr>
          <a:xfrm>
            <a:off x="1314946" y="1409001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2BA0EA81-04EB-4363-899A-B874A6ED13EB}"/>
                  </a:ext>
                </a:extLst>
              </p:cNvPr>
              <p:cNvSpPr/>
              <p:nvPr/>
            </p:nvSpPr>
            <p:spPr>
              <a:xfrm>
                <a:off x="533557" y="1326508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2BA0EA81-04EB-4363-899A-B874A6ED1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57" y="1326508"/>
                <a:ext cx="465513" cy="307581"/>
              </a:xfrm>
              <a:prstGeom prst="rect">
                <a:avLst/>
              </a:prstGeom>
              <a:blipFill>
                <a:blip r:embed="rId16"/>
                <a:stretch>
                  <a:fillRect l="-3947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AC2BDC47-7569-41DF-8214-BFE49957B233}"/>
                  </a:ext>
                </a:extLst>
              </p:cNvPr>
              <p:cNvSpPr/>
              <p:nvPr/>
            </p:nvSpPr>
            <p:spPr>
              <a:xfrm>
                <a:off x="1219357" y="170393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AC2BDC47-7569-41DF-8214-BFE49957B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357" y="170393"/>
                <a:ext cx="465513" cy="307581"/>
              </a:xfrm>
              <a:prstGeom prst="rect">
                <a:avLst/>
              </a:prstGeom>
              <a:blipFill>
                <a:blip r:embed="rId17"/>
                <a:stretch>
                  <a:fillRect l="-7895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E1B5C2D1-60E2-4B53-8839-33F4701EEEE8}"/>
              </a:ext>
            </a:extLst>
          </p:cNvPr>
          <p:cNvCxnSpPr>
            <a:cxnSpLocks/>
          </p:cNvCxnSpPr>
          <p:nvPr/>
        </p:nvCxnSpPr>
        <p:spPr>
          <a:xfrm flipV="1">
            <a:off x="2332925" y="990251"/>
            <a:ext cx="622571" cy="4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8D57BDE-4E16-41DE-A671-AD33B93045D3}"/>
              </a:ext>
            </a:extLst>
          </p:cNvPr>
          <p:cNvCxnSpPr>
            <a:cxnSpLocks/>
          </p:cNvCxnSpPr>
          <p:nvPr/>
        </p:nvCxnSpPr>
        <p:spPr>
          <a:xfrm flipV="1">
            <a:off x="2348563" y="2180030"/>
            <a:ext cx="28711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AA0F8578-7886-4177-94C2-74BC6F1E13F2}"/>
              </a:ext>
            </a:extLst>
          </p:cNvPr>
          <p:cNvCxnSpPr>
            <a:endCxn id="4" idx="0"/>
          </p:cNvCxnSpPr>
          <p:nvPr/>
        </p:nvCxnSpPr>
        <p:spPr>
          <a:xfrm flipV="1">
            <a:off x="2955496" y="681644"/>
            <a:ext cx="4345851" cy="320046"/>
          </a:xfrm>
          <a:prstGeom prst="bentConnector4">
            <a:avLst>
              <a:gd name="adj1" fmla="val -275"/>
              <a:gd name="adj2" fmla="val 1714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62405735-5793-452D-B75C-3B12807241B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63113" y="3363564"/>
            <a:ext cx="4304982" cy="46860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70A2EF56-7DC6-4032-99C9-C8F68FF6120D}"/>
              </a:ext>
            </a:extLst>
          </p:cNvPr>
          <p:cNvCxnSpPr>
            <a:cxnSpLocks/>
          </p:cNvCxnSpPr>
          <p:nvPr/>
        </p:nvCxnSpPr>
        <p:spPr>
          <a:xfrm>
            <a:off x="2947182" y="986094"/>
            <a:ext cx="4609" cy="2377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3E117274-8A46-4F03-BC85-9F0287E8D580}"/>
              </a:ext>
            </a:extLst>
          </p:cNvPr>
          <p:cNvSpPr/>
          <p:nvPr/>
        </p:nvSpPr>
        <p:spPr>
          <a:xfrm>
            <a:off x="2886564" y="929951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7211BEA-B479-4EAD-9A3C-73586ED35B13}"/>
              </a:ext>
            </a:extLst>
          </p:cNvPr>
          <p:cNvCxnSpPr>
            <a:cxnSpLocks/>
          </p:cNvCxnSpPr>
          <p:nvPr/>
        </p:nvCxnSpPr>
        <p:spPr>
          <a:xfrm flipV="1">
            <a:off x="2332925" y="1445365"/>
            <a:ext cx="5198406" cy="21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8D675B87-C16B-450F-ACC6-6ABCA81690B8}"/>
              </a:ext>
            </a:extLst>
          </p:cNvPr>
          <p:cNvCxnSpPr>
            <a:cxnSpLocks/>
          </p:cNvCxnSpPr>
          <p:nvPr/>
        </p:nvCxnSpPr>
        <p:spPr>
          <a:xfrm>
            <a:off x="7531331" y="1445365"/>
            <a:ext cx="0" cy="125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E654B43-7A5D-4CF7-845E-577EEB9F9EF4}"/>
              </a:ext>
            </a:extLst>
          </p:cNvPr>
          <p:cNvCxnSpPr>
            <a:cxnSpLocks/>
          </p:cNvCxnSpPr>
          <p:nvPr/>
        </p:nvCxnSpPr>
        <p:spPr>
          <a:xfrm>
            <a:off x="6078800" y="1458885"/>
            <a:ext cx="0" cy="3127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" name="椭圆 261">
            <a:extLst>
              <a:ext uri="{FF2B5EF4-FFF2-40B4-BE49-F238E27FC236}">
                <a16:creationId xmlns:a16="http://schemas.microsoft.com/office/drawing/2014/main" id="{4D9BECFA-3A95-4C28-8C5C-F608CD80A717}"/>
              </a:ext>
            </a:extLst>
          </p:cNvPr>
          <p:cNvSpPr/>
          <p:nvPr/>
        </p:nvSpPr>
        <p:spPr>
          <a:xfrm>
            <a:off x="6007405" y="1393430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25E6EA0-81AC-4392-BC49-31D364C596EE}"/>
              </a:ext>
            </a:extLst>
          </p:cNvPr>
          <p:cNvCxnSpPr>
            <a:cxnSpLocks/>
          </p:cNvCxnSpPr>
          <p:nvPr/>
        </p:nvCxnSpPr>
        <p:spPr>
          <a:xfrm>
            <a:off x="6068661" y="4598650"/>
            <a:ext cx="14893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13FAD555-0923-49F5-8442-2809E50F541C}"/>
              </a:ext>
            </a:extLst>
          </p:cNvPr>
          <p:cNvCxnSpPr>
            <a:cxnSpLocks/>
          </p:cNvCxnSpPr>
          <p:nvPr/>
        </p:nvCxnSpPr>
        <p:spPr>
          <a:xfrm flipH="1">
            <a:off x="7557996" y="4598650"/>
            <a:ext cx="2" cy="98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4DCCDF2A-3D8F-4475-9A5F-8DFBC66EB77B}"/>
              </a:ext>
            </a:extLst>
          </p:cNvPr>
          <p:cNvCxnSpPr>
            <a:cxnSpLocks/>
          </p:cNvCxnSpPr>
          <p:nvPr/>
        </p:nvCxnSpPr>
        <p:spPr>
          <a:xfrm flipH="1">
            <a:off x="2636350" y="2170674"/>
            <a:ext cx="8170" cy="3316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E37986D-06CB-4AA8-A3B7-22862599402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635559" y="5443927"/>
            <a:ext cx="4632536" cy="1173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C6EC84F8-6DAE-4E9A-BE73-F99A1F6FF27E}"/>
              </a:ext>
            </a:extLst>
          </p:cNvPr>
          <p:cNvCxnSpPr>
            <a:cxnSpLocks/>
          </p:cNvCxnSpPr>
          <p:nvPr/>
        </p:nvCxnSpPr>
        <p:spPr>
          <a:xfrm flipV="1">
            <a:off x="2627584" y="2375373"/>
            <a:ext cx="5198406" cy="21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6612390-603E-453A-8AB7-6E991023B663}"/>
              </a:ext>
            </a:extLst>
          </p:cNvPr>
          <p:cNvCxnSpPr>
            <a:cxnSpLocks/>
          </p:cNvCxnSpPr>
          <p:nvPr/>
        </p:nvCxnSpPr>
        <p:spPr>
          <a:xfrm>
            <a:off x="7825990" y="2377965"/>
            <a:ext cx="0" cy="98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DF1E0772-7E3E-4CDD-88DA-43A8D7AC913D}"/>
              </a:ext>
            </a:extLst>
          </p:cNvPr>
          <p:cNvSpPr/>
          <p:nvPr/>
        </p:nvSpPr>
        <p:spPr>
          <a:xfrm>
            <a:off x="2556033" y="232535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63FA4DB6-D382-4C23-966F-C8089BDCFB44}"/>
                  </a:ext>
                </a:extLst>
              </p:cNvPr>
              <p:cNvSpPr/>
              <p:nvPr/>
            </p:nvSpPr>
            <p:spPr>
              <a:xfrm>
                <a:off x="7100455" y="60221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63FA4DB6-D382-4C23-966F-C8089BDCF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455" y="602216"/>
                <a:ext cx="465513" cy="3075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AB9AFF03-9186-4DFA-8E40-8AE2A0245EF3}"/>
              </a:ext>
            </a:extLst>
          </p:cNvPr>
          <p:cNvCxnSpPr>
            <a:cxnSpLocks/>
          </p:cNvCxnSpPr>
          <p:nvPr/>
        </p:nvCxnSpPr>
        <p:spPr>
          <a:xfrm flipH="1">
            <a:off x="5508392" y="255766"/>
            <a:ext cx="11263" cy="5267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053B1DDD-0129-46AC-82C3-CEBD2DBB09E5}"/>
              </a:ext>
            </a:extLst>
          </p:cNvPr>
          <p:cNvCxnSpPr>
            <a:cxnSpLocks/>
          </p:cNvCxnSpPr>
          <p:nvPr/>
        </p:nvCxnSpPr>
        <p:spPr>
          <a:xfrm>
            <a:off x="6874640" y="244283"/>
            <a:ext cx="12460" cy="437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961BEB5A-DAD6-4EC7-90CE-EE40F8DD26F9}"/>
              </a:ext>
            </a:extLst>
          </p:cNvPr>
          <p:cNvSpPr/>
          <p:nvPr/>
        </p:nvSpPr>
        <p:spPr>
          <a:xfrm>
            <a:off x="5433768" y="180743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43E69DC0-110B-4EA0-96CD-F86F9B504552}"/>
              </a:ext>
            </a:extLst>
          </p:cNvPr>
          <p:cNvCxnSpPr>
            <a:cxnSpLocks/>
          </p:cNvCxnSpPr>
          <p:nvPr/>
        </p:nvCxnSpPr>
        <p:spPr>
          <a:xfrm flipV="1">
            <a:off x="1683074" y="231679"/>
            <a:ext cx="5198406" cy="21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F860C220-1DAD-42C5-A179-20F1CA80842B}"/>
              </a:ext>
            </a:extLst>
          </p:cNvPr>
          <p:cNvCxnSpPr>
            <a:cxnSpLocks/>
          </p:cNvCxnSpPr>
          <p:nvPr/>
        </p:nvCxnSpPr>
        <p:spPr>
          <a:xfrm flipV="1">
            <a:off x="5522600" y="1538638"/>
            <a:ext cx="1649583" cy="1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7D4D4BF8-BD4B-4ECB-9731-A1E5993D12CA}"/>
              </a:ext>
            </a:extLst>
          </p:cNvPr>
          <p:cNvCxnSpPr>
            <a:cxnSpLocks/>
          </p:cNvCxnSpPr>
          <p:nvPr/>
        </p:nvCxnSpPr>
        <p:spPr>
          <a:xfrm>
            <a:off x="7172183" y="1539570"/>
            <a:ext cx="0" cy="125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AE37C3-5813-4E51-A02A-ACE3AFB759D3}"/>
              </a:ext>
            </a:extLst>
          </p:cNvPr>
          <p:cNvSpPr/>
          <p:nvPr/>
        </p:nvSpPr>
        <p:spPr>
          <a:xfrm>
            <a:off x="6506096" y="1571105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A5B21FA8-AC32-4656-AD4F-01A06639088B}"/>
              </a:ext>
            </a:extLst>
          </p:cNvPr>
          <p:cNvSpPr/>
          <p:nvPr/>
        </p:nvSpPr>
        <p:spPr>
          <a:xfrm>
            <a:off x="5467241" y="1492100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8787D6D8-0E7D-4C8F-A639-6CC7D0F58258}"/>
                  </a:ext>
                </a:extLst>
              </p:cNvPr>
              <p:cNvSpPr/>
              <p:nvPr/>
            </p:nvSpPr>
            <p:spPr>
              <a:xfrm>
                <a:off x="6718391" y="610000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8787D6D8-0E7D-4C8F-A639-6CC7D0F58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91" y="610000"/>
                <a:ext cx="465513" cy="3075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79894C3D-69D1-431A-B00E-1CB1C58A93CB}"/>
                  </a:ext>
                </a:extLst>
              </p:cNvPr>
              <p:cNvSpPr/>
              <p:nvPr/>
            </p:nvSpPr>
            <p:spPr>
              <a:xfrm>
                <a:off x="7814751" y="92686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79894C3D-69D1-431A-B00E-1CB1C58A9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51" y="926866"/>
                <a:ext cx="465513" cy="3075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91F35115-2A5D-4EC6-A368-D89BE4C8A241}"/>
              </a:ext>
            </a:extLst>
          </p:cNvPr>
          <p:cNvCxnSpPr>
            <a:cxnSpLocks/>
          </p:cNvCxnSpPr>
          <p:nvPr/>
        </p:nvCxnSpPr>
        <p:spPr>
          <a:xfrm flipV="1">
            <a:off x="5522600" y="3710101"/>
            <a:ext cx="1649583" cy="1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AAEF21B2-7B5C-441A-91D2-49BB78F67095}"/>
              </a:ext>
            </a:extLst>
          </p:cNvPr>
          <p:cNvCxnSpPr>
            <a:cxnSpLocks/>
          </p:cNvCxnSpPr>
          <p:nvPr/>
        </p:nvCxnSpPr>
        <p:spPr>
          <a:xfrm>
            <a:off x="7172183" y="3689309"/>
            <a:ext cx="12786" cy="292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CF72A9B-7A7A-4E5A-9F01-8BCEB6EC240C}"/>
              </a:ext>
            </a:extLst>
          </p:cNvPr>
          <p:cNvSpPr/>
          <p:nvPr/>
        </p:nvSpPr>
        <p:spPr>
          <a:xfrm>
            <a:off x="6472844" y="3832173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sp>
        <p:nvSpPr>
          <p:cNvPr id="323" name="椭圆 322">
            <a:extLst>
              <a:ext uri="{FF2B5EF4-FFF2-40B4-BE49-F238E27FC236}">
                <a16:creationId xmlns:a16="http://schemas.microsoft.com/office/drawing/2014/main" id="{72ECD904-A586-4400-B8E3-F3FE1334C801}"/>
              </a:ext>
            </a:extLst>
          </p:cNvPr>
          <p:cNvSpPr/>
          <p:nvPr/>
        </p:nvSpPr>
        <p:spPr>
          <a:xfrm>
            <a:off x="5459384" y="364200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C64FF6BA-4563-4D26-BDF8-D8089346509A}"/>
              </a:ext>
            </a:extLst>
          </p:cNvPr>
          <p:cNvCxnSpPr>
            <a:cxnSpLocks/>
          </p:cNvCxnSpPr>
          <p:nvPr/>
        </p:nvCxnSpPr>
        <p:spPr>
          <a:xfrm flipV="1">
            <a:off x="5522600" y="4641454"/>
            <a:ext cx="1649583" cy="1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22964E86-4D22-42C1-9F2F-9AC3A436D55E}"/>
              </a:ext>
            </a:extLst>
          </p:cNvPr>
          <p:cNvCxnSpPr>
            <a:cxnSpLocks/>
          </p:cNvCxnSpPr>
          <p:nvPr/>
        </p:nvCxnSpPr>
        <p:spPr>
          <a:xfrm>
            <a:off x="7165790" y="4645117"/>
            <a:ext cx="12786" cy="292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7AB7439-416E-420B-80A6-E73B53E72504}"/>
              </a:ext>
            </a:extLst>
          </p:cNvPr>
          <p:cNvSpPr/>
          <p:nvPr/>
        </p:nvSpPr>
        <p:spPr>
          <a:xfrm>
            <a:off x="6472844" y="4696701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sp>
        <p:nvSpPr>
          <p:cNvPr id="326" name="椭圆 325">
            <a:extLst>
              <a:ext uri="{FF2B5EF4-FFF2-40B4-BE49-F238E27FC236}">
                <a16:creationId xmlns:a16="http://schemas.microsoft.com/office/drawing/2014/main" id="{7FCA75BF-1512-4372-B8B0-1F85998B5974}"/>
              </a:ext>
            </a:extLst>
          </p:cNvPr>
          <p:cNvSpPr/>
          <p:nvPr/>
        </p:nvSpPr>
        <p:spPr>
          <a:xfrm>
            <a:off x="5476007" y="4573102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7C22F358-CFCE-409E-97A5-E70BCDA25840}"/>
              </a:ext>
            </a:extLst>
          </p:cNvPr>
          <p:cNvCxnSpPr>
            <a:cxnSpLocks/>
          </p:cNvCxnSpPr>
          <p:nvPr/>
        </p:nvCxnSpPr>
        <p:spPr>
          <a:xfrm flipV="1">
            <a:off x="5507106" y="5514631"/>
            <a:ext cx="1649583" cy="1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286F57AB-DA30-4277-AA1D-396BDE7B53EE}"/>
              </a:ext>
            </a:extLst>
          </p:cNvPr>
          <p:cNvCxnSpPr>
            <a:cxnSpLocks/>
          </p:cNvCxnSpPr>
          <p:nvPr/>
        </p:nvCxnSpPr>
        <p:spPr>
          <a:xfrm>
            <a:off x="7160247" y="5512411"/>
            <a:ext cx="12786" cy="292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24E5E19-1FDF-428A-8545-90F78B5BF5CF}"/>
              </a:ext>
            </a:extLst>
          </p:cNvPr>
          <p:cNvSpPr/>
          <p:nvPr/>
        </p:nvSpPr>
        <p:spPr>
          <a:xfrm>
            <a:off x="6472844" y="5561229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880B22D-F867-4CB5-8FF2-198318DE700F}"/>
              </a:ext>
            </a:extLst>
          </p:cNvPr>
          <p:cNvSpPr/>
          <p:nvPr/>
        </p:nvSpPr>
        <p:spPr>
          <a:xfrm>
            <a:off x="9759134" y="408397"/>
            <a:ext cx="2020008" cy="428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逻辑电路图</a:t>
            </a:r>
          </a:p>
        </p:txBody>
      </p: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CDDEDB9C-E530-41BB-9DAF-7A899D00A9D6}"/>
              </a:ext>
            </a:extLst>
          </p:cNvPr>
          <p:cNvCxnSpPr>
            <a:cxnSpLocks/>
          </p:cNvCxnSpPr>
          <p:nvPr/>
        </p:nvCxnSpPr>
        <p:spPr>
          <a:xfrm>
            <a:off x="1109752" y="2285999"/>
            <a:ext cx="466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6A9743A6-35BE-41E8-B336-F24E339D8E1E}"/>
              </a:ext>
            </a:extLst>
          </p:cNvPr>
          <p:cNvCxnSpPr>
            <a:cxnSpLocks/>
          </p:cNvCxnSpPr>
          <p:nvPr/>
        </p:nvCxnSpPr>
        <p:spPr>
          <a:xfrm flipH="1">
            <a:off x="2479268" y="981997"/>
            <a:ext cx="2221" cy="813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6733B3CF-5612-4F0F-B783-C0A7995AE06D}"/>
              </a:ext>
            </a:extLst>
          </p:cNvPr>
          <p:cNvCxnSpPr>
            <a:cxnSpLocks/>
          </p:cNvCxnSpPr>
          <p:nvPr/>
        </p:nvCxnSpPr>
        <p:spPr>
          <a:xfrm flipH="1">
            <a:off x="2621973" y="1454733"/>
            <a:ext cx="9309" cy="469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9" name="椭圆 338">
            <a:extLst>
              <a:ext uri="{FF2B5EF4-FFF2-40B4-BE49-F238E27FC236}">
                <a16:creationId xmlns:a16="http://schemas.microsoft.com/office/drawing/2014/main" id="{11B372ED-0052-487F-ACDA-26895C84A89B}"/>
              </a:ext>
            </a:extLst>
          </p:cNvPr>
          <p:cNvSpPr/>
          <p:nvPr/>
        </p:nvSpPr>
        <p:spPr>
          <a:xfrm>
            <a:off x="2411214" y="929951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9FC0ABA2-8AF3-481B-84FF-E6EB64E90C48}"/>
              </a:ext>
            </a:extLst>
          </p:cNvPr>
          <p:cNvSpPr/>
          <p:nvPr/>
        </p:nvSpPr>
        <p:spPr>
          <a:xfrm>
            <a:off x="2560809" y="1410096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A5934ABC-B4B3-4AE8-A148-739D1E2D96EC}"/>
              </a:ext>
            </a:extLst>
          </p:cNvPr>
          <p:cNvCxnSpPr>
            <a:cxnSpLocks/>
          </p:cNvCxnSpPr>
          <p:nvPr/>
        </p:nvCxnSpPr>
        <p:spPr>
          <a:xfrm>
            <a:off x="1411781" y="1787340"/>
            <a:ext cx="10674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081A0C61-39FD-4CB4-9A45-9F891984C7AE}"/>
              </a:ext>
            </a:extLst>
          </p:cNvPr>
          <p:cNvCxnSpPr>
            <a:cxnSpLocks/>
          </p:cNvCxnSpPr>
          <p:nvPr/>
        </p:nvCxnSpPr>
        <p:spPr>
          <a:xfrm>
            <a:off x="1127761" y="1906699"/>
            <a:ext cx="1491963" cy="12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34127C31-DB32-4F69-B3B9-E42A66CDB4C0}"/>
              </a:ext>
            </a:extLst>
          </p:cNvPr>
          <p:cNvCxnSpPr>
            <a:cxnSpLocks/>
          </p:cNvCxnSpPr>
          <p:nvPr/>
        </p:nvCxnSpPr>
        <p:spPr>
          <a:xfrm>
            <a:off x="1423103" y="1793949"/>
            <a:ext cx="0" cy="276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B91E451B-BE31-48C1-95A1-4F873AA07040}"/>
              </a:ext>
            </a:extLst>
          </p:cNvPr>
          <p:cNvCxnSpPr>
            <a:cxnSpLocks/>
          </p:cNvCxnSpPr>
          <p:nvPr/>
        </p:nvCxnSpPr>
        <p:spPr>
          <a:xfrm flipH="1">
            <a:off x="1111479" y="1894616"/>
            <a:ext cx="7755" cy="379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DA80C9F-7569-47AB-9862-A8408E13A882}"/>
              </a:ext>
            </a:extLst>
          </p:cNvPr>
          <p:cNvSpPr/>
          <p:nvPr/>
        </p:nvSpPr>
        <p:spPr>
          <a:xfrm>
            <a:off x="786939" y="681644"/>
            <a:ext cx="1590502" cy="714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信号选择器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D0B469-4EB7-4960-8C7F-7FE5DB60BEBE}"/>
                  </a:ext>
                </a:extLst>
              </p:cNvPr>
              <p:cNvSpPr/>
              <p:nvPr/>
            </p:nvSpPr>
            <p:spPr>
              <a:xfrm>
                <a:off x="702774" y="596937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D0B469-4EB7-4960-8C7F-7FE5DB60B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4" y="596937"/>
                <a:ext cx="338415" cy="307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56A3DD-8993-43D4-87E6-C0D3BB5AE682}"/>
                  </a:ext>
                </a:extLst>
              </p:cNvPr>
              <p:cNvSpPr/>
              <p:nvPr/>
            </p:nvSpPr>
            <p:spPr>
              <a:xfrm>
                <a:off x="678180" y="796967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56A3DD-8993-43D4-87E6-C0D3BB5AE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796967"/>
                <a:ext cx="465513" cy="307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13251B4-54CF-4C88-9BEB-5D960406F6E7}"/>
                  </a:ext>
                </a:extLst>
              </p:cNvPr>
              <p:cNvSpPr/>
              <p:nvPr/>
            </p:nvSpPr>
            <p:spPr>
              <a:xfrm>
                <a:off x="662249" y="978877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13251B4-54CF-4C88-9BEB-5D960406F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" y="978877"/>
                <a:ext cx="465513" cy="307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2C1BE1-85A2-4447-B20A-7A7FDC6659A2}"/>
                  </a:ext>
                </a:extLst>
              </p:cNvPr>
              <p:cNvSpPr/>
              <p:nvPr/>
            </p:nvSpPr>
            <p:spPr>
              <a:xfrm>
                <a:off x="677836" y="117686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2C1BE1-85A2-4447-B20A-7A7FDC665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36" y="1176865"/>
                <a:ext cx="465513" cy="307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D13CCC-9DA6-44BB-9D37-A1C26475B335}"/>
                  </a:ext>
                </a:extLst>
              </p:cNvPr>
              <p:cNvSpPr/>
              <p:nvPr/>
            </p:nvSpPr>
            <p:spPr>
              <a:xfrm>
                <a:off x="1381298" y="60221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2D13CCC-9DA6-44BB-9D37-A1C26475B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98" y="602216"/>
                <a:ext cx="465513" cy="307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0AB7E56-893D-44C9-988C-289EF1353DA3}"/>
                  </a:ext>
                </a:extLst>
              </p:cNvPr>
              <p:cNvSpPr/>
              <p:nvPr/>
            </p:nvSpPr>
            <p:spPr>
              <a:xfrm>
                <a:off x="999234" y="610000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0AB7E56-893D-44C9-988C-289EF1353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34" y="610000"/>
                <a:ext cx="465513" cy="307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35C0656-20DE-4CCD-BFF3-24CFAAD71EEF}"/>
                  </a:ext>
                </a:extLst>
              </p:cNvPr>
              <p:cNvSpPr/>
              <p:nvPr/>
            </p:nvSpPr>
            <p:spPr>
              <a:xfrm>
                <a:off x="2095594" y="92686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35C0656-20DE-4CCD-BFF3-24CFAAD7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94" y="926866"/>
                <a:ext cx="465513" cy="307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0285EF-4C8F-4C78-BEA9-877859297CBF}"/>
              </a:ext>
            </a:extLst>
          </p:cNvPr>
          <p:cNvCxnSpPr>
            <a:cxnSpLocks/>
          </p:cNvCxnSpPr>
          <p:nvPr/>
        </p:nvCxnSpPr>
        <p:spPr>
          <a:xfrm>
            <a:off x="1589778" y="282425"/>
            <a:ext cx="0" cy="404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10695B0-93D7-471A-88D9-6926385DB4D8}"/>
              </a:ext>
            </a:extLst>
          </p:cNvPr>
          <p:cNvCxnSpPr>
            <a:cxnSpLocks/>
          </p:cNvCxnSpPr>
          <p:nvPr/>
        </p:nvCxnSpPr>
        <p:spPr>
          <a:xfrm flipH="1">
            <a:off x="2384384" y="1094510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B47D9C-C5F6-4850-A723-0A6492FCA1E8}"/>
                  </a:ext>
                </a:extLst>
              </p:cNvPr>
              <p:cNvSpPr txBox="1"/>
              <p:nvPr/>
            </p:nvSpPr>
            <p:spPr>
              <a:xfrm>
                <a:off x="381139" y="1472056"/>
                <a:ext cx="23923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省略了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𝐺𝑁𝐷</m:t>
                    </m:r>
                  </m:oMath>
                </a14:m>
                <a:r>
                  <a:rPr lang="zh-CN" altLang="en-US" b="0" dirty="0"/>
                  <a:t>引脚</a:t>
                </a:r>
                <a:endParaRPr lang="en-US" altLang="zh-CN" b="0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表示当侧转向</a:t>
                </a:r>
                <a:r>
                  <a:rPr lang="zh-CN" altLang="en-US" dirty="0"/>
                  <a:t>信号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0" dirty="0"/>
                  <a:t>表示对侧转向信号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B47D9C-C5F6-4850-A723-0A6492FCA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9" y="1472056"/>
                <a:ext cx="2392358" cy="1754326"/>
              </a:xfrm>
              <a:prstGeom prst="rect">
                <a:avLst/>
              </a:prstGeom>
              <a:blipFill>
                <a:blip r:embed="rId9"/>
                <a:stretch>
                  <a:fillRect l="-2296" t="-1736" r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2E39961-F176-43AC-B907-596AFD8A8A71}"/>
              </a:ext>
            </a:extLst>
          </p:cNvPr>
          <p:cNvCxnSpPr>
            <a:cxnSpLocks/>
          </p:cNvCxnSpPr>
          <p:nvPr/>
        </p:nvCxnSpPr>
        <p:spPr>
          <a:xfrm flipH="1">
            <a:off x="323523" y="763790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973180C-4B68-4E74-8CA8-54A21FC69BFA}"/>
              </a:ext>
            </a:extLst>
          </p:cNvPr>
          <p:cNvCxnSpPr>
            <a:cxnSpLocks/>
          </p:cNvCxnSpPr>
          <p:nvPr/>
        </p:nvCxnSpPr>
        <p:spPr>
          <a:xfrm flipH="1">
            <a:off x="326295" y="916190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DD3B62-798B-4219-88DE-50FB896B3227}"/>
              </a:ext>
            </a:extLst>
          </p:cNvPr>
          <p:cNvCxnSpPr>
            <a:cxnSpLocks/>
          </p:cNvCxnSpPr>
          <p:nvPr/>
        </p:nvCxnSpPr>
        <p:spPr>
          <a:xfrm flipH="1">
            <a:off x="329065" y="1068590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F5BE919-9E0D-454C-B6FA-31C8A242308B}"/>
              </a:ext>
            </a:extLst>
          </p:cNvPr>
          <p:cNvCxnSpPr>
            <a:cxnSpLocks/>
          </p:cNvCxnSpPr>
          <p:nvPr/>
        </p:nvCxnSpPr>
        <p:spPr>
          <a:xfrm flipH="1">
            <a:off x="331835" y="1220990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2340C61-0CD8-4993-A164-DAD7E6BE273D}"/>
              </a:ext>
            </a:extLst>
          </p:cNvPr>
          <p:cNvCxnSpPr>
            <a:cxnSpLocks/>
          </p:cNvCxnSpPr>
          <p:nvPr/>
        </p:nvCxnSpPr>
        <p:spPr>
          <a:xfrm>
            <a:off x="1226788" y="285193"/>
            <a:ext cx="0" cy="404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49630FC-D6D8-40BE-BA91-11F0A1EFD3D4}"/>
                  </a:ext>
                </a:extLst>
              </p:cNvPr>
              <p:cNvSpPr/>
              <p:nvPr/>
            </p:nvSpPr>
            <p:spPr>
              <a:xfrm>
                <a:off x="1036276" y="4180096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49630FC-D6D8-40BE-BA91-11F0A1EFD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76" y="4180096"/>
                <a:ext cx="338415" cy="307581"/>
              </a:xfrm>
              <a:prstGeom prst="rect">
                <a:avLst/>
              </a:prstGeom>
              <a:blipFill>
                <a:blip r:embed="rId10"/>
                <a:stretch>
                  <a:fillRect l="-7143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3D4E515-E8BE-45DF-B7CB-565F8C1B18D5}"/>
                  </a:ext>
                </a:extLst>
              </p:cNvPr>
              <p:cNvSpPr/>
              <p:nvPr/>
            </p:nvSpPr>
            <p:spPr>
              <a:xfrm>
                <a:off x="993017" y="4781064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3D4E515-E8BE-45DF-B7CB-565F8C1B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17" y="4781064"/>
                <a:ext cx="465513" cy="307581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687AFB-24DA-4853-A1D4-3425F7BEBA62}"/>
                  </a:ext>
                </a:extLst>
              </p:cNvPr>
              <p:cNvSpPr/>
              <p:nvPr/>
            </p:nvSpPr>
            <p:spPr>
              <a:xfrm>
                <a:off x="959583" y="5460436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9687AFB-24DA-4853-A1D4-3425F7BEB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83" y="5460436"/>
                <a:ext cx="465513" cy="307581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48DFC80-4600-4C1F-8972-4839128E4FBC}"/>
                  </a:ext>
                </a:extLst>
              </p:cNvPr>
              <p:cNvSpPr/>
              <p:nvPr/>
            </p:nvSpPr>
            <p:spPr>
              <a:xfrm>
                <a:off x="965800" y="6341418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48DFC80-4600-4C1F-8972-4839128E4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00" y="6341418"/>
                <a:ext cx="465513" cy="307581"/>
              </a:xfrm>
              <a:prstGeom prst="rect">
                <a:avLst/>
              </a:prstGeom>
              <a:blipFill>
                <a:blip r:embed="rId13"/>
                <a:stretch>
                  <a:fillRect l="-1299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CD9604B-4DE0-48CE-87B8-AC4555336E76}"/>
              </a:ext>
            </a:extLst>
          </p:cNvPr>
          <p:cNvCxnSpPr>
            <a:cxnSpLocks/>
          </p:cNvCxnSpPr>
          <p:nvPr/>
        </p:nvCxnSpPr>
        <p:spPr>
          <a:xfrm flipH="1">
            <a:off x="1289143" y="4321039"/>
            <a:ext cx="3235926" cy="3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B5622C2-0AE0-4548-BFFF-1AFD72985B74}"/>
              </a:ext>
            </a:extLst>
          </p:cNvPr>
          <p:cNvCxnSpPr>
            <a:cxnSpLocks/>
          </p:cNvCxnSpPr>
          <p:nvPr/>
        </p:nvCxnSpPr>
        <p:spPr>
          <a:xfrm flipH="1" flipV="1">
            <a:off x="1288120" y="4925688"/>
            <a:ext cx="2751865" cy="9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43DD8BE-ECAD-485F-A16A-EECC31E9B8D7}"/>
              </a:ext>
            </a:extLst>
          </p:cNvPr>
          <p:cNvCxnSpPr>
            <a:cxnSpLocks/>
          </p:cNvCxnSpPr>
          <p:nvPr/>
        </p:nvCxnSpPr>
        <p:spPr>
          <a:xfrm flipH="1">
            <a:off x="1289507" y="5626729"/>
            <a:ext cx="45566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12470E1-1EA9-41B7-8ACF-5A9C9742CE02}"/>
              </a:ext>
            </a:extLst>
          </p:cNvPr>
          <p:cNvCxnSpPr>
            <a:cxnSpLocks/>
          </p:cNvCxnSpPr>
          <p:nvPr/>
        </p:nvCxnSpPr>
        <p:spPr>
          <a:xfrm flipH="1">
            <a:off x="1298867" y="6518960"/>
            <a:ext cx="31401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4FCA239-113A-47BD-A76E-85DF8909E8C8}"/>
                  </a:ext>
                </a:extLst>
              </p:cNvPr>
              <p:cNvSpPr/>
              <p:nvPr/>
            </p:nvSpPr>
            <p:spPr>
              <a:xfrm>
                <a:off x="1074562" y="2805721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4FCA239-113A-47BD-A76E-85DF8909E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62" y="2805721"/>
                <a:ext cx="338415" cy="307581"/>
              </a:xfrm>
              <a:prstGeom prst="rect">
                <a:avLst/>
              </a:prstGeom>
              <a:blipFill>
                <a:blip r:embed="rId14"/>
                <a:stretch>
                  <a:fillRect l="-28571" r="-5357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2D17F4B-CD99-44BB-B22F-61DA749A03FE}"/>
              </a:ext>
            </a:extLst>
          </p:cNvPr>
          <p:cNvCxnSpPr>
            <a:cxnSpLocks/>
          </p:cNvCxnSpPr>
          <p:nvPr/>
        </p:nvCxnSpPr>
        <p:spPr>
          <a:xfrm flipH="1">
            <a:off x="1368993" y="2991589"/>
            <a:ext cx="30565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6ADB341-A666-4EB2-A139-FF26B00627B7}"/>
                  </a:ext>
                </a:extLst>
              </p:cNvPr>
              <p:cNvSpPr/>
              <p:nvPr/>
            </p:nvSpPr>
            <p:spPr>
              <a:xfrm>
                <a:off x="1046001" y="3347644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6ADB341-A666-4EB2-A139-FF26B0062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01" y="3347644"/>
                <a:ext cx="338415" cy="307581"/>
              </a:xfrm>
              <a:prstGeom prst="rect">
                <a:avLst/>
              </a:prstGeom>
              <a:blipFill>
                <a:blip r:embed="rId15"/>
                <a:stretch>
                  <a:fillRect l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CFC3A62-307D-43D0-B9D3-118E20F575FD}"/>
              </a:ext>
            </a:extLst>
          </p:cNvPr>
          <p:cNvCxnSpPr>
            <a:cxnSpLocks/>
          </p:cNvCxnSpPr>
          <p:nvPr/>
        </p:nvCxnSpPr>
        <p:spPr>
          <a:xfrm flipH="1">
            <a:off x="1298867" y="3491947"/>
            <a:ext cx="463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F24EA09-DBC9-49F1-B166-5C152BAA917F}"/>
              </a:ext>
            </a:extLst>
          </p:cNvPr>
          <p:cNvCxnSpPr>
            <a:cxnSpLocks/>
          </p:cNvCxnSpPr>
          <p:nvPr/>
        </p:nvCxnSpPr>
        <p:spPr>
          <a:xfrm>
            <a:off x="1762283" y="3490602"/>
            <a:ext cx="3074676" cy="2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53C8E83-D68D-4477-87F2-16C52EAA6DFE}"/>
              </a:ext>
            </a:extLst>
          </p:cNvPr>
          <p:cNvGrpSpPr/>
          <p:nvPr/>
        </p:nvGrpSpPr>
        <p:grpSpPr>
          <a:xfrm>
            <a:off x="2939263" y="5439693"/>
            <a:ext cx="1242714" cy="374072"/>
            <a:chOff x="1846811" y="4081549"/>
            <a:chExt cx="1242714" cy="374072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A59830B-3B80-40BF-BE96-380E3D307B32}"/>
                </a:ext>
              </a:extLst>
            </p:cNvPr>
            <p:cNvSpPr/>
            <p:nvPr/>
          </p:nvSpPr>
          <p:spPr>
            <a:xfrm>
              <a:off x="2315767" y="4081549"/>
              <a:ext cx="310342" cy="374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AA1EE23-AA6C-4186-B72D-F1DC6848B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6109" y="4267605"/>
              <a:ext cx="4634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E42E021-B319-4D74-A06D-6C97AE212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6811" y="4267605"/>
              <a:ext cx="4634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A27B2C1-1B8C-4D7C-BDAA-51319F09D741}"/>
                </a:ext>
              </a:extLst>
            </p:cNvPr>
            <p:cNvSpPr/>
            <p:nvPr/>
          </p:nvSpPr>
          <p:spPr>
            <a:xfrm>
              <a:off x="2624405" y="4218219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B569C46-9EA1-4E70-93B5-77BD94894CEB}"/>
              </a:ext>
            </a:extLst>
          </p:cNvPr>
          <p:cNvCxnSpPr>
            <a:cxnSpLocks/>
          </p:cNvCxnSpPr>
          <p:nvPr/>
        </p:nvCxnSpPr>
        <p:spPr>
          <a:xfrm flipV="1">
            <a:off x="4525069" y="4333887"/>
            <a:ext cx="0" cy="928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780C29D0-B388-46F0-8472-3937609CF7C6}"/>
              </a:ext>
            </a:extLst>
          </p:cNvPr>
          <p:cNvCxnSpPr>
            <a:cxnSpLocks/>
          </p:cNvCxnSpPr>
          <p:nvPr/>
        </p:nvCxnSpPr>
        <p:spPr>
          <a:xfrm flipH="1">
            <a:off x="6154788" y="5380395"/>
            <a:ext cx="308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51E74226-E0E5-476F-9C5E-B815EE396E31}"/>
              </a:ext>
            </a:extLst>
          </p:cNvPr>
          <p:cNvSpPr/>
          <p:nvPr/>
        </p:nvSpPr>
        <p:spPr>
          <a:xfrm>
            <a:off x="4114080" y="5576363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30CF1FB-5C67-458D-9083-A620867E48FB}"/>
                  </a:ext>
                </a:extLst>
              </p:cNvPr>
              <p:cNvSpPr txBox="1"/>
              <p:nvPr/>
            </p:nvSpPr>
            <p:spPr>
              <a:xfrm>
                <a:off x="4836959" y="829969"/>
                <a:ext cx="7071394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组合逻辑电路部分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pPr/>
                <a:r>
                  <a:rPr lang="zh-CN" altLang="en-US" dirty="0"/>
                  <a:t>逻辑函数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/>
                <a:r>
                  <a:rPr lang="zh-CN" altLang="en-US" dirty="0"/>
                  <a:t>化简得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30CF1FB-5C67-458D-9083-A620867E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959" y="829969"/>
                <a:ext cx="7071394" cy="1354217"/>
              </a:xfrm>
              <a:prstGeom prst="rect">
                <a:avLst/>
              </a:prstGeom>
              <a:blipFill>
                <a:blip r:embed="rId16"/>
                <a:stretch>
                  <a:fillRect l="-1724" t="-4955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CC3A1BA-2793-4CEB-BE7C-10CFC0971AE7}"/>
              </a:ext>
            </a:extLst>
          </p:cNvPr>
          <p:cNvCxnSpPr>
            <a:cxnSpLocks/>
          </p:cNvCxnSpPr>
          <p:nvPr/>
        </p:nvCxnSpPr>
        <p:spPr>
          <a:xfrm flipH="1">
            <a:off x="4512953" y="5261475"/>
            <a:ext cx="1335012" cy="2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3263CD8-CB39-47A0-B50C-F12DB5F8A2F4}"/>
              </a:ext>
            </a:extLst>
          </p:cNvPr>
          <p:cNvCxnSpPr>
            <a:cxnSpLocks/>
          </p:cNvCxnSpPr>
          <p:nvPr/>
        </p:nvCxnSpPr>
        <p:spPr>
          <a:xfrm>
            <a:off x="4827788" y="3510747"/>
            <a:ext cx="9171" cy="1558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EF124EE1-359F-43AD-851B-C4D89A6C324C}"/>
              </a:ext>
            </a:extLst>
          </p:cNvPr>
          <p:cNvCxnSpPr>
            <a:cxnSpLocks/>
          </p:cNvCxnSpPr>
          <p:nvPr/>
        </p:nvCxnSpPr>
        <p:spPr>
          <a:xfrm>
            <a:off x="4827788" y="5062704"/>
            <a:ext cx="10183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60C8F3DA-DDB0-4B44-A660-1724D171EF5F}"/>
              </a:ext>
            </a:extLst>
          </p:cNvPr>
          <p:cNvSpPr/>
          <p:nvPr/>
        </p:nvSpPr>
        <p:spPr>
          <a:xfrm>
            <a:off x="5846150" y="4934854"/>
            <a:ext cx="308637" cy="876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954D46B-44C6-4335-AA62-5D7973C16B68}"/>
              </a:ext>
            </a:extLst>
          </p:cNvPr>
          <p:cNvCxnSpPr>
            <a:cxnSpLocks/>
          </p:cNvCxnSpPr>
          <p:nvPr/>
        </p:nvCxnSpPr>
        <p:spPr>
          <a:xfrm flipV="1">
            <a:off x="4007507" y="4934002"/>
            <a:ext cx="27256" cy="1270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29421C5-EB03-4C72-87A2-AACF121C9AE2}"/>
              </a:ext>
            </a:extLst>
          </p:cNvPr>
          <p:cNvCxnSpPr>
            <a:cxnSpLocks/>
          </p:cNvCxnSpPr>
          <p:nvPr/>
        </p:nvCxnSpPr>
        <p:spPr>
          <a:xfrm flipH="1">
            <a:off x="4007507" y="6204730"/>
            <a:ext cx="4314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D95D512-60BA-4951-9DBA-0F1B902D2BCC}"/>
              </a:ext>
            </a:extLst>
          </p:cNvPr>
          <p:cNvCxnSpPr>
            <a:cxnSpLocks/>
          </p:cNvCxnSpPr>
          <p:nvPr/>
        </p:nvCxnSpPr>
        <p:spPr>
          <a:xfrm flipH="1">
            <a:off x="4181978" y="5984176"/>
            <a:ext cx="257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B4D35F80-4011-42D1-956B-D819ED00BB92}"/>
              </a:ext>
            </a:extLst>
          </p:cNvPr>
          <p:cNvCxnSpPr>
            <a:cxnSpLocks/>
          </p:cNvCxnSpPr>
          <p:nvPr/>
        </p:nvCxnSpPr>
        <p:spPr>
          <a:xfrm>
            <a:off x="4186472" y="5625749"/>
            <a:ext cx="0" cy="358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086BD4D-CFC4-4380-9DD3-0D8E0455AF73}"/>
              </a:ext>
            </a:extLst>
          </p:cNvPr>
          <p:cNvSpPr/>
          <p:nvPr/>
        </p:nvSpPr>
        <p:spPr>
          <a:xfrm>
            <a:off x="4425532" y="5811342"/>
            <a:ext cx="308637" cy="876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082447F-81D5-40AA-AEFF-A965E02D52D0}"/>
              </a:ext>
            </a:extLst>
          </p:cNvPr>
          <p:cNvCxnSpPr>
            <a:cxnSpLocks/>
          </p:cNvCxnSpPr>
          <p:nvPr/>
        </p:nvCxnSpPr>
        <p:spPr>
          <a:xfrm flipH="1" flipV="1">
            <a:off x="4734170" y="6249587"/>
            <a:ext cx="1932637" cy="5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305308B-59D8-4B3E-9C97-728035E80136}"/>
              </a:ext>
            </a:extLst>
          </p:cNvPr>
          <p:cNvCxnSpPr>
            <a:cxnSpLocks/>
          </p:cNvCxnSpPr>
          <p:nvPr/>
        </p:nvCxnSpPr>
        <p:spPr>
          <a:xfrm>
            <a:off x="3059398" y="3226382"/>
            <a:ext cx="1" cy="2403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425B258B-F611-42EF-B0EC-90FF896ADC63}"/>
              </a:ext>
            </a:extLst>
          </p:cNvPr>
          <p:cNvCxnSpPr>
            <a:cxnSpLocks/>
          </p:cNvCxnSpPr>
          <p:nvPr/>
        </p:nvCxnSpPr>
        <p:spPr>
          <a:xfrm flipH="1">
            <a:off x="3060311" y="3226382"/>
            <a:ext cx="13786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5365D36-DEAA-4F9C-A8D7-D6DE4E212F7D}"/>
              </a:ext>
            </a:extLst>
          </p:cNvPr>
          <p:cNvSpPr/>
          <p:nvPr/>
        </p:nvSpPr>
        <p:spPr>
          <a:xfrm>
            <a:off x="4430106" y="2805721"/>
            <a:ext cx="248076" cy="552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AB29DED1-3BC3-4539-9A82-94C11614F3CC}"/>
              </a:ext>
            </a:extLst>
          </p:cNvPr>
          <p:cNvCxnSpPr>
            <a:cxnSpLocks/>
          </p:cNvCxnSpPr>
          <p:nvPr/>
        </p:nvCxnSpPr>
        <p:spPr>
          <a:xfrm flipH="1">
            <a:off x="4678182" y="3060895"/>
            <a:ext cx="226027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64498D26-DF34-4DB6-BD74-9CBAC546CA70}"/>
              </a:ext>
            </a:extLst>
          </p:cNvPr>
          <p:cNvSpPr/>
          <p:nvPr/>
        </p:nvSpPr>
        <p:spPr>
          <a:xfrm>
            <a:off x="2991727" y="5559854"/>
            <a:ext cx="137168" cy="122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CA316BDC-4693-49E3-9A9A-A1BCE594E7A9}"/>
              </a:ext>
            </a:extLst>
          </p:cNvPr>
          <p:cNvCxnSpPr>
            <a:cxnSpLocks/>
          </p:cNvCxnSpPr>
          <p:nvPr/>
        </p:nvCxnSpPr>
        <p:spPr>
          <a:xfrm>
            <a:off x="6455111" y="3347644"/>
            <a:ext cx="0" cy="2032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BED52211-2F14-4837-8A2F-8A32C8B39350}"/>
              </a:ext>
            </a:extLst>
          </p:cNvPr>
          <p:cNvCxnSpPr>
            <a:cxnSpLocks/>
          </p:cNvCxnSpPr>
          <p:nvPr/>
        </p:nvCxnSpPr>
        <p:spPr>
          <a:xfrm>
            <a:off x="6666806" y="3683753"/>
            <a:ext cx="2" cy="2565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179F70A2-2CCC-4A8C-9724-334C40F0C235}"/>
              </a:ext>
            </a:extLst>
          </p:cNvPr>
          <p:cNvCxnSpPr>
            <a:cxnSpLocks/>
          </p:cNvCxnSpPr>
          <p:nvPr/>
        </p:nvCxnSpPr>
        <p:spPr>
          <a:xfrm flipH="1">
            <a:off x="6455112" y="3337178"/>
            <a:ext cx="483345" cy="5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AE2E716C-1889-4B44-A785-EDAFA5C6B8E2}"/>
              </a:ext>
            </a:extLst>
          </p:cNvPr>
          <p:cNvCxnSpPr>
            <a:cxnSpLocks/>
          </p:cNvCxnSpPr>
          <p:nvPr/>
        </p:nvCxnSpPr>
        <p:spPr>
          <a:xfrm flipH="1">
            <a:off x="6666807" y="3683547"/>
            <a:ext cx="2416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A6092E2-3B27-41B5-9084-2C31169AB71F}"/>
                  </a:ext>
                </a:extLst>
              </p:cNvPr>
              <p:cNvSpPr/>
              <p:nvPr/>
            </p:nvSpPr>
            <p:spPr>
              <a:xfrm>
                <a:off x="6870190" y="2944141"/>
                <a:ext cx="308637" cy="876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A6092E2-3B27-41B5-9084-2C31169AB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90" y="2944141"/>
                <a:ext cx="308637" cy="876488"/>
              </a:xfrm>
              <a:prstGeom prst="rect">
                <a:avLst/>
              </a:prstGeom>
              <a:blipFill>
                <a:blip r:embed="rId17"/>
                <a:stretch>
                  <a:fillRect l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91F6D10C-BED5-42A7-AE14-36628DF56343}"/>
              </a:ext>
            </a:extLst>
          </p:cNvPr>
          <p:cNvCxnSpPr>
            <a:cxnSpLocks/>
            <a:stCxn id="186" idx="1"/>
          </p:cNvCxnSpPr>
          <p:nvPr/>
        </p:nvCxnSpPr>
        <p:spPr>
          <a:xfrm flipH="1">
            <a:off x="7178829" y="3382385"/>
            <a:ext cx="2333580" cy="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77C93B66-6950-4258-96B7-964EB7F735C3}"/>
                  </a:ext>
                </a:extLst>
              </p:cNvPr>
              <p:cNvSpPr/>
              <p:nvPr/>
            </p:nvSpPr>
            <p:spPr>
              <a:xfrm>
                <a:off x="9512409" y="3228594"/>
                <a:ext cx="338415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77C93B66-6950-4258-96B7-964EB7F73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409" y="3228594"/>
                <a:ext cx="338415" cy="307581"/>
              </a:xfrm>
              <a:prstGeom prst="rect">
                <a:avLst/>
              </a:prstGeom>
              <a:blipFill>
                <a:blip r:embed="rId18"/>
                <a:stretch>
                  <a:fillRect l="-1786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5C81602-E671-4556-B9ED-0D404B6AC8A2}"/>
                  </a:ext>
                </a:extLst>
              </p:cNvPr>
              <p:cNvSpPr txBox="1"/>
              <p:nvPr/>
            </p:nvSpPr>
            <p:spPr>
              <a:xfrm>
                <a:off x="7114273" y="4276670"/>
                <a:ext cx="444041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设计思路：数据选择器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当停车时，两侧车灯均半亮度；</a:t>
                </a:r>
                <a:endParaRPr lang="en-US" altLang="zh-CN" dirty="0"/>
              </a:p>
              <a:p>
                <a:r>
                  <a:rPr lang="zh-CN" altLang="en-US" dirty="0"/>
                  <a:t>否则当制动时，若对侧转弯当前侧一直亮，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当前侧转弯，当前侧按照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信号闪烁；</a:t>
                </a:r>
                <a:endParaRPr lang="en-US" altLang="zh-CN" dirty="0"/>
              </a:p>
              <a:p>
                <a:r>
                  <a:rPr lang="zh-CN" altLang="en-US" dirty="0"/>
                  <a:t>否则当行使时，当前侧转弯当前侧亮。</a:t>
                </a:r>
                <a:endParaRPr lang="en-US" altLang="zh-CN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5C81602-E671-4556-B9ED-0D404B6A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73" y="4276670"/>
                <a:ext cx="4440418" cy="1754326"/>
              </a:xfrm>
              <a:prstGeom prst="rect">
                <a:avLst/>
              </a:prstGeom>
              <a:blipFill>
                <a:blip r:embed="rId19"/>
                <a:stretch>
                  <a:fillRect l="-1099" t="-2091" r="-315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5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13010B-C6BC-4D17-A93B-49CA8224BDAF}"/>
              </a:ext>
            </a:extLst>
          </p:cNvPr>
          <p:cNvCxnSpPr>
            <a:cxnSpLocks/>
          </p:cNvCxnSpPr>
          <p:nvPr/>
        </p:nvCxnSpPr>
        <p:spPr>
          <a:xfrm flipH="1" flipV="1">
            <a:off x="816960" y="2065720"/>
            <a:ext cx="1637608" cy="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E9BCC3-17B7-4863-9A48-26D4C85538BD}"/>
                  </a:ext>
                </a:extLst>
              </p:cNvPr>
              <p:cNvSpPr/>
              <p:nvPr/>
            </p:nvSpPr>
            <p:spPr>
              <a:xfrm>
                <a:off x="1212316" y="1857903"/>
                <a:ext cx="818301" cy="41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9E9BCC3-17B7-4863-9A48-26D4C8553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16" y="1857903"/>
                <a:ext cx="818301" cy="415635"/>
              </a:xfrm>
              <a:prstGeom prst="rect">
                <a:avLst/>
              </a:prstGeom>
              <a:blipFill>
                <a:blip r:embed="rId2"/>
                <a:stretch>
                  <a:fillRect l="-3676" t="-14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E07ADC-9C7F-4ADC-B453-5290D6C560B7}"/>
                  </a:ext>
                </a:extLst>
              </p:cNvPr>
              <p:cNvSpPr/>
              <p:nvPr/>
            </p:nvSpPr>
            <p:spPr>
              <a:xfrm>
                <a:off x="495508" y="1911929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1E07ADC-9C7F-4ADC-B453-5290D6C56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8" y="1911929"/>
                <a:ext cx="465513" cy="307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26CF0F-51F5-4AE9-995E-1126887BB605}"/>
                  </a:ext>
                </a:extLst>
              </p:cNvPr>
              <p:cNvSpPr/>
              <p:nvPr/>
            </p:nvSpPr>
            <p:spPr>
              <a:xfrm>
                <a:off x="2323477" y="192024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26CF0F-51F5-4AE9-995E-1126887BB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77" y="1920245"/>
                <a:ext cx="465513" cy="307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ECAB3E-6D93-4EC3-9DFC-FA375A8E5769}"/>
                  </a:ext>
                </a:extLst>
              </p:cNvPr>
              <p:cNvSpPr txBox="1"/>
              <p:nvPr/>
            </p:nvSpPr>
            <p:spPr>
              <a:xfrm>
                <a:off x="495508" y="2481355"/>
                <a:ext cx="29855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序列信号产生器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序列信号：</a:t>
                </a:r>
                <a:r>
                  <a:rPr lang="en-US" altLang="zh-CN" dirty="0"/>
                  <a:t> 1010 …</a:t>
                </a:r>
              </a:p>
              <a:p>
                <a:r>
                  <a:rPr lang="zh-CN" altLang="en-US" dirty="0"/>
                  <a:t>启动时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触发器初始值为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ECAB3E-6D93-4EC3-9DFC-FA375A8E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8" y="2481355"/>
                <a:ext cx="2985516" cy="923330"/>
              </a:xfrm>
              <a:prstGeom prst="rect">
                <a:avLst/>
              </a:prstGeom>
              <a:blipFill>
                <a:blip r:embed="rId5"/>
                <a:stretch>
                  <a:fillRect l="-1633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AB031C-18F8-450B-A40A-A720D08791EC}"/>
              </a:ext>
            </a:extLst>
          </p:cNvPr>
          <p:cNvGrpSpPr/>
          <p:nvPr/>
        </p:nvGrpSpPr>
        <p:grpSpPr>
          <a:xfrm>
            <a:off x="728264" y="3612502"/>
            <a:ext cx="2252082" cy="798022"/>
            <a:chOff x="885808" y="2726575"/>
            <a:chExt cx="2252082" cy="798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FAF4DA6-42DE-4C13-93A6-454A59F9BD7A}"/>
                    </a:ext>
                  </a:extLst>
                </p:cNvPr>
                <p:cNvSpPr/>
                <p:nvPr/>
              </p:nvSpPr>
              <p:spPr>
                <a:xfrm>
                  <a:off x="1571106" y="2921933"/>
                  <a:ext cx="892328" cy="6026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FAF4DA6-42DE-4C13-93A6-454A59F9B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106" y="2921933"/>
                  <a:ext cx="892328" cy="602664"/>
                </a:xfrm>
                <a:prstGeom prst="rect">
                  <a:avLst/>
                </a:prstGeom>
                <a:blipFill>
                  <a:blip r:embed="rId6"/>
                  <a:stretch>
                    <a:fillRect r="-27703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F72234E-D2BE-45BE-848C-FAFD61A7F809}"/>
                </a:ext>
              </a:extLst>
            </p:cNvPr>
            <p:cNvSpPr/>
            <p:nvPr/>
          </p:nvSpPr>
          <p:spPr>
            <a:xfrm rot="5599679">
              <a:off x="1562020" y="3296030"/>
              <a:ext cx="142751" cy="11665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4FDD7BD-807D-4318-AD34-76DF78AC174C}"/>
                </a:ext>
              </a:extLst>
            </p:cNvPr>
            <p:cNvSpPr/>
            <p:nvPr/>
          </p:nvSpPr>
          <p:spPr>
            <a:xfrm>
              <a:off x="2454169" y="3300325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151B01-05D3-46F6-A51F-3585FFB82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4851" y="3094309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DC5F34-8242-49C9-9CDD-A060958A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434" y="3090158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150E3CB-B83F-4A3F-933D-780BB4C1E9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9647" y="2726575"/>
              <a:ext cx="1" cy="3635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16EBE97-D3E9-4411-A45C-5FD80A5366A6}"/>
                </a:ext>
              </a:extLst>
            </p:cNvPr>
            <p:cNvCxnSpPr>
              <a:cxnSpLocks/>
            </p:cNvCxnSpPr>
            <p:nvPr/>
          </p:nvCxnSpPr>
          <p:spPr>
            <a:xfrm>
              <a:off x="1404851" y="2733195"/>
              <a:ext cx="122479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CE9EC78-2FF2-489F-A577-0E8744B693B0}"/>
                </a:ext>
              </a:extLst>
            </p:cNvPr>
            <p:cNvCxnSpPr>
              <a:cxnSpLocks/>
            </p:cNvCxnSpPr>
            <p:nvPr/>
          </p:nvCxnSpPr>
          <p:spPr>
            <a:xfrm>
              <a:off x="1404807" y="2726575"/>
              <a:ext cx="1" cy="3635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A2165E5-D450-49CD-8970-77357EF90323}"/>
                </a:ext>
              </a:extLst>
            </p:cNvPr>
            <p:cNvCxnSpPr>
              <a:cxnSpLocks/>
            </p:cNvCxnSpPr>
            <p:nvPr/>
          </p:nvCxnSpPr>
          <p:spPr>
            <a:xfrm>
              <a:off x="2454169" y="3090147"/>
              <a:ext cx="6837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FAB563-9FAD-449A-B1E2-EA3998BB5ECA}"/>
                </a:ext>
              </a:extLst>
            </p:cNvPr>
            <p:cNvSpPr/>
            <p:nvPr/>
          </p:nvSpPr>
          <p:spPr>
            <a:xfrm>
              <a:off x="2563761" y="3028260"/>
              <a:ext cx="137168" cy="122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BD0ED2-D782-4FAA-9325-A1085AD1E9E3}"/>
                </a:ext>
              </a:extLst>
            </p:cNvPr>
            <p:cNvCxnSpPr>
              <a:cxnSpLocks/>
            </p:cNvCxnSpPr>
            <p:nvPr/>
          </p:nvCxnSpPr>
          <p:spPr>
            <a:xfrm>
              <a:off x="885808" y="3341890"/>
              <a:ext cx="6837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4EF5FA2-0608-450B-B204-235B41C50E43}"/>
                </a:ext>
              </a:extLst>
            </p:cNvPr>
            <p:cNvSpPr/>
            <p:nvPr/>
          </p:nvSpPr>
          <p:spPr>
            <a:xfrm>
              <a:off x="1456833" y="3287857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DD5CBD8-B52E-4649-B194-88D9750C5224}"/>
                  </a:ext>
                </a:extLst>
              </p:cNvPr>
              <p:cNvSpPr/>
              <p:nvPr/>
            </p:nvSpPr>
            <p:spPr>
              <a:xfrm>
                <a:off x="2847916" y="3838325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DD5CBD8-B52E-4649-B194-88D9750C5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16" y="3838325"/>
                <a:ext cx="465513" cy="307581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2CA1AFA-6B2F-4AEF-BEE5-45624A911E3A}"/>
                  </a:ext>
                </a:extLst>
              </p:cNvPr>
              <p:cNvSpPr/>
              <p:nvPr/>
            </p:nvSpPr>
            <p:spPr>
              <a:xfrm>
                <a:off x="387420" y="4059224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2CA1AFA-6B2F-4AEF-BEE5-45624A911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0" y="4059224"/>
                <a:ext cx="465513" cy="307581"/>
              </a:xfrm>
              <a:prstGeom prst="rect">
                <a:avLst/>
              </a:prstGeom>
              <a:blipFill>
                <a:blip r:embed="rId8"/>
                <a:stretch>
                  <a:fillRect l="-3947"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1C6BE07-021C-48B9-AB6E-626AFA85CBD7}"/>
              </a:ext>
            </a:extLst>
          </p:cNvPr>
          <p:cNvCxnSpPr>
            <a:cxnSpLocks/>
          </p:cNvCxnSpPr>
          <p:nvPr/>
        </p:nvCxnSpPr>
        <p:spPr>
          <a:xfrm flipH="1" flipV="1">
            <a:off x="5100785" y="2057404"/>
            <a:ext cx="1637608" cy="4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D1B38D7-0AA7-4DCF-A8B1-2CCA82D72B82}"/>
                  </a:ext>
                </a:extLst>
              </p:cNvPr>
              <p:cNvSpPr/>
              <p:nvPr/>
            </p:nvSpPr>
            <p:spPr>
              <a:xfrm>
                <a:off x="5496141" y="1849587"/>
                <a:ext cx="818301" cy="41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D1B38D7-0AA7-4DCF-A8B1-2CCA82D72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141" y="1849587"/>
                <a:ext cx="818301" cy="415635"/>
              </a:xfrm>
              <a:prstGeom prst="rect">
                <a:avLst/>
              </a:prstGeom>
              <a:blipFill>
                <a:blip r:embed="rId9"/>
                <a:stretch>
                  <a:fillRect l="-3676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E1BC4-B5CF-427C-8996-2A5DB1AB9199}"/>
                  </a:ext>
                </a:extLst>
              </p:cNvPr>
              <p:cNvSpPr/>
              <p:nvPr/>
            </p:nvSpPr>
            <p:spPr>
              <a:xfrm>
                <a:off x="4779333" y="1903613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E1BC4-B5CF-427C-8996-2A5DB1AB9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33" y="1903613"/>
                <a:ext cx="465513" cy="3075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0431FC2-10EC-47B7-A592-DA54FABF1B8A}"/>
                  </a:ext>
                </a:extLst>
              </p:cNvPr>
              <p:cNvSpPr/>
              <p:nvPr/>
            </p:nvSpPr>
            <p:spPr>
              <a:xfrm>
                <a:off x="6607302" y="1911929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0431FC2-10EC-47B7-A592-DA54FABF1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02" y="1911929"/>
                <a:ext cx="465513" cy="3075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958B36B-704E-438C-BC60-410486FD407B}"/>
                  </a:ext>
                </a:extLst>
              </p:cNvPr>
              <p:cNvSpPr txBox="1"/>
              <p:nvPr/>
            </p:nvSpPr>
            <p:spPr>
              <a:xfrm>
                <a:off x="4603242" y="2493815"/>
                <a:ext cx="2985516" cy="15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序列信号产生器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dirty="0"/>
                  <a:t>序列信号：</a:t>
                </a:r>
                <a:r>
                  <a:rPr lang="en-US" altLang="zh-CN" dirty="0"/>
                  <a:t> 1100 …</a:t>
                </a:r>
              </a:p>
              <a:p>
                <a:r>
                  <a:rPr lang="zh-CN" altLang="en-US" dirty="0"/>
                  <a:t>基于移位寄存器实现</a:t>
                </a:r>
                <a:endParaRPr lang="en-US" altLang="zh-CN" dirty="0"/>
              </a:p>
              <a:p>
                <a:r>
                  <a:rPr lang="zh-CN" altLang="en-US" dirty="0"/>
                  <a:t>触发器初始值为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958B36B-704E-438C-BC60-410486FD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42" y="2493815"/>
                <a:ext cx="2985516" cy="1546257"/>
              </a:xfrm>
              <a:prstGeom prst="rect">
                <a:avLst/>
              </a:prstGeom>
              <a:blipFill>
                <a:blip r:embed="rId12"/>
                <a:stretch>
                  <a:fillRect l="-1633" t="-1969"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>
            <a:extLst>
              <a:ext uri="{FF2B5EF4-FFF2-40B4-BE49-F238E27FC236}">
                <a16:creationId xmlns:a16="http://schemas.microsoft.com/office/drawing/2014/main" id="{3A124D25-02CA-4FFD-A013-F1216F175E0F}"/>
              </a:ext>
            </a:extLst>
          </p:cNvPr>
          <p:cNvGrpSpPr/>
          <p:nvPr/>
        </p:nvGrpSpPr>
        <p:grpSpPr>
          <a:xfrm>
            <a:off x="3179426" y="4215990"/>
            <a:ext cx="5139737" cy="1914886"/>
            <a:chOff x="1008026" y="2795853"/>
            <a:chExt cx="5139737" cy="1914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32FB6EE-3425-446A-9874-A8EB4931B5A3}"/>
                    </a:ext>
                  </a:extLst>
                </p:cNvPr>
                <p:cNvSpPr/>
                <p:nvPr/>
              </p:nvSpPr>
              <p:spPr>
                <a:xfrm>
                  <a:off x="2587631" y="3527998"/>
                  <a:ext cx="892328" cy="6026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32FB6EE-3425-446A-9874-A8EB4931B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631" y="3527998"/>
                  <a:ext cx="892328" cy="602664"/>
                </a:xfrm>
                <a:prstGeom prst="rect">
                  <a:avLst/>
                </a:prstGeom>
                <a:blipFill>
                  <a:blip r:embed="rId13"/>
                  <a:stretch>
                    <a:fillRect r="-26351" b="-89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EE20E9EB-EA42-4B37-89CB-4DEAE952302D}"/>
                </a:ext>
              </a:extLst>
            </p:cNvPr>
            <p:cNvSpPr/>
            <p:nvPr/>
          </p:nvSpPr>
          <p:spPr>
            <a:xfrm rot="5599679">
              <a:off x="2578545" y="3902095"/>
              <a:ext cx="142751" cy="11665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D6B7E1B-69E4-4C3B-B6A2-227220950E9D}"/>
                </a:ext>
              </a:extLst>
            </p:cNvPr>
            <p:cNvSpPr/>
            <p:nvPr/>
          </p:nvSpPr>
          <p:spPr>
            <a:xfrm>
              <a:off x="3470694" y="3906390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A98F71-1807-4095-99C3-660A41938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376" y="3700374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148FC48-CCCD-400C-AC39-2C83CA5BE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9959" y="3696223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3200D21-2204-4494-8585-926B4D54AC22}"/>
                </a:ext>
              </a:extLst>
            </p:cNvPr>
            <p:cNvCxnSpPr>
              <a:cxnSpLocks/>
            </p:cNvCxnSpPr>
            <p:nvPr/>
          </p:nvCxnSpPr>
          <p:spPr>
            <a:xfrm>
              <a:off x="3470694" y="3696212"/>
              <a:ext cx="683721" cy="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592966D-B4DC-492E-BECC-5BB248353F57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33" y="3947955"/>
              <a:ext cx="6837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5C9AFC-C9A9-4554-9CEB-46597C5EF74E}"/>
                </a:ext>
              </a:extLst>
            </p:cNvPr>
            <p:cNvSpPr/>
            <p:nvPr/>
          </p:nvSpPr>
          <p:spPr>
            <a:xfrm>
              <a:off x="2473358" y="3893922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64F6595-30AD-4E10-9D91-90EA33F3B14D}"/>
                    </a:ext>
                  </a:extLst>
                </p:cNvPr>
                <p:cNvSpPr/>
                <p:nvPr/>
              </p:nvSpPr>
              <p:spPr>
                <a:xfrm>
                  <a:off x="4228715" y="3526259"/>
                  <a:ext cx="892328" cy="6026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64F6595-30AD-4E10-9D91-90EA33F3B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715" y="3526259"/>
                  <a:ext cx="892328" cy="602664"/>
                </a:xfrm>
                <a:prstGeom prst="rect">
                  <a:avLst/>
                </a:prstGeom>
                <a:blipFill>
                  <a:blip r:embed="rId14"/>
                  <a:stretch>
                    <a:fillRect r="-26351" b="-9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08C9A9E-50B8-4F82-B2A4-FCB3A42B975E}"/>
                </a:ext>
              </a:extLst>
            </p:cNvPr>
            <p:cNvSpPr/>
            <p:nvPr/>
          </p:nvSpPr>
          <p:spPr>
            <a:xfrm rot="5599679">
              <a:off x="4219629" y="3900356"/>
              <a:ext cx="142751" cy="11665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EB12C06-AB80-4E6B-85CD-85256B31D423}"/>
                </a:ext>
              </a:extLst>
            </p:cNvPr>
            <p:cNvSpPr/>
            <p:nvPr/>
          </p:nvSpPr>
          <p:spPr>
            <a:xfrm>
              <a:off x="5111778" y="3904651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62C4C98-59C4-4984-BAA7-DDBA3CD5E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2460" y="3698635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DB441B6-7FB0-4D0F-AA26-6571A7595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043" y="3694484"/>
              <a:ext cx="166213" cy="4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17C29EE-E5F1-4B1E-A045-BD3491BD8B3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778" y="3694473"/>
              <a:ext cx="6837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0DF18EB-50FD-4A4B-AF28-39141B46EE3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184" y="3946216"/>
              <a:ext cx="3229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8C13948-9B7E-4372-9730-F110531A4BC2}"/>
                </a:ext>
              </a:extLst>
            </p:cNvPr>
            <p:cNvSpPr/>
            <p:nvPr/>
          </p:nvSpPr>
          <p:spPr>
            <a:xfrm>
              <a:off x="4114442" y="3892183"/>
              <a:ext cx="108064" cy="108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B271A06-9031-49CF-ABF1-50C34A9D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552" y="3946216"/>
              <a:ext cx="0" cy="6174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F9D1A60-E126-45F4-BF02-67E477328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496" y="3946216"/>
              <a:ext cx="0" cy="6174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285EAF4-5E0E-4C2B-B5DE-6377F662895A}"/>
                </a:ext>
              </a:extLst>
            </p:cNvPr>
            <p:cNvCxnSpPr>
              <a:cxnSpLocks/>
            </p:cNvCxnSpPr>
            <p:nvPr/>
          </p:nvCxnSpPr>
          <p:spPr>
            <a:xfrm>
              <a:off x="1383747" y="4557825"/>
              <a:ext cx="2528749" cy="12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DEC7EAA-7E17-4B10-80FD-503264456ABC}"/>
                </a:ext>
              </a:extLst>
            </p:cNvPr>
            <p:cNvSpPr/>
            <p:nvPr/>
          </p:nvSpPr>
          <p:spPr>
            <a:xfrm>
              <a:off x="1859968" y="4475908"/>
              <a:ext cx="137168" cy="122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CFF97CF-58A7-4D30-9BED-32ED2481E5BB}"/>
                    </a:ext>
                  </a:extLst>
                </p:cNvPr>
                <p:cNvSpPr/>
                <p:nvPr/>
              </p:nvSpPr>
              <p:spPr>
                <a:xfrm>
                  <a:off x="1008026" y="4403158"/>
                  <a:ext cx="465513" cy="3075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CFF97CF-58A7-4D30-9BED-32ED2481E5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026" y="4403158"/>
                  <a:ext cx="465513" cy="307581"/>
                </a:xfrm>
                <a:prstGeom prst="rect">
                  <a:avLst/>
                </a:prstGeom>
                <a:blipFill>
                  <a:blip r:embed="rId15"/>
                  <a:stretch>
                    <a:fillRect l="-3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94DCE1B-605C-49E7-9CA9-7A82D72E9511}"/>
                </a:ext>
              </a:extLst>
            </p:cNvPr>
            <p:cNvGrpSpPr/>
            <p:nvPr/>
          </p:nvGrpSpPr>
          <p:grpSpPr>
            <a:xfrm>
              <a:off x="3512624" y="2795853"/>
              <a:ext cx="1242714" cy="374072"/>
              <a:chOff x="3512624" y="2795853"/>
              <a:chExt cx="1242714" cy="37407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7F9BD64-8075-44B3-98C5-E8D01D390424}"/>
                  </a:ext>
                </a:extLst>
              </p:cNvPr>
              <p:cNvSpPr/>
              <p:nvPr/>
            </p:nvSpPr>
            <p:spPr>
              <a:xfrm>
                <a:off x="3981580" y="2795853"/>
                <a:ext cx="310342" cy="374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CD41444-7BE9-4B25-9624-AFEF26B2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91922" y="2981909"/>
                <a:ext cx="4634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4255B5DE-CC35-42A5-828B-01921C647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2624" y="2981909"/>
                <a:ext cx="4634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69D9F99-AF31-4C3E-B5E5-2E9D2A56D7A3}"/>
                  </a:ext>
                </a:extLst>
              </p:cNvPr>
              <p:cNvSpPr/>
              <p:nvPr/>
            </p:nvSpPr>
            <p:spPr>
              <a:xfrm>
                <a:off x="3857956" y="2932523"/>
                <a:ext cx="108064" cy="10806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204E518-523A-48C7-B369-3C9876D21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842" y="2981909"/>
              <a:ext cx="0" cy="7078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8B6F4C8-052F-42A5-A65B-5C270BF01C5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879" y="2986589"/>
              <a:ext cx="5527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93FBB22-FDCD-4138-B4E9-E3A48DA7DF50}"/>
                </a:ext>
              </a:extLst>
            </p:cNvPr>
            <p:cNvCxnSpPr>
              <a:cxnSpLocks/>
            </p:cNvCxnSpPr>
            <p:nvPr/>
          </p:nvCxnSpPr>
          <p:spPr>
            <a:xfrm>
              <a:off x="2437543" y="2981909"/>
              <a:ext cx="0" cy="7185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D172708A-78F8-4B4C-AA0B-75D38A78C6CE}"/>
                </a:ext>
              </a:extLst>
            </p:cNvPr>
            <p:cNvCxnSpPr>
              <a:cxnSpLocks/>
            </p:cNvCxnSpPr>
            <p:nvPr/>
          </p:nvCxnSpPr>
          <p:spPr>
            <a:xfrm>
              <a:off x="2439457" y="2981909"/>
              <a:ext cx="13040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0BBFAA1-4723-43B3-96DC-9689FAD0F21B}"/>
                    </a:ext>
                  </a:extLst>
                </p:cNvPr>
                <p:cNvSpPr/>
                <p:nvPr/>
              </p:nvSpPr>
              <p:spPr>
                <a:xfrm>
                  <a:off x="3420302" y="3387436"/>
                  <a:ext cx="465513" cy="3075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0BBFAA1-4723-43B3-96DC-9689FAD0F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302" y="3387436"/>
                  <a:ext cx="465513" cy="307581"/>
                </a:xfrm>
                <a:prstGeom prst="rect">
                  <a:avLst/>
                </a:prstGeom>
                <a:blipFill>
                  <a:blip r:embed="rId16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E7F400F-A998-4D27-84D6-8483B8BFF3FF}"/>
                    </a:ext>
                  </a:extLst>
                </p:cNvPr>
                <p:cNvSpPr/>
                <p:nvPr/>
              </p:nvSpPr>
              <p:spPr>
                <a:xfrm>
                  <a:off x="4888286" y="3192606"/>
                  <a:ext cx="465513" cy="3075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E7F400F-A998-4D27-84D6-8483B8BFF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286" y="3192606"/>
                  <a:ext cx="465513" cy="307581"/>
                </a:xfrm>
                <a:prstGeom prst="rect">
                  <a:avLst/>
                </a:prstGeom>
                <a:blipFill>
                  <a:blip r:embed="rId17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7CD3D80-826A-4C95-B299-79C7D36B319C}"/>
                </a:ext>
              </a:extLst>
            </p:cNvPr>
            <p:cNvSpPr/>
            <p:nvPr/>
          </p:nvSpPr>
          <p:spPr>
            <a:xfrm>
              <a:off x="5141775" y="3615654"/>
              <a:ext cx="137168" cy="122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AE2FF7AA-E09E-4523-AB47-1D1FD177E482}"/>
                    </a:ext>
                  </a:extLst>
                </p:cNvPr>
                <p:cNvSpPr/>
                <p:nvPr/>
              </p:nvSpPr>
              <p:spPr>
                <a:xfrm>
                  <a:off x="5682250" y="3548995"/>
                  <a:ext cx="465513" cy="3075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AE2FF7AA-E09E-4523-AB47-1D1FD177E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250" y="3548995"/>
                  <a:ext cx="465513" cy="30758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30FA46-B659-4EAF-8F78-F170AB502FEF}"/>
              </a:ext>
            </a:extLst>
          </p:cNvPr>
          <p:cNvCxnSpPr>
            <a:cxnSpLocks/>
            <a:endCxn id="89" idx="1"/>
          </p:cNvCxnSpPr>
          <p:nvPr/>
        </p:nvCxnSpPr>
        <p:spPr>
          <a:xfrm flipH="1" flipV="1">
            <a:off x="9838154" y="2489670"/>
            <a:ext cx="1242252" cy="13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13AFD9B-C005-4975-A067-741ADCD60B06}"/>
                  </a:ext>
                </a:extLst>
              </p:cNvPr>
              <p:cNvSpPr/>
              <p:nvPr/>
            </p:nvSpPr>
            <p:spPr>
              <a:xfrm>
                <a:off x="9838154" y="2281852"/>
                <a:ext cx="818301" cy="41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13AFD9B-C005-4975-A067-741ADCD60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154" y="2281852"/>
                <a:ext cx="818301" cy="415635"/>
              </a:xfrm>
              <a:prstGeom prst="rect">
                <a:avLst/>
              </a:prstGeom>
              <a:blipFill>
                <a:blip r:embed="rId19"/>
                <a:stretch>
                  <a:fillRect l="-3676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26D7C3D-43E2-432F-846F-8C660AF60BB0}"/>
                  </a:ext>
                </a:extLst>
              </p:cNvPr>
              <p:cNvSpPr/>
              <p:nvPr/>
            </p:nvSpPr>
            <p:spPr>
              <a:xfrm>
                <a:off x="9143511" y="2190408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26D7C3D-43E2-432F-846F-8C660AF60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511" y="2190408"/>
                <a:ext cx="465513" cy="3075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DFBF941-A61D-4471-972F-C807DE3BBCAC}"/>
                  </a:ext>
                </a:extLst>
              </p:cNvPr>
              <p:cNvSpPr/>
              <p:nvPr/>
            </p:nvSpPr>
            <p:spPr>
              <a:xfrm>
                <a:off x="10949315" y="2344194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DFBF941-A61D-4471-972F-C807DE3BB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315" y="2344194"/>
                <a:ext cx="465513" cy="307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52579E3E-2FE0-43C1-8778-60CDA30686CE}"/>
              </a:ext>
            </a:extLst>
          </p:cNvPr>
          <p:cNvSpPr txBox="1"/>
          <p:nvPr/>
        </p:nvSpPr>
        <p:spPr>
          <a:xfrm>
            <a:off x="8953518" y="2873029"/>
            <a:ext cx="298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序列信号产生器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序列信号：</a:t>
            </a:r>
            <a:r>
              <a:rPr lang="en-US" altLang="zh-CN" dirty="0"/>
              <a:t> 1110 …</a:t>
            </a:r>
          </a:p>
          <a:p>
            <a:r>
              <a:rPr lang="zh-CN" altLang="en-US" dirty="0"/>
              <a:t>基于前两个周期信号生成</a:t>
            </a:r>
            <a:endParaRPr lang="en-US" altLang="zh-CN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594D63C-7A66-4EB3-982F-A2B47B014DE6}"/>
              </a:ext>
            </a:extLst>
          </p:cNvPr>
          <p:cNvCxnSpPr>
            <a:cxnSpLocks/>
          </p:cNvCxnSpPr>
          <p:nvPr/>
        </p:nvCxnSpPr>
        <p:spPr>
          <a:xfrm flipH="1" flipV="1">
            <a:off x="9453797" y="2359480"/>
            <a:ext cx="384357" cy="6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1BDB66F-CEFE-4B83-8A99-DC3A8FD72DC6}"/>
              </a:ext>
            </a:extLst>
          </p:cNvPr>
          <p:cNvCxnSpPr>
            <a:cxnSpLocks/>
          </p:cNvCxnSpPr>
          <p:nvPr/>
        </p:nvCxnSpPr>
        <p:spPr>
          <a:xfrm flipH="1" flipV="1">
            <a:off x="9453797" y="2592116"/>
            <a:ext cx="384357" cy="6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458222B-704E-42DB-9DA9-542CAB30E8B0}"/>
                  </a:ext>
                </a:extLst>
              </p:cNvPr>
              <p:cNvSpPr/>
              <p:nvPr/>
            </p:nvSpPr>
            <p:spPr>
              <a:xfrm>
                <a:off x="9136901" y="2418640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458222B-704E-42DB-9DA9-542CAB30E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901" y="2418640"/>
                <a:ext cx="465513" cy="30758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97B8466-E9A7-4BCC-B30F-84EEA7AB8260}"/>
              </a:ext>
            </a:extLst>
          </p:cNvPr>
          <p:cNvCxnSpPr>
            <a:cxnSpLocks/>
          </p:cNvCxnSpPr>
          <p:nvPr/>
        </p:nvCxnSpPr>
        <p:spPr>
          <a:xfrm flipH="1" flipV="1">
            <a:off x="10235358" y="4128060"/>
            <a:ext cx="512540" cy="83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78F937A-7549-4D19-B4A2-A2BD2B1C5F98}"/>
                  </a:ext>
                </a:extLst>
              </p:cNvPr>
              <p:cNvSpPr/>
              <p:nvPr/>
            </p:nvSpPr>
            <p:spPr>
              <a:xfrm>
                <a:off x="10002078" y="3920242"/>
                <a:ext cx="462409" cy="41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78F937A-7549-4D19-B4A2-A2BD2B1C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78" y="3920242"/>
                <a:ext cx="462409" cy="415635"/>
              </a:xfrm>
              <a:prstGeom prst="rect">
                <a:avLst/>
              </a:prstGeom>
              <a:blipFill>
                <a:blip r:embed="rId22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75868E2-ED18-48D0-B88D-19A7FD90565D}"/>
                  </a:ext>
                </a:extLst>
              </p:cNvPr>
              <p:cNvSpPr/>
              <p:nvPr/>
            </p:nvSpPr>
            <p:spPr>
              <a:xfrm>
                <a:off x="9307435" y="3828798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75868E2-ED18-48D0-B88D-19A7FD905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35" y="3828798"/>
                <a:ext cx="465513" cy="307581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84C2C70-9028-4924-979F-79D77D456950}"/>
                  </a:ext>
                </a:extLst>
              </p:cNvPr>
              <p:cNvSpPr/>
              <p:nvPr/>
            </p:nvSpPr>
            <p:spPr>
              <a:xfrm>
                <a:off x="10652302" y="3989520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84C2C70-9028-4924-979F-79D77D45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302" y="3989520"/>
                <a:ext cx="465513" cy="307581"/>
              </a:xfrm>
              <a:prstGeom prst="rect">
                <a:avLst/>
              </a:prstGeom>
              <a:blipFill>
                <a:blip r:embed="rId24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72D86A2-1A33-4924-AFE9-BCCD3585BDAB}"/>
              </a:ext>
            </a:extLst>
          </p:cNvPr>
          <p:cNvCxnSpPr>
            <a:cxnSpLocks/>
          </p:cNvCxnSpPr>
          <p:nvPr/>
        </p:nvCxnSpPr>
        <p:spPr>
          <a:xfrm flipH="1" flipV="1">
            <a:off x="9617721" y="3997870"/>
            <a:ext cx="384357" cy="6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44040D3-23F2-4206-8938-F5044D52581F}"/>
              </a:ext>
            </a:extLst>
          </p:cNvPr>
          <p:cNvCxnSpPr>
            <a:cxnSpLocks/>
          </p:cNvCxnSpPr>
          <p:nvPr/>
        </p:nvCxnSpPr>
        <p:spPr>
          <a:xfrm flipH="1" flipV="1">
            <a:off x="9617721" y="4230506"/>
            <a:ext cx="384357" cy="6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293DE0A-A3B1-44A6-BB4F-398DC98FE2FB}"/>
                  </a:ext>
                </a:extLst>
              </p:cNvPr>
              <p:cNvSpPr/>
              <p:nvPr/>
            </p:nvSpPr>
            <p:spPr>
              <a:xfrm>
                <a:off x="9300825" y="4057030"/>
                <a:ext cx="465513" cy="3075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293DE0A-A3B1-44A6-BB4F-398DC98FE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25" y="4057030"/>
                <a:ext cx="465513" cy="307581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CDFDF4FD-C484-42C0-9D72-8A3F012B3557}"/>
              </a:ext>
            </a:extLst>
          </p:cNvPr>
          <p:cNvSpPr txBox="1"/>
          <p:nvPr/>
        </p:nvSpPr>
        <p:spPr>
          <a:xfrm>
            <a:off x="509918" y="294101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时序逻辑电路部分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5445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276</Words>
  <Application>Microsoft Office PowerPoint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premier bob</dc:creator>
  <cp:lastModifiedBy>premier bob</cp:lastModifiedBy>
  <cp:revision>239</cp:revision>
  <dcterms:created xsi:type="dcterms:W3CDTF">2021-06-21T07:57:37Z</dcterms:created>
  <dcterms:modified xsi:type="dcterms:W3CDTF">2021-06-21T10:06:45Z</dcterms:modified>
</cp:coreProperties>
</file>