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38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2"/>
        <p:guide pos="383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50365" y="2592705"/>
            <a:ext cx="2604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高性能计算机体系结构</a:t>
            </a:r>
            <a:endParaRPr lang="zh-CN" altLang="en-US"/>
          </a:p>
        </p:txBody>
      </p:sp>
      <p:sp>
        <p:nvSpPr>
          <p:cNvPr id="4" name="左大括号 3"/>
          <p:cNvSpPr/>
          <p:nvPr/>
        </p:nvSpPr>
        <p:spPr>
          <a:xfrm>
            <a:off x="4132580" y="1511300"/>
            <a:ext cx="221615" cy="253174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06570" y="1316990"/>
            <a:ext cx="834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SIMD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306570" y="3877945"/>
            <a:ext cx="834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MIMD</a:t>
            </a:r>
            <a:endParaRPr lang="en-US" altLang="zh-CN"/>
          </a:p>
        </p:txBody>
      </p:sp>
      <p:sp>
        <p:nvSpPr>
          <p:cNvPr id="8" name="左大括号 7"/>
          <p:cNvSpPr/>
          <p:nvPr/>
        </p:nvSpPr>
        <p:spPr>
          <a:xfrm>
            <a:off x="5014595" y="933450"/>
            <a:ext cx="255905" cy="113601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70500" y="777240"/>
            <a:ext cx="1931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向量流水计算机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270500" y="1855470"/>
            <a:ext cx="1931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SIMD 阵列机</a:t>
            </a:r>
            <a:endParaRPr lang="en-US" altLang="zh-CN"/>
          </a:p>
        </p:txBody>
      </p:sp>
      <p:sp>
        <p:nvSpPr>
          <p:cNvPr id="11" name="左大括号 10"/>
          <p:cNvSpPr/>
          <p:nvPr/>
        </p:nvSpPr>
        <p:spPr>
          <a:xfrm>
            <a:off x="5073015" y="3018155"/>
            <a:ext cx="255905" cy="207518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328920" y="2861945"/>
            <a:ext cx="1635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内存模型视角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328920" y="4881880"/>
            <a:ext cx="187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处理器结构视角</a:t>
            </a:r>
            <a:endParaRPr lang="zh-CN" altLang="en-US"/>
          </a:p>
        </p:txBody>
      </p:sp>
      <p:sp>
        <p:nvSpPr>
          <p:cNvPr id="14" name="左大括号 13"/>
          <p:cNvSpPr/>
          <p:nvPr/>
        </p:nvSpPr>
        <p:spPr>
          <a:xfrm>
            <a:off x="6856730" y="2480945"/>
            <a:ext cx="255905" cy="113601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112635" y="2287270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SMP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112635" y="3425825"/>
            <a:ext cx="1477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CC-NUMA</a:t>
            </a:r>
            <a:endParaRPr lang="en-US" altLang="zh-CN"/>
          </a:p>
        </p:txBody>
      </p:sp>
      <p:sp>
        <p:nvSpPr>
          <p:cNvPr id="17" name="左大括号 16"/>
          <p:cNvSpPr/>
          <p:nvPr/>
        </p:nvSpPr>
        <p:spPr>
          <a:xfrm>
            <a:off x="7112635" y="4246245"/>
            <a:ext cx="264795" cy="16395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386955" y="4042410"/>
            <a:ext cx="747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PVP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7386955" y="4881880"/>
            <a:ext cx="747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MPP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7386955" y="5721350"/>
            <a:ext cx="1138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Cluster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/>
        </p:nvGrpSpPr>
        <p:grpSpPr>
          <a:xfrm>
            <a:off x="991870" y="2540000"/>
            <a:ext cx="4344035" cy="1342390"/>
            <a:chOff x="1562" y="4000"/>
            <a:chExt cx="9470" cy="2114"/>
          </a:xfrm>
        </p:grpSpPr>
        <p:sp>
          <p:nvSpPr>
            <p:cNvPr id="4" name="矩形 3"/>
            <p:cNvSpPr/>
            <p:nvPr/>
          </p:nvSpPr>
          <p:spPr>
            <a:xfrm>
              <a:off x="1562" y="4000"/>
              <a:ext cx="1894" cy="70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Load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456" y="4000"/>
              <a:ext cx="1894" cy="70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Calc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350" y="4000"/>
              <a:ext cx="1894" cy="7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Store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456" y="4705"/>
              <a:ext cx="1894" cy="70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Load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50" y="4705"/>
              <a:ext cx="1894" cy="70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Calc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244" y="4705"/>
              <a:ext cx="1894" cy="7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Store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350" y="5410"/>
              <a:ext cx="1894" cy="70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Load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244" y="5410"/>
              <a:ext cx="1894" cy="70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Calc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138" y="5410"/>
              <a:ext cx="1894" cy="7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Store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直接箭头连接符 16"/>
          <p:cNvCxnSpPr/>
          <p:nvPr/>
        </p:nvCxnSpPr>
        <p:spPr>
          <a:xfrm flipV="1">
            <a:off x="1002030" y="2540000"/>
            <a:ext cx="4378325" cy="12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991870" y="2529840"/>
            <a:ext cx="0" cy="18072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712335" y="2184400"/>
            <a:ext cx="737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时间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91870" y="3968750"/>
            <a:ext cx="987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任务组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557655" y="2395220"/>
            <a:ext cx="1340485" cy="3835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Processor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>
            <a:stCxn id="5" idx="2"/>
          </p:cNvCxnSpPr>
          <p:nvPr/>
        </p:nvCxnSpPr>
        <p:spPr>
          <a:xfrm>
            <a:off x="2228215" y="2778760"/>
            <a:ext cx="5080" cy="1657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567180" y="3429000"/>
            <a:ext cx="1340485" cy="3835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Cache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17520" y="2395220"/>
            <a:ext cx="1340485" cy="3835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Processor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688080" y="2776855"/>
            <a:ext cx="5080" cy="1657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027045" y="3429000"/>
            <a:ext cx="1340485" cy="3835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Cache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11065" y="3444240"/>
            <a:ext cx="530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...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57655" y="4432300"/>
            <a:ext cx="3802380" cy="4076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Shared Memory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93485" y="4432300"/>
            <a:ext cx="3802380" cy="40767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Interconnection Network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93485" y="2049780"/>
            <a:ext cx="1340485" cy="3835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Processor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6" idx="2"/>
          </p:cNvCxnSpPr>
          <p:nvPr/>
        </p:nvCxnSpPr>
        <p:spPr>
          <a:xfrm>
            <a:off x="6964045" y="2433320"/>
            <a:ext cx="5080" cy="20408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303010" y="2776855"/>
            <a:ext cx="1340485" cy="3835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Cache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03010" y="3498215"/>
            <a:ext cx="1340485" cy="6026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Local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Memory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709535" y="2049780"/>
            <a:ext cx="1340485" cy="3835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Processor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8387080" y="2433320"/>
            <a:ext cx="5080" cy="20408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719060" y="2776855"/>
            <a:ext cx="1340485" cy="3835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Cache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19060" y="3498215"/>
            <a:ext cx="1340485" cy="6026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Local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Memory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307830" y="3498215"/>
            <a:ext cx="530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...</a:t>
            </a:r>
            <a:endParaRPr lang="en-US" altLang="zh-CN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2VlYzNhYzFkZmVlNmFkZmIwNzgyZTFjN2Y1YmM2OT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WPS 演示</Application>
  <PresentationFormat>宽屏</PresentationFormat>
  <Paragraphs>76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宋体</vt:lpstr>
      <vt:lpstr>Wingdings</vt:lpstr>
      <vt:lpstr>DejaVu Sans</vt:lpstr>
      <vt:lpstr>方正书宋_GBK</vt:lpstr>
      <vt:lpstr>Calibri</vt:lpstr>
      <vt:lpstr>微软雅黑</vt:lpstr>
      <vt:lpstr>方正黑体_GBK</vt:lpstr>
      <vt:lpstr>宋体</vt:lpstr>
      <vt:lpstr>Arial Unicode MS</vt:lpstr>
      <vt:lpstr>Calibri Light</vt:lpstr>
      <vt:lpstr>Symbol Neu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GGN_2015</cp:lastModifiedBy>
  <cp:revision>42</cp:revision>
  <dcterms:created xsi:type="dcterms:W3CDTF">2024-11-30T17:50:30Z</dcterms:created>
  <dcterms:modified xsi:type="dcterms:W3CDTF">2024-11-30T17:50:30Z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2052-12.8.2.18605</vt:lpwstr>
  </property>
  <property fmtid="{D5CDD505-2E9C-101B-9397-08002B2CF9AE}" pid="3" name="ICV">
    <vt:lpwstr>D01232121351361ADAB74A67A66D96E6_41</vt:lpwstr>
  </property>
</Properties>
</file>