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660"/>
  </p:normalViewPr>
  <p:slideViewPr>
    <p:cSldViewPr>
      <p:cViewPr varScale="1">
        <p:scale>
          <a:sx n="57" d="100"/>
          <a:sy n="57" d="100"/>
        </p:scale>
        <p:origin x="-134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9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5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1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1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2157-9E5E-47E4-B9B7-2E75973DAFA2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AD29-7394-441B-B5C5-8F6CE14C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53" y="1852111"/>
            <a:ext cx="6576948" cy="3999607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248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Unity IDE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4461" y="5872443"/>
            <a:ext cx="1777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Assets: </a:t>
            </a:r>
          </a:p>
          <a:p>
            <a:r>
              <a:rPr lang="en-US" sz="1200" smtClean="0"/>
              <a:t>Contains all of the </a:t>
            </a:r>
            <a:r>
              <a:rPr lang="en-US" sz="1200" smtClean="0"/>
              <a:t>project’s </a:t>
            </a:r>
            <a:r>
              <a:rPr lang="en-US" sz="1200" smtClean="0"/>
              <a:t>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1621" y="937396"/>
            <a:ext cx="118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Scene: </a:t>
            </a:r>
          </a:p>
          <a:p>
            <a:r>
              <a:rPr lang="en-US" sz="1200" smtClean="0"/>
              <a:t>Contains all active 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1" y="1099134"/>
            <a:ext cx="1605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Inspector: </a:t>
            </a:r>
          </a:p>
          <a:p>
            <a:r>
              <a:rPr lang="en-US" sz="1200" smtClean="0"/>
              <a:t>Details of an object’s composition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939790"/>
            <a:ext cx="1637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Camera view: </a:t>
            </a:r>
          </a:p>
          <a:p>
            <a:r>
              <a:rPr lang="en-US" sz="1200" smtClean="0"/>
              <a:t>Shows what the player will see.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4619" y="5923002"/>
            <a:ext cx="1605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Console: </a:t>
            </a:r>
          </a:p>
          <a:p>
            <a:r>
              <a:rPr lang="en-US" sz="1200" smtClean="0"/>
              <a:t>For Debuging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95453" y="2057400"/>
            <a:ext cx="2462147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95452" y="3754398"/>
            <a:ext cx="2462147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83927" y="2034540"/>
            <a:ext cx="1002473" cy="3299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486400" y="2167894"/>
            <a:ext cx="2286001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86400" y="4038600"/>
            <a:ext cx="2286001" cy="13220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524001" y="1099134"/>
            <a:ext cx="0" cy="9825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800600" y="5334000"/>
            <a:ext cx="1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162800" y="5360670"/>
            <a:ext cx="1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93521" y="5436156"/>
            <a:ext cx="1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43600" y="1219200"/>
            <a:ext cx="1" cy="93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8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6166394"/>
            <a:ext cx="19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Albert Prefab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47" y="616544"/>
            <a:ext cx="3913620" cy="441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2801" y="627893"/>
            <a:ext cx="1605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Mesh: </a:t>
            </a:r>
          </a:p>
          <a:p>
            <a:r>
              <a:rPr lang="en-US" sz="1200" smtClean="0"/>
              <a:t>3D object defined by vertecies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14751"/>
            <a:ext cx="1392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Armature: </a:t>
            </a:r>
            <a:r>
              <a:rPr lang="en-US" sz="1200" smtClean="0"/>
              <a:t>collection of Mesh deforming entities called “bones”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1287" y="362129"/>
            <a:ext cx="2406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Transform: </a:t>
            </a:r>
          </a:p>
          <a:p>
            <a:r>
              <a:rPr lang="en-US" sz="1200" smtClean="0"/>
              <a:t>position of the center point of an object in 3d space.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3187" y="1100793"/>
            <a:ext cx="1711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Animations: </a:t>
            </a:r>
            <a:endParaRPr lang="en-US" sz="1200"/>
          </a:p>
          <a:p>
            <a:r>
              <a:rPr lang="en-US" sz="1200" smtClean="0"/>
              <a:t>Armature’s recorded animations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6192672" y="2139217"/>
            <a:ext cx="2245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Collider: </a:t>
            </a:r>
            <a:endParaRPr lang="en-US" sz="1200"/>
          </a:p>
          <a:p>
            <a:r>
              <a:rPr lang="en-US" sz="1200" smtClean="0"/>
              <a:t>Unity Native object capable of detecting collisions with other colliders</a:t>
            </a:r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204395" y="3062547"/>
            <a:ext cx="2245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Rigid Body: </a:t>
            </a:r>
            <a:endParaRPr lang="en-US" sz="1200"/>
          </a:p>
          <a:p>
            <a:r>
              <a:rPr lang="en-US" sz="1200" smtClean="0"/>
              <a:t>Unity Native object capable of performing actions related to physics. Can have Gravity applied to it.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270359" y="4585178"/>
            <a:ext cx="2245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AlbertController.cs: </a:t>
            </a:r>
            <a:endParaRPr lang="en-US" sz="1200"/>
          </a:p>
          <a:p>
            <a:r>
              <a:rPr lang="en-US" sz="1200" smtClean="0"/>
              <a:t>Albert’s script.</a:t>
            </a:r>
            <a:endParaRPr lang="en-US" sz="1200"/>
          </a:p>
        </p:txBody>
      </p:sp>
      <p:sp>
        <p:nvSpPr>
          <p:cNvPr id="2" name="Rounded Rectangle 1"/>
          <p:cNvSpPr/>
          <p:nvPr/>
        </p:nvSpPr>
        <p:spPr>
          <a:xfrm>
            <a:off x="685800" y="362129"/>
            <a:ext cx="5291613" cy="493670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2400" y="228600"/>
            <a:ext cx="8458200" cy="5410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55791" y="904892"/>
            <a:ext cx="167320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1905000" y="4481177"/>
            <a:ext cx="1554251" cy="3810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1199" y="1981200"/>
            <a:ext cx="160020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09057" y="616544"/>
            <a:ext cx="2515543" cy="231715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81500" y="1295400"/>
            <a:ext cx="1843410" cy="2438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77413" y="2362200"/>
            <a:ext cx="34718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08295" y="3276600"/>
            <a:ext cx="31630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1" idx="1"/>
          </p:cNvCxnSpPr>
          <p:nvPr/>
        </p:nvCxnSpPr>
        <p:spPr>
          <a:xfrm flipV="1">
            <a:off x="5638800" y="4862177"/>
            <a:ext cx="631559" cy="7766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>
            <a:stCxn id="3" idx="2"/>
          </p:cNvCxnSpPr>
          <p:nvPr/>
        </p:nvCxnSpPr>
        <p:spPr>
          <a:xfrm>
            <a:off x="4381500" y="5638800"/>
            <a:ext cx="0" cy="5275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5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V="1">
            <a:off x="-1905000" y="4643758"/>
            <a:ext cx="663233" cy="2184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196695" y="503473"/>
            <a:ext cx="1176908" cy="215444"/>
            <a:chOff x="270892" y="284060"/>
            <a:chExt cx="1176908" cy="215444"/>
          </a:xfrm>
        </p:grpSpPr>
        <p:sp>
          <p:nvSpPr>
            <p:cNvPr id="30" name="Plus 29"/>
            <p:cNvSpPr/>
            <p:nvPr/>
          </p:nvSpPr>
          <p:spPr>
            <a:xfrm>
              <a:off x="270892" y="291919"/>
              <a:ext cx="156215" cy="190117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284060"/>
              <a:ext cx="1066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Empty GameObject</a:t>
              </a:r>
              <a:endParaRPr lang="en-US" sz="80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7318936" y="826639"/>
            <a:ext cx="321594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11515" y="701449"/>
            <a:ext cx="1587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 A                   B        B is child  of A</a:t>
            </a:r>
            <a:endParaRPr lang="en-US" sz="800"/>
          </a:p>
        </p:txBody>
      </p:sp>
      <p:grpSp>
        <p:nvGrpSpPr>
          <p:cNvPr id="37" name="Group 36"/>
          <p:cNvGrpSpPr/>
          <p:nvPr/>
        </p:nvGrpSpPr>
        <p:grpSpPr>
          <a:xfrm>
            <a:off x="7250058" y="1465785"/>
            <a:ext cx="1416905" cy="215444"/>
            <a:chOff x="252704" y="1350964"/>
            <a:chExt cx="1416905" cy="21544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52704" y="1458686"/>
              <a:ext cx="481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7567" y="1350964"/>
              <a:ext cx="9620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Script attached </a:t>
              </a:r>
              <a:endParaRPr lang="en-US" sz="8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33283" y="896609"/>
            <a:ext cx="1029411" cy="215444"/>
            <a:chOff x="295347" y="1282705"/>
            <a:chExt cx="1029411" cy="215444"/>
          </a:xfrm>
        </p:grpSpPr>
        <p:sp>
          <p:nvSpPr>
            <p:cNvPr id="41" name="Isosceles Triangle 40"/>
            <p:cNvSpPr/>
            <p:nvPr/>
          </p:nvSpPr>
          <p:spPr>
            <a:xfrm rot="5400000">
              <a:off x="344759" y="1290666"/>
              <a:ext cx="95250" cy="1940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0774" y="1282705"/>
              <a:ext cx="8539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Armature Bone</a:t>
              </a:r>
              <a:endParaRPr lang="en-US" sz="80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26990" y="278604"/>
            <a:ext cx="1335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BoldFont  = </a:t>
            </a:r>
            <a:r>
              <a:rPr lang="en-US" sz="800" smtClean="0"/>
              <a:t>name of Object</a:t>
            </a:r>
            <a:endParaRPr lang="en-US" sz="800" b="1"/>
          </a:p>
        </p:txBody>
      </p:sp>
      <p:sp>
        <p:nvSpPr>
          <p:cNvPr id="48" name="Rounded Rectangle 47"/>
          <p:cNvSpPr/>
          <p:nvPr/>
        </p:nvSpPr>
        <p:spPr>
          <a:xfrm>
            <a:off x="7145320" y="95951"/>
            <a:ext cx="1798108" cy="1671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196905" y="1159395"/>
            <a:ext cx="1622631" cy="225102"/>
            <a:chOff x="7173463" y="1666742"/>
            <a:chExt cx="1622631" cy="225102"/>
          </a:xfrm>
        </p:grpSpPr>
        <p:sp>
          <p:nvSpPr>
            <p:cNvPr id="50" name="TextBox 49"/>
            <p:cNvSpPr txBox="1"/>
            <p:nvPr/>
          </p:nvSpPr>
          <p:spPr>
            <a:xfrm>
              <a:off x="7173463" y="1676400"/>
              <a:ext cx="522454" cy="21544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729294" y="1666742"/>
              <a:ext cx="1066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C# script</a:t>
              </a:r>
              <a:endParaRPr lang="en-US" sz="80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38307" y="278604"/>
            <a:ext cx="1600697" cy="2123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smtClean="0"/>
              <a:t>Boss_3d_wordGen.cs</a:t>
            </a:r>
          </a:p>
          <a:p>
            <a:endParaRPr lang="en-US" sz="1200"/>
          </a:p>
          <a:p>
            <a:r>
              <a:rPr lang="en-US" sz="1200" smtClean="0"/>
              <a:t>AllertAlbert()</a:t>
            </a:r>
          </a:p>
          <a:p>
            <a:r>
              <a:rPr lang="en-US" sz="1200" smtClean="0"/>
              <a:t>“gun has been destroyed”</a:t>
            </a:r>
          </a:p>
          <a:p>
            <a:endParaRPr lang="en-US" sz="1200" smtClean="0"/>
          </a:p>
          <a:p>
            <a:endParaRPr lang="en-US" sz="1200"/>
          </a:p>
          <a:p>
            <a:r>
              <a:rPr lang="en-US" sz="1200" smtClean="0"/>
              <a:t>Construct_3d_word()</a:t>
            </a:r>
          </a:p>
          <a:p>
            <a:endParaRPr lang="en-US" sz="1200" smtClean="0"/>
          </a:p>
          <a:p>
            <a:r>
              <a:rPr lang="en-US" sz="1200" smtClean="0"/>
              <a:t>HandleCollision()</a:t>
            </a:r>
            <a:endParaRPr lang="en-US" sz="1200" smtClean="0"/>
          </a:p>
          <a:p>
            <a:endParaRPr lang="en-US" sz="1200"/>
          </a:p>
        </p:txBody>
      </p:sp>
      <p:grpSp>
        <p:nvGrpSpPr>
          <p:cNvPr id="2048" name="Group 2047"/>
          <p:cNvGrpSpPr/>
          <p:nvPr/>
        </p:nvGrpSpPr>
        <p:grpSpPr>
          <a:xfrm>
            <a:off x="2068355" y="11076"/>
            <a:ext cx="4637245" cy="3670551"/>
            <a:chOff x="3227282" y="930645"/>
            <a:chExt cx="3380717" cy="30439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282" y="1261956"/>
              <a:ext cx="2773051" cy="1652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930" y="3478455"/>
              <a:ext cx="642193" cy="434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709" y="2932328"/>
              <a:ext cx="711290" cy="8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282" y="2359604"/>
              <a:ext cx="711290" cy="8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Plus 51"/>
            <p:cNvSpPr/>
            <p:nvPr/>
          </p:nvSpPr>
          <p:spPr>
            <a:xfrm>
              <a:off x="6119514" y="2559500"/>
              <a:ext cx="251389" cy="23094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5809833" y="2674972"/>
              <a:ext cx="380999" cy="0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lus 53"/>
            <p:cNvSpPr/>
            <p:nvPr/>
          </p:nvSpPr>
          <p:spPr>
            <a:xfrm>
              <a:off x="6126659" y="3743694"/>
              <a:ext cx="251389" cy="23094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52" idx="1"/>
            </p:cNvCxnSpPr>
            <p:nvPr/>
          </p:nvCxnSpPr>
          <p:spPr>
            <a:xfrm flipH="1" flipV="1">
              <a:off x="6245209" y="2759832"/>
              <a:ext cx="7145" cy="30706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6238309" y="3363166"/>
              <a:ext cx="14045" cy="54032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918608" y="2529107"/>
              <a:ext cx="0" cy="461449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lus 57"/>
            <p:cNvSpPr/>
            <p:nvPr/>
          </p:nvSpPr>
          <p:spPr>
            <a:xfrm>
              <a:off x="4792913" y="2914858"/>
              <a:ext cx="251389" cy="23094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 flipV="1">
              <a:off x="4918608" y="3115190"/>
              <a:ext cx="0" cy="374415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2" idx="1"/>
            </p:cNvCxnSpPr>
            <p:nvPr/>
          </p:nvCxnSpPr>
          <p:spPr>
            <a:xfrm>
              <a:off x="4680530" y="1694153"/>
              <a:ext cx="15518" cy="546026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lus 61"/>
            <p:cNvSpPr/>
            <p:nvPr/>
          </p:nvSpPr>
          <p:spPr>
            <a:xfrm>
              <a:off x="4554835" y="1493821"/>
              <a:ext cx="251389" cy="23094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2" idx="3"/>
            </p:cNvCxnSpPr>
            <p:nvPr/>
          </p:nvCxnSpPr>
          <p:spPr>
            <a:xfrm>
              <a:off x="4678617" y="1210520"/>
              <a:ext cx="1913" cy="31391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10686" y="930645"/>
              <a:ext cx="1164453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3D WORD</a:t>
              </a:r>
              <a:endParaRPr 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59307" y="3962400"/>
            <a:ext cx="2118828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smtClean="0"/>
              <a:t>Boss_Motion_animation.cs</a:t>
            </a:r>
          </a:p>
          <a:p>
            <a:endParaRPr lang="en-US" sz="1200"/>
          </a:p>
          <a:p>
            <a:r>
              <a:rPr lang="en-US" sz="1200" smtClean="0"/>
              <a:t>AnimationClip Action</a:t>
            </a:r>
          </a:p>
          <a:p>
            <a:r>
              <a:rPr lang="en-US" sz="1200" smtClean="0"/>
              <a:t>AnimationClip Curlup</a:t>
            </a:r>
          </a:p>
          <a:p>
            <a:r>
              <a:rPr lang="en-US" sz="1200" smtClean="0"/>
              <a:t>AnimationClip Uncurl</a:t>
            </a:r>
          </a:p>
          <a:p>
            <a:endParaRPr lang="en-US" sz="1200"/>
          </a:p>
          <a:p>
            <a:r>
              <a:rPr lang="en-US" sz="1200" smtClean="0"/>
              <a:t>Boss_3d_wordgen.OnwrongLtr</a:t>
            </a:r>
            <a:endParaRPr lang="en-US" sz="1200" smtClean="0"/>
          </a:p>
          <a:p>
            <a:r>
              <a:rPr lang="en-US" sz="1200" smtClean="0"/>
              <a:t>-&gt; do </a:t>
            </a:r>
            <a:r>
              <a:rPr lang="en-US" sz="1200" smtClean="0"/>
              <a:t>Attack()</a:t>
            </a:r>
            <a:endParaRPr lang="en-US" sz="1200" smtClean="0"/>
          </a:p>
          <a:p>
            <a:endParaRPr lang="en-US" sz="1200" smtClean="0"/>
          </a:p>
          <a:p>
            <a:r>
              <a:rPr lang="en-US" sz="1200" smtClean="0"/>
              <a:t>Update(){ </a:t>
            </a:r>
            <a:r>
              <a:rPr lang="en-US" sz="1200" smtClean="0"/>
              <a:t>  Move(){};     }</a:t>
            </a:r>
            <a:endParaRPr lang="en-US" sz="1200" smtClean="0"/>
          </a:p>
          <a:p>
            <a:endParaRPr lang="en-US" sz="1200" smtClean="0"/>
          </a:p>
          <a:p>
            <a:r>
              <a:rPr lang="en-US" sz="1200" smtClean="0"/>
              <a:t>Attack(){ Coroutine(); }</a:t>
            </a:r>
          </a:p>
          <a:p>
            <a:endParaRPr lang="en-US" sz="1200" smtClean="0"/>
          </a:p>
          <a:p>
            <a:r>
              <a:rPr lang="en-US" sz="1200" smtClean="0"/>
              <a:t>Coroutine()</a:t>
            </a:r>
            <a:endParaRPr 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2919740" y="3940509"/>
            <a:ext cx="2100954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smtClean="0"/>
              <a:t>Boss_eye_and_gun.cs</a:t>
            </a:r>
          </a:p>
          <a:p>
            <a:endParaRPr lang="en-US" sz="1200" smtClean="0"/>
          </a:p>
          <a:p>
            <a:r>
              <a:rPr lang="en-US" sz="1200" smtClean="0"/>
              <a:t>Find_albert</a:t>
            </a:r>
            <a:r>
              <a:rPr lang="en-US" sz="1200" smtClean="0"/>
              <a:t>()</a:t>
            </a:r>
          </a:p>
          <a:p>
            <a:endParaRPr lang="en-US" sz="1200" smtClean="0"/>
          </a:p>
          <a:p>
            <a:r>
              <a:rPr lang="en-US" sz="1200" smtClean="0"/>
              <a:t>Follow _Albert</a:t>
            </a:r>
            <a:r>
              <a:rPr lang="en-US" sz="1200" smtClean="0"/>
              <a:t>()</a:t>
            </a:r>
          </a:p>
          <a:p>
            <a:endParaRPr lang="en-US" sz="1200" smtClean="0"/>
          </a:p>
          <a:p>
            <a:r>
              <a:rPr lang="en-US" sz="1200" smtClean="0"/>
              <a:t>OnCollision() hitcount</a:t>
            </a:r>
            <a:r>
              <a:rPr lang="en-US" sz="1200" smtClean="0"/>
              <a:t>++</a:t>
            </a:r>
          </a:p>
          <a:p>
            <a:endParaRPr lang="en-US" sz="1200" smtClean="0"/>
          </a:p>
          <a:p>
            <a:r>
              <a:rPr lang="en-US" sz="1200" smtClean="0"/>
              <a:t>3dWordGen.AllertAlbertOnce()</a:t>
            </a:r>
          </a:p>
          <a:p>
            <a:endParaRPr lang="en-US" sz="1200"/>
          </a:p>
          <a:p>
            <a:r>
              <a:rPr lang="en-US" sz="1200" smtClean="0"/>
              <a:t>(</a:t>
            </a:r>
            <a:r>
              <a:rPr lang="en-US" sz="1200" smtClean="0"/>
              <a:t>note: </a:t>
            </a:r>
            <a:r>
              <a:rPr lang="en-US" sz="1200" smtClean="0"/>
              <a:t>collider is turned </a:t>
            </a:r>
            <a:r>
              <a:rPr lang="en-US" sz="1200" smtClean="0"/>
              <a:t>off) </a:t>
            </a:r>
            <a:endParaRPr 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5182593" y="3944925"/>
            <a:ext cx="1984949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smtClean="0"/>
              <a:t>BossShootInterval.cs</a:t>
            </a:r>
          </a:p>
          <a:p>
            <a:endParaRPr lang="en-US" sz="1200"/>
          </a:p>
          <a:p>
            <a:r>
              <a:rPr lang="en-US" sz="1200" smtClean="0"/>
              <a:t>Gameobject bullet</a:t>
            </a:r>
          </a:p>
          <a:p>
            <a:endParaRPr lang="en-US" sz="1200" smtClean="0"/>
          </a:p>
          <a:p>
            <a:r>
              <a:rPr lang="en-US" sz="1200" smtClean="0"/>
              <a:t>Make bullet evry X second()</a:t>
            </a:r>
            <a:endParaRPr lang="en-US" sz="1200"/>
          </a:p>
        </p:txBody>
      </p:sp>
      <p:grpSp>
        <p:nvGrpSpPr>
          <p:cNvPr id="2075" name="Group 2074"/>
          <p:cNvGrpSpPr/>
          <p:nvPr/>
        </p:nvGrpSpPr>
        <p:grpSpPr>
          <a:xfrm>
            <a:off x="6542017" y="3931611"/>
            <a:ext cx="2505828" cy="1015663"/>
            <a:chOff x="6552351" y="4392964"/>
            <a:chExt cx="2505828" cy="1015663"/>
          </a:xfrm>
        </p:grpSpPr>
        <p:sp>
          <p:nvSpPr>
            <p:cNvPr id="74" name="TextBox 73"/>
            <p:cNvSpPr txBox="1"/>
            <p:nvPr/>
          </p:nvSpPr>
          <p:spPr>
            <a:xfrm>
              <a:off x="7357582" y="4392964"/>
              <a:ext cx="1700597" cy="101566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u="sng" smtClean="0"/>
                <a:t>BossProjectile.cs</a:t>
              </a:r>
            </a:p>
            <a:p>
              <a:endParaRPr lang="en-US" sz="1200"/>
            </a:p>
            <a:p>
              <a:r>
                <a:rPr lang="en-US" sz="1200" smtClean="0"/>
                <a:t>Move forward()</a:t>
              </a:r>
            </a:p>
            <a:p>
              <a:r>
                <a:rPr lang="en-US" sz="1200" smtClean="0"/>
                <a:t>DestroyOutOfBound()</a:t>
              </a:r>
            </a:p>
            <a:p>
              <a:r>
                <a:rPr lang="en-US" sz="1200" smtClean="0"/>
                <a:t>onCollision_Albert()</a:t>
              </a:r>
              <a:endParaRPr lang="en-US" sz="1200"/>
            </a:p>
          </p:txBody>
        </p:sp>
        <p:cxnSp>
          <p:nvCxnSpPr>
            <p:cNvPr id="75" name="Straight Connector 74"/>
            <p:cNvCxnSpPr>
              <a:stCxn id="77" idx="6"/>
              <a:endCxn id="74" idx="1"/>
            </p:cNvCxnSpPr>
            <p:nvPr/>
          </p:nvCxnSpPr>
          <p:spPr>
            <a:xfrm>
              <a:off x="6918111" y="4800600"/>
              <a:ext cx="439471" cy="100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552351" y="4648200"/>
              <a:ext cx="499152" cy="304800"/>
              <a:chOff x="6568440" y="2971188"/>
              <a:chExt cx="499152" cy="3048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6629400" y="2971188"/>
                <a:ext cx="304800" cy="304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68440" y="3015866"/>
                <a:ext cx="4991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smtClean="0"/>
                  <a:t>bullet</a:t>
                </a:r>
                <a:endParaRPr lang="en-US" sz="800" b="1"/>
              </a:p>
            </p:txBody>
          </p:sp>
        </p:grpSp>
      </p:grpSp>
      <p:cxnSp>
        <p:nvCxnSpPr>
          <p:cNvPr id="95" name="Straight Connector 94"/>
          <p:cNvCxnSpPr>
            <a:endCxn id="71" idx="0"/>
          </p:cNvCxnSpPr>
          <p:nvPr/>
        </p:nvCxnSpPr>
        <p:spPr>
          <a:xfrm flipH="1">
            <a:off x="3970217" y="3103789"/>
            <a:ext cx="516940" cy="83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71" idx="0"/>
          </p:cNvCxnSpPr>
          <p:nvPr/>
        </p:nvCxnSpPr>
        <p:spPr>
          <a:xfrm flipH="1">
            <a:off x="3970217" y="2778021"/>
            <a:ext cx="2173129" cy="116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4" idx="1"/>
            <a:endCxn id="73" idx="0"/>
          </p:cNvCxnSpPr>
          <p:nvPr/>
        </p:nvCxnSpPr>
        <p:spPr>
          <a:xfrm flipH="1">
            <a:off x="6175068" y="3644715"/>
            <a:ext cx="42702" cy="30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70" idx="0"/>
          </p:cNvCxnSpPr>
          <p:nvPr/>
        </p:nvCxnSpPr>
        <p:spPr>
          <a:xfrm flipH="1">
            <a:off x="1518721" y="2107822"/>
            <a:ext cx="2540394" cy="185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60" idx="3"/>
          </p:cNvCxnSpPr>
          <p:nvPr/>
        </p:nvCxnSpPr>
        <p:spPr>
          <a:xfrm flipH="1" flipV="1">
            <a:off x="1739004" y="1340433"/>
            <a:ext cx="1678262" cy="24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214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</dc:creator>
  <cp:lastModifiedBy>nabil</cp:lastModifiedBy>
  <cp:revision>11</cp:revision>
  <dcterms:created xsi:type="dcterms:W3CDTF">2014-11-05T21:02:09Z</dcterms:created>
  <dcterms:modified xsi:type="dcterms:W3CDTF">2014-11-07T03:19:37Z</dcterms:modified>
</cp:coreProperties>
</file>