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e" initials="M" lastIdx="2" clrIdx="0">
    <p:extLst>
      <p:ext uri="{19B8F6BF-5375-455C-9EA6-DF929625EA0E}">
        <p15:presenceInfo xmlns:p15="http://schemas.microsoft.com/office/powerpoint/2012/main" userId="Minky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3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5826" y="1186885"/>
            <a:ext cx="8574622" cy="2616199"/>
          </a:xfrm>
        </p:spPr>
        <p:txBody>
          <a:bodyPr/>
          <a:lstStyle/>
          <a:p>
            <a:r>
              <a:rPr lang="ko-KR" altLang="en-US" dirty="0" err="1" smtClean="0"/>
              <a:t>쉽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>(Ship Box)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r>
              <a:rPr lang="en-US" altLang="ko-KR" dirty="0" smtClean="0"/>
              <a:t>2014182023 </a:t>
            </a:r>
            <a:r>
              <a:rPr lang="ko-KR" altLang="en-US" dirty="0" smtClean="0"/>
              <a:t>심민규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9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183524"/>
            <a:ext cx="10018713" cy="1752599"/>
          </a:xfrm>
          <a:noFill/>
          <a:ln>
            <a:noFill/>
          </a:ln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0068" y="2047742"/>
            <a:ext cx="10018713" cy="3988158"/>
          </a:xfrm>
          <a:noFill/>
          <a:ln>
            <a:noFill/>
          </a:ln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예상 게임 실행 흐름</a:t>
            </a:r>
            <a:endParaRPr lang="en-US" altLang="ko-KR" dirty="0" smtClean="0"/>
          </a:p>
          <a:p>
            <a:r>
              <a:rPr lang="ko-KR" altLang="en-US" dirty="0"/>
              <a:t>개발 범위</a:t>
            </a:r>
            <a:endParaRPr lang="en-US" altLang="ko-KR" dirty="0"/>
          </a:p>
          <a:p>
            <a:r>
              <a:rPr lang="ko-KR" altLang="en-US" dirty="0" smtClean="0"/>
              <a:t>개발 일정 </a:t>
            </a:r>
            <a:endParaRPr lang="en-US" altLang="ko-KR" dirty="0" smtClean="0"/>
          </a:p>
          <a:p>
            <a:r>
              <a:rPr lang="ko-KR" altLang="en-US" dirty="0" smtClean="0"/>
              <a:t>자가진단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95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859665"/>
          </a:xfrm>
        </p:spPr>
        <p:txBody>
          <a:bodyPr/>
          <a:lstStyle/>
          <a:p>
            <a:r>
              <a:rPr lang="ko-KR" altLang="en-US" dirty="0" smtClean="0"/>
              <a:t>피하라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맞춰라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25" y="1729777"/>
            <a:ext cx="5690842" cy="3944669"/>
          </a:xfrm>
        </p:spPr>
      </p:pic>
      <p:sp>
        <p:nvSpPr>
          <p:cNvPr id="6" name="TextBox 5"/>
          <p:cNvSpPr txBox="1"/>
          <p:nvPr/>
        </p:nvSpPr>
        <p:spPr>
          <a:xfrm>
            <a:off x="8100811" y="1729777"/>
            <a:ext cx="3402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해상 전투를 단순한 도형들의          </a:t>
            </a:r>
            <a:r>
              <a:rPr lang="ko-KR" altLang="en-US" dirty="0" err="1" smtClean="0"/>
              <a:t>탑뷰</a:t>
            </a:r>
            <a:r>
              <a:rPr lang="en-US" altLang="ko-KR" dirty="0" smtClean="0"/>
              <a:t>(Top view)</a:t>
            </a:r>
            <a:r>
              <a:rPr lang="ko-KR" altLang="en-US" dirty="0" smtClean="0"/>
              <a:t>로 진행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 키보드와 마우스 입력을 통한   사격 및 이동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 세밀한 충돌체크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91375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화면 구성 예시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886120" y="2351468"/>
            <a:ext cx="7585271" cy="3438659"/>
            <a:chOff x="2924220" y="2440368"/>
            <a:chExt cx="7585271" cy="3438659"/>
          </a:xfrm>
        </p:grpSpPr>
        <p:sp>
          <p:nvSpPr>
            <p:cNvPr id="4" name="직사각형 3"/>
            <p:cNvSpPr/>
            <p:nvPr/>
          </p:nvSpPr>
          <p:spPr>
            <a:xfrm>
              <a:off x="2924220" y="2440368"/>
              <a:ext cx="7572777" cy="3438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/>
            <p:cNvGrpSpPr/>
            <p:nvPr/>
          </p:nvGrpSpPr>
          <p:grpSpPr>
            <a:xfrm rot="1152627">
              <a:off x="4830293" y="4835838"/>
              <a:ext cx="1017428" cy="373487"/>
              <a:chOff x="4881093" y="5280338"/>
              <a:chExt cx="1017428" cy="37348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881093" y="5280338"/>
                <a:ext cx="682580" cy="3734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/>
              <p:cNvSpPr/>
              <p:nvPr/>
            </p:nvSpPr>
            <p:spPr>
              <a:xfrm rot="5400000">
                <a:off x="5544352" y="5299656"/>
                <a:ext cx="373487" cy="33485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2310145">
              <a:off x="5130832" y="4507037"/>
              <a:ext cx="320428" cy="585094"/>
              <a:chOff x="4958366" y="4919730"/>
              <a:chExt cx="218941" cy="63106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958366" y="5383369"/>
                <a:ext cx="218941" cy="167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997003" y="4919730"/>
                <a:ext cx="45719" cy="5795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093594" y="4919730"/>
                <a:ext cx="45719" cy="5795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580695">
              <a:off x="7192493" y="3057838"/>
              <a:ext cx="1017428" cy="373487"/>
              <a:chOff x="4881093" y="5280338"/>
              <a:chExt cx="1017428" cy="373487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881093" y="5280338"/>
                <a:ext cx="682580" cy="3734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5400000">
                <a:off x="5544352" y="5299656"/>
                <a:ext cx="373487" cy="33485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12982782">
              <a:off x="7266573" y="2927160"/>
              <a:ext cx="376127" cy="523561"/>
              <a:chOff x="4958366" y="4919730"/>
              <a:chExt cx="218941" cy="63106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958366" y="5383369"/>
                <a:ext cx="218941" cy="167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997003" y="4919730"/>
                <a:ext cx="45719" cy="5795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093594" y="4919730"/>
                <a:ext cx="45719" cy="5795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9995794" y="4814037"/>
              <a:ext cx="495300" cy="6959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014191" y="5162035"/>
              <a:ext cx="495300" cy="6959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526443" y="5159448"/>
              <a:ext cx="495300" cy="6959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821" y="5009032"/>
              <a:ext cx="495300" cy="6959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6799977">
              <a:off x="9675729" y="5155742"/>
              <a:ext cx="326176" cy="496196"/>
              <a:chOff x="4958366" y="4919730"/>
              <a:chExt cx="218941" cy="631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958366" y="5129708"/>
                <a:ext cx="218941" cy="4210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997003" y="4919730"/>
                <a:ext cx="45719" cy="5795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093594" y="4919730"/>
                <a:ext cx="45719" cy="5795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6892925" y="3777985"/>
              <a:ext cx="71438" cy="780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45325" y="3930385"/>
              <a:ext cx="71438" cy="780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045325" y="3930384"/>
              <a:ext cx="71438" cy="780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731250" y="5062563"/>
              <a:ext cx="71438" cy="780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683625" y="5216864"/>
              <a:ext cx="71438" cy="780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867" y="2969862"/>
              <a:ext cx="373488" cy="3734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540500" y="3072606"/>
              <a:ext cx="182423" cy="1824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24719" y="3116595"/>
              <a:ext cx="84964" cy="84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87129" y="2978752"/>
              <a:ext cx="84964" cy="84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88134" y="3255029"/>
              <a:ext cx="84964" cy="84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49457" y="3121335"/>
              <a:ext cx="84964" cy="84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endCxn id="36" idx="3"/>
            </p:cNvCxnSpPr>
            <p:nvPr/>
          </p:nvCxnSpPr>
          <p:spPr>
            <a:xfrm flipV="1">
              <a:off x="5467049" y="3228314"/>
              <a:ext cx="1100166" cy="134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533880" y="2917438"/>
              <a:ext cx="97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조준점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7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97011" y="368300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18587" y="2300147"/>
            <a:ext cx="3724435" cy="1691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 rot="1152627">
            <a:off x="3256030" y="3478285"/>
            <a:ext cx="500390" cy="183688"/>
            <a:chOff x="4881093" y="5280338"/>
            <a:chExt cx="1017428" cy="373487"/>
          </a:xfrm>
        </p:grpSpPr>
        <p:sp>
          <p:nvSpPr>
            <p:cNvPr id="5" name="직사각형 4"/>
            <p:cNvSpPr/>
            <p:nvPr/>
          </p:nvSpPr>
          <p:spPr>
            <a:xfrm>
              <a:off x="4881093" y="5280338"/>
              <a:ext cx="682580" cy="373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5400000">
              <a:off x="5544352" y="5299656"/>
              <a:ext cx="373487" cy="33485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2310145">
            <a:off x="3403841" y="3316574"/>
            <a:ext cx="157593" cy="287760"/>
            <a:chOff x="4958366" y="4919730"/>
            <a:chExt cx="218941" cy="631064"/>
          </a:xfrm>
        </p:grpSpPr>
        <p:sp>
          <p:nvSpPr>
            <p:cNvPr id="8" name="직사각형 7"/>
            <p:cNvSpPr/>
            <p:nvPr/>
          </p:nvSpPr>
          <p:spPr>
            <a:xfrm>
              <a:off x="4958366" y="5383369"/>
              <a:ext cx="218941" cy="1674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97003" y="4919730"/>
              <a:ext cx="45719" cy="579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93594" y="4919730"/>
              <a:ext cx="45719" cy="579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3580695">
            <a:off x="4417804" y="2603831"/>
            <a:ext cx="500390" cy="183688"/>
            <a:chOff x="4881093" y="5280338"/>
            <a:chExt cx="1017428" cy="373487"/>
          </a:xfrm>
        </p:grpSpPr>
        <p:sp>
          <p:nvSpPr>
            <p:cNvPr id="14" name="직사각형 13"/>
            <p:cNvSpPr/>
            <p:nvPr/>
          </p:nvSpPr>
          <p:spPr>
            <a:xfrm>
              <a:off x="4881093" y="5280338"/>
              <a:ext cx="682580" cy="373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5400000">
              <a:off x="5544352" y="5299656"/>
              <a:ext cx="373487" cy="33485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2982782">
            <a:off x="4454238" y="2539561"/>
            <a:ext cx="184986" cy="257497"/>
            <a:chOff x="4958366" y="4919730"/>
            <a:chExt cx="218941" cy="631064"/>
          </a:xfrm>
        </p:grpSpPr>
        <p:sp>
          <p:nvSpPr>
            <p:cNvPr id="21" name="직사각형 20"/>
            <p:cNvSpPr/>
            <p:nvPr/>
          </p:nvSpPr>
          <p:spPr>
            <a:xfrm>
              <a:off x="4958366" y="5383369"/>
              <a:ext cx="218941" cy="1674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97003" y="4919730"/>
              <a:ext cx="45719" cy="579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93594" y="4919730"/>
              <a:ext cx="45719" cy="579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796521" y="3467563"/>
            <a:ext cx="243598" cy="3423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05569" y="3638715"/>
            <a:ext cx="243598" cy="3423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565685" y="3637442"/>
            <a:ext cx="243598" cy="3423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59317" y="3563465"/>
            <a:ext cx="243598" cy="3423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6799977">
            <a:off x="5639107" y="3635620"/>
            <a:ext cx="160420" cy="244039"/>
            <a:chOff x="4958366" y="4919730"/>
            <a:chExt cx="218941" cy="631065"/>
          </a:xfrm>
        </p:grpSpPr>
        <p:sp>
          <p:nvSpPr>
            <p:cNvPr id="17" name="직사각형 16"/>
            <p:cNvSpPr/>
            <p:nvPr/>
          </p:nvSpPr>
          <p:spPr>
            <a:xfrm>
              <a:off x="4958366" y="5129708"/>
              <a:ext cx="218941" cy="4210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97003" y="4919730"/>
              <a:ext cx="45719" cy="579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93594" y="4919730"/>
              <a:ext cx="45719" cy="579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/>
          <p:cNvSpPr/>
          <p:nvPr/>
        </p:nvSpPr>
        <p:spPr>
          <a:xfrm>
            <a:off x="4270471" y="2958013"/>
            <a:ext cx="35135" cy="383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345425" y="3032966"/>
            <a:ext cx="35135" cy="383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345425" y="3032965"/>
            <a:ext cx="35135" cy="383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74594" y="3589792"/>
            <a:ext cx="35135" cy="383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51172" y="3665681"/>
            <a:ext cx="35135" cy="383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944189" y="2876415"/>
            <a:ext cx="183688" cy="183689"/>
            <a:chOff x="4036424" y="2878062"/>
            <a:chExt cx="183688" cy="183689"/>
          </a:xfrm>
        </p:grpSpPr>
        <p:sp>
          <p:nvSpPr>
            <p:cNvPr id="34" name="타원 33"/>
            <p:cNvSpPr/>
            <p:nvPr/>
          </p:nvSpPr>
          <p:spPr>
            <a:xfrm>
              <a:off x="4036424" y="2878062"/>
              <a:ext cx="183688" cy="18368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084442" y="2928594"/>
              <a:ext cx="89719" cy="89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175044" y="2950228"/>
              <a:ext cx="41787" cy="41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107375" y="2882435"/>
              <a:ext cx="41787" cy="41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7869" y="3018313"/>
              <a:ext cx="41787" cy="41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39665" y="2952560"/>
              <a:ext cx="41787" cy="41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/>
          <p:cNvCxnSpPr>
            <a:endCxn id="36" idx="3"/>
          </p:cNvCxnSpPr>
          <p:nvPr/>
        </p:nvCxnSpPr>
        <p:spPr>
          <a:xfrm flipV="1">
            <a:off x="3581490" y="3003527"/>
            <a:ext cx="423856" cy="3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8293" y="400766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포인트로 포의 방향을 조절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7109207" y="2300147"/>
            <a:ext cx="3854914" cy="2047016"/>
            <a:chOff x="7096507" y="2617647"/>
            <a:chExt cx="3854914" cy="2047016"/>
          </a:xfrm>
        </p:grpSpPr>
        <p:grpSp>
          <p:nvGrpSpPr>
            <p:cNvPr id="41" name="그룹 40"/>
            <p:cNvGrpSpPr/>
            <p:nvPr/>
          </p:nvGrpSpPr>
          <p:grpSpPr>
            <a:xfrm>
              <a:off x="7220841" y="2617647"/>
              <a:ext cx="3730580" cy="1691198"/>
              <a:chOff x="2975020" y="2884868"/>
              <a:chExt cx="7585271" cy="3438659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975020" y="2884868"/>
                <a:ext cx="7572777" cy="3438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 rot="1152627">
                <a:off x="4881093" y="5280338"/>
                <a:ext cx="1017428" cy="373487"/>
                <a:chOff x="4881093" y="5280338"/>
                <a:chExt cx="1017428" cy="373487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4881093" y="5280338"/>
                  <a:ext cx="682580" cy="37348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이등변 삼각형 77"/>
                <p:cNvSpPr/>
                <p:nvPr/>
              </p:nvSpPr>
              <p:spPr>
                <a:xfrm rot="5400000">
                  <a:off x="5544352" y="5299656"/>
                  <a:ext cx="373487" cy="334851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 rot="2310145">
                <a:off x="5181632" y="4951537"/>
                <a:ext cx="320428" cy="585094"/>
                <a:chOff x="4958366" y="4919730"/>
                <a:chExt cx="218941" cy="631064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4958366" y="5383369"/>
                  <a:ext cx="218941" cy="16742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4997003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093594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 rot="3580695">
                <a:off x="7243293" y="3502338"/>
                <a:ext cx="1017428" cy="373487"/>
                <a:chOff x="4881093" y="5280338"/>
                <a:chExt cx="1017428" cy="37348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4881093" y="5280338"/>
                  <a:ext cx="682580" cy="37348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이등변 삼각형 72"/>
                <p:cNvSpPr/>
                <p:nvPr/>
              </p:nvSpPr>
              <p:spPr>
                <a:xfrm rot="5400000">
                  <a:off x="5544352" y="5299656"/>
                  <a:ext cx="373487" cy="334851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 rot="12982782">
                <a:off x="7317373" y="3371660"/>
                <a:ext cx="376127" cy="523561"/>
                <a:chOff x="4958366" y="4919730"/>
                <a:chExt cx="218941" cy="631064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4958366" y="5383369"/>
                  <a:ext cx="218941" cy="16742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4997003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5093594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직사각형 48"/>
              <p:cNvSpPr/>
              <p:nvPr/>
            </p:nvSpPr>
            <p:spPr>
              <a:xfrm>
                <a:off x="10046594" y="5258537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0064991" y="5606535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577243" y="5603948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767621" y="5453532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 rot="16799977">
                <a:off x="9726529" y="5600242"/>
                <a:ext cx="326176" cy="496196"/>
                <a:chOff x="4958366" y="4919730"/>
                <a:chExt cx="218941" cy="631065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958366" y="5129708"/>
                  <a:ext cx="218941" cy="42108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4997003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093594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타원 53"/>
              <p:cNvSpPr/>
              <p:nvPr/>
            </p:nvSpPr>
            <p:spPr>
              <a:xfrm>
                <a:off x="6943725" y="4222485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7096125" y="4374885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7096125" y="4374884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782050" y="5507063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8734425" y="5661364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493667" y="3414362"/>
                <a:ext cx="373488" cy="3734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591300" y="3517106"/>
                <a:ext cx="182423" cy="1824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775519" y="3561095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637929" y="3423252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638934" y="3699529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500257" y="3565835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/>
              <p:cNvCxnSpPr>
                <a:endCxn id="60" idx="3"/>
              </p:cNvCxnSpPr>
              <p:nvPr/>
            </p:nvCxnSpPr>
            <p:spPr>
              <a:xfrm flipV="1">
                <a:off x="5517849" y="3672814"/>
                <a:ext cx="1100166" cy="1341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7096507" y="4295331"/>
              <a:ext cx="2693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스페이스 바를 눌러 발사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  <p:sp>
        <p:nvSpPr>
          <p:cNvPr id="82" name="타원 81"/>
          <p:cNvSpPr/>
          <p:nvPr/>
        </p:nvSpPr>
        <p:spPr>
          <a:xfrm>
            <a:off x="8754693" y="2948581"/>
            <a:ext cx="59107" cy="549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2197267" y="4474054"/>
            <a:ext cx="3854914" cy="2047016"/>
            <a:chOff x="7096507" y="2617647"/>
            <a:chExt cx="3854914" cy="2047016"/>
          </a:xfrm>
        </p:grpSpPr>
        <p:grpSp>
          <p:nvGrpSpPr>
            <p:cNvPr id="84" name="그룹 83"/>
            <p:cNvGrpSpPr/>
            <p:nvPr/>
          </p:nvGrpSpPr>
          <p:grpSpPr>
            <a:xfrm>
              <a:off x="7220841" y="2617647"/>
              <a:ext cx="3730580" cy="1691198"/>
              <a:chOff x="2975020" y="2884868"/>
              <a:chExt cx="7585271" cy="3438659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975020" y="2884868"/>
                <a:ext cx="7572777" cy="3438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 rot="1152627">
                <a:off x="4881093" y="5280338"/>
                <a:ext cx="1017428" cy="373487"/>
                <a:chOff x="4881093" y="5280338"/>
                <a:chExt cx="1017428" cy="373487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4881093" y="5280338"/>
                  <a:ext cx="682580" cy="37348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이등변 삼각형 119"/>
                <p:cNvSpPr/>
                <p:nvPr/>
              </p:nvSpPr>
              <p:spPr>
                <a:xfrm rot="5400000">
                  <a:off x="5544352" y="5299656"/>
                  <a:ext cx="373487" cy="334851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 rot="2310145">
                <a:off x="5181632" y="4951537"/>
                <a:ext cx="320428" cy="585094"/>
                <a:chOff x="4958366" y="4919730"/>
                <a:chExt cx="218941" cy="631064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>
                  <a:off x="4958366" y="5383369"/>
                  <a:ext cx="218941" cy="16742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4997003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093594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 rot="3580695">
                <a:off x="7243293" y="3502338"/>
                <a:ext cx="1017428" cy="373487"/>
                <a:chOff x="4881093" y="5280338"/>
                <a:chExt cx="1017428" cy="37348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4881093" y="5280338"/>
                  <a:ext cx="682580" cy="37348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이등변 삼각형 114"/>
                <p:cNvSpPr/>
                <p:nvPr/>
              </p:nvSpPr>
              <p:spPr>
                <a:xfrm rot="5400000">
                  <a:off x="5544352" y="5299656"/>
                  <a:ext cx="373487" cy="334851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 rot="12982782">
                <a:off x="7317373" y="3371660"/>
                <a:ext cx="376127" cy="523561"/>
                <a:chOff x="4958366" y="4919730"/>
                <a:chExt cx="218941" cy="631064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4958366" y="5383369"/>
                  <a:ext cx="218941" cy="16742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4997003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093594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직사각형 90"/>
              <p:cNvSpPr/>
              <p:nvPr/>
            </p:nvSpPr>
            <p:spPr>
              <a:xfrm>
                <a:off x="10046594" y="5258537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0064991" y="5606535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9577243" y="5603948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9767621" y="5453532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 rot="16799977">
                <a:off x="9726529" y="5600242"/>
                <a:ext cx="326176" cy="496196"/>
                <a:chOff x="4958366" y="4919730"/>
                <a:chExt cx="218941" cy="631065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4958366" y="5129708"/>
                  <a:ext cx="218941" cy="42108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4997003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093594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타원 95"/>
              <p:cNvSpPr/>
              <p:nvPr/>
            </p:nvSpPr>
            <p:spPr>
              <a:xfrm>
                <a:off x="6943725" y="4222485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7096125" y="4374885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7096125" y="4374884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8782050" y="5507063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8734425" y="5661364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6493667" y="3414362"/>
                <a:ext cx="373488" cy="3734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6591300" y="3517106"/>
                <a:ext cx="182423" cy="1824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775519" y="3561095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6637929" y="3423252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638934" y="3699529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500257" y="3565835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>
                <a:endCxn id="102" idx="3"/>
              </p:cNvCxnSpPr>
              <p:nvPr/>
            </p:nvCxnSpPr>
            <p:spPr>
              <a:xfrm flipV="1">
                <a:off x="5517849" y="3672814"/>
                <a:ext cx="1100166" cy="1341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7096507" y="4295331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피격 시 </a:t>
              </a:r>
              <a:r>
                <a:rPr lang="ko-KR" altLang="en-US" dirty="0" err="1" smtClean="0"/>
                <a:t>데미지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4356892" y="4701506"/>
            <a:ext cx="180773" cy="1038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424409" y="4755904"/>
            <a:ext cx="180773" cy="1038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4414672" y="4749685"/>
            <a:ext cx="77262" cy="1446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4393933" y="4652902"/>
            <a:ext cx="123070" cy="141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/>
          <p:cNvGrpSpPr/>
          <p:nvPr/>
        </p:nvGrpSpPr>
        <p:grpSpPr>
          <a:xfrm>
            <a:off x="7085524" y="4424977"/>
            <a:ext cx="3854914" cy="2047016"/>
            <a:chOff x="7096507" y="2617647"/>
            <a:chExt cx="3854914" cy="2047016"/>
          </a:xfrm>
        </p:grpSpPr>
        <p:grpSp>
          <p:nvGrpSpPr>
            <p:cNvPr id="126" name="그룹 125"/>
            <p:cNvGrpSpPr/>
            <p:nvPr/>
          </p:nvGrpSpPr>
          <p:grpSpPr>
            <a:xfrm>
              <a:off x="7220841" y="2617647"/>
              <a:ext cx="3730580" cy="1691198"/>
              <a:chOff x="2975020" y="2884868"/>
              <a:chExt cx="7585271" cy="3438659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975020" y="2884868"/>
                <a:ext cx="7572777" cy="3438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 rot="1152627">
                <a:off x="4881093" y="5280338"/>
                <a:ext cx="1017428" cy="373487"/>
                <a:chOff x="4881093" y="5280338"/>
                <a:chExt cx="1017428" cy="373487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4881093" y="5280338"/>
                  <a:ext cx="682580" cy="37348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이등변 삼각형 161"/>
                <p:cNvSpPr/>
                <p:nvPr/>
              </p:nvSpPr>
              <p:spPr>
                <a:xfrm rot="5400000">
                  <a:off x="5544352" y="5299656"/>
                  <a:ext cx="373487" cy="334851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 rot="2310145">
                <a:off x="5181632" y="4951537"/>
                <a:ext cx="320428" cy="585094"/>
                <a:chOff x="4958366" y="4919730"/>
                <a:chExt cx="218941" cy="631064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4958366" y="5383369"/>
                  <a:ext cx="218941" cy="16742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4997003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93594" y="4919730"/>
                  <a:ext cx="45719" cy="5795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이등변 삼각형 156"/>
              <p:cNvSpPr/>
              <p:nvPr/>
            </p:nvSpPr>
            <p:spPr>
              <a:xfrm rot="8980695">
                <a:off x="7737565" y="3816257"/>
                <a:ext cx="373487" cy="33485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0046594" y="5258537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10064991" y="5606535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577243" y="5603948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9767621" y="5453532"/>
                <a:ext cx="495300" cy="6959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6799977">
                <a:off x="9807829" y="5697128"/>
                <a:ext cx="326177" cy="3310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6943725" y="4222485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7096125" y="4374885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7096125" y="4374884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8782050" y="5507063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8734425" y="5661364"/>
                <a:ext cx="71438" cy="7805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6493667" y="3414362"/>
                <a:ext cx="373488" cy="3734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6591300" y="3517106"/>
                <a:ext cx="182423" cy="1824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775519" y="3561095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6637929" y="3423252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638934" y="3699529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6500257" y="3565835"/>
                <a:ext cx="84964" cy="84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직선 연결선 148"/>
              <p:cNvCxnSpPr>
                <a:endCxn id="144" idx="3"/>
              </p:cNvCxnSpPr>
              <p:nvPr/>
            </p:nvCxnSpPr>
            <p:spPr>
              <a:xfrm flipV="1">
                <a:off x="5517849" y="3672814"/>
                <a:ext cx="1100166" cy="1341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7096507" y="4295331"/>
              <a:ext cx="2693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적을 모두 파괴하면 승리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62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045200"/>
              </p:ext>
            </p:extLst>
          </p:nvPr>
        </p:nvGraphicFramePr>
        <p:xfrm>
          <a:off x="1484311" y="1498600"/>
          <a:ext cx="10018713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89"/>
                <a:gridCol w="4089400"/>
                <a:gridCol w="40608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r>
                        <a:rPr lang="en-US" altLang="ko-KR" baseline="0" dirty="0" smtClean="0"/>
                        <a:t>,A,S,D</a:t>
                      </a:r>
                      <a:r>
                        <a:rPr lang="ko-KR" altLang="en-US" baseline="0" dirty="0" smtClean="0"/>
                        <a:t>키로 배를 조작할 수 있게 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마우스를 이용해 원하는 지점에 포를 쏘게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</a:t>
                      </a:r>
                      <a:r>
                        <a:rPr lang="ko-KR" altLang="en-US" baseline="0" dirty="0" smtClean="0"/>
                        <a:t> 배와 비슷하게 조작 가능하게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</a:t>
                      </a:r>
                      <a:r>
                        <a:rPr lang="en-US" altLang="ko-KR" baseline="0" dirty="0" smtClean="0"/>
                        <a:t> bar</a:t>
                      </a:r>
                      <a:r>
                        <a:rPr lang="ko-KR" altLang="en-US" baseline="0" dirty="0" smtClean="0"/>
                        <a:t>를 눌러 함포를 발사할 수 있도록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 키를 이용하여 무기 선택을 가능하게 하고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기관총 등 무기에 특성을 부여해준다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배경에</a:t>
                      </a:r>
                      <a:r>
                        <a:rPr lang="ko-KR" altLang="en-US" baseline="0" dirty="0" smtClean="0"/>
                        <a:t> 바다를 띄워 준다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섬</a:t>
                      </a:r>
                      <a:r>
                        <a:rPr lang="ko-KR" altLang="en-US" baseline="0" dirty="0" smtClean="0"/>
                        <a:t> 같은 장애물이 있고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그에 따른 충돌체크를 해준다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에디터를 만든다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위치를 반복해 움직이며 함포를 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플레이어의 공격을 능동적으로 회피하는 움직임을 하고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예측사격을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 체력감소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 전멸 시 게임종료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탄의 궤도를 표시해준다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발사소리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피격소리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엔진소리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파도소리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 피격</a:t>
                      </a:r>
                      <a:r>
                        <a:rPr lang="ko-KR" altLang="en-US" baseline="0" dirty="0" smtClean="0"/>
                        <a:t> 시 폭파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배의 침몰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17500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84876"/>
              </p:ext>
            </p:extLst>
          </p:nvPr>
        </p:nvGraphicFramePr>
        <p:xfrm>
          <a:off x="1484310" y="1638299"/>
          <a:ext cx="10018713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90"/>
                <a:gridCol w="1803400"/>
                <a:gridCol w="705802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제작 및 좌표처리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리소스를 제작 및 수집한다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캔버스 위에 좌표를 가지고 배를 보여줄</a:t>
                      </a:r>
                      <a:r>
                        <a:rPr lang="ko-KR" altLang="en-US" baseline="0" dirty="0" smtClean="0"/>
                        <a:t> 수 있게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아군 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플레이어의 정보를 저장할 클래스 제작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클래스를 통해 기본적인 상하좌우</a:t>
                      </a:r>
                      <a:r>
                        <a:rPr lang="ko-KR" altLang="en-US" baseline="0" dirty="0" smtClean="0"/>
                        <a:t> 이동이 가능케 함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적군 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적군의 정보를 저장하는 클래스를 만든다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동작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 </a:t>
                      </a:r>
                      <a:r>
                        <a:rPr lang="ko-KR" altLang="en-US" dirty="0" smtClean="0"/>
                        <a:t>마우스에 따른 조준 </a:t>
                      </a:r>
                      <a:r>
                        <a:rPr lang="ko-KR" altLang="en-US" baseline="0" dirty="0" smtClean="0"/>
                        <a:t>점 이동이 가능하도록 한다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투사체</a:t>
                      </a:r>
                      <a:r>
                        <a:rPr lang="ko-KR" altLang="en-US" baseline="0" dirty="0" smtClean="0"/>
                        <a:t> 발사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투사체 발사가 이뤄지도록 하고 이에</a:t>
                      </a:r>
                      <a:r>
                        <a:rPr lang="ko-KR" altLang="en-US" baseline="0" dirty="0" smtClean="0"/>
                        <a:t> 따른 충돌체크를 해준다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피격</a:t>
                      </a:r>
                      <a:r>
                        <a:rPr lang="ko-KR" altLang="en-US" baseline="0" dirty="0" smtClean="0"/>
                        <a:t> 시 피해를 입도록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체력게이지 표시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탄약</a:t>
                      </a:r>
                      <a:r>
                        <a:rPr lang="ko-KR" altLang="en-US" baseline="0" dirty="0" smtClean="0"/>
                        <a:t> 및 </a:t>
                      </a:r>
                      <a:r>
                        <a:rPr lang="ko-KR" altLang="en-US" baseline="0" dirty="0" err="1" smtClean="0"/>
                        <a:t>딜레이</a:t>
                      </a:r>
                      <a:r>
                        <a:rPr lang="ko-KR" altLang="en-US" baseline="0" dirty="0" smtClean="0"/>
                        <a:t> 시간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개발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en-US" altLang="ko-KR" baseline="0" dirty="0" smtClean="0"/>
                        <a:t> 6</a:t>
                      </a:r>
                      <a:r>
                        <a:rPr lang="ko-KR" altLang="en-US" baseline="0" dirty="0" smtClean="0"/>
                        <a:t>주차에 점검한 개발상황을 가지고 추가개발이 가능한 부분을 개발한다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 및 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메뉴 및 시작 종료화면을 만든다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1" y="190500"/>
            <a:ext cx="10018713" cy="1752599"/>
          </a:xfrm>
        </p:spPr>
        <p:txBody>
          <a:bodyPr/>
          <a:lstStyle/>
          <a:p>
            <a:r>
              <a:rPr lang="ko-KR" altLang="en-US" smtClean="0"/>
              <a:t>자체 평가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18116"/>
              </p:ext>
            </p:extLst>
          </p:nvPr>
        </p:nvGraphicFramePr>
        <p:xfrm>
          <a:off x="2355303" y="2394868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168</TotalTime>
  <Words>397</Words>
  <Application>Microsoft Office PowerPoint</Application>
  <PresentationFormat>와이드스크린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HY엽서L</vt:lpstr>
      <vt:lpstr>Arial</vt:lpstr>
      <vt:lpstr>Corbel</vt:lpstr>
      <vt:lpstr>시차</vt:lpstr>
      <vt:lpstr>쉽 박스(Ship Box)</vt:lpstr>
      <vt:lpstr>목차</vt:lpstr>
      <vt:lpstr>피하라! 맞춰라!</vt:lpstr>
      <vt:lpstr>화면 구성 예시</vt:lpstr>
      <vt:lpstr>게임 실행 흐름</vt:lpstr>
      <vt:lpstr>개발 범위</vt:lpstr>
      <vt:lpstr>개발 계획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 박스(Ship Box)</dc:title>
  <dc:creator>Minkyue</dc:creator>
  <cp:lastModifiedBy>Minkyue</cp:lastModifiedBy>
  <cp:revision>13</cp:revision>
  <dcterms:created xsi:type="dcterms:W3CDTF">2015-09-21T10:13:10Z</dcterms:created>
  <dcterms:modified xsi:type="dcterms:W3CDTF">2015-09-21T13:01:24Z</dcterms:modified>
</cp:coreProperties>
</file>