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kyue" initials="M" lastIdx="2" clrIdx="0">
    <p:extLst>
      <p:ext uri="{19B8F6BF-5375-455C-9EA6-DF929625EA0E}">
        <p15:presenceInfo xmlns:p15="http://schemas.microsoft.com/office/powerpoint/2012/main" userId="Minkyu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594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5826" y="1186885"/>
            <a:ext cx="8574622" cy="2616199"/>
          </a:xfrm>
        </p:spPr>
        <p:txBody>
          <a:bodyPr/>
          <a:lstStyle/>
          <a:p>
            <a:r>
              <a:rPr lang="ko-KR" altLang="en-US" dirty="0" err="1" smtClean="0"/>
              <a:t>쉽</a:t>
            </a:r>
            <a:r>
              <a:rPr lang="ko-KR" altLang="en-US" dirty="0" smtClean="0"/>
              <a:t> 박스</a:t>
            </a:r>
            <a:r>
              <a:rPr lang="en-US" altLang="ko-KR" dirty="0" smtClean="0"/>
              <a:t>(Ship Box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게임공학과</a:t>
            </a:r>
            <a:endParaRPr lang="en-US" altLang="ko-KR" dirty="0" smtClean="0"/>
          </a:p>
          <a:p>
            <a:r>
              <a:rPr lang="en-US" altLang="ko-KR" dirty="0" smtClean="0"/>
              <a:t>2014182023 </a:t>
            </a:r>
            <a:r>
              <a:rPr lang="ko-KR" altLang="en-US" dirty="0" smtClean="0"/>
              <a:t>심민규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9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859665"/>
          </a:xfrm>
        </p:spPr>
        <p:txBody>
          <a:bodyPr/>
          <a:lstStyle/>
          <a:p>
            <a:r>
              <a:rPr lang="ko-KR" altLang="en-US" dirty="0" smtClean="0"/>
              <a:t>피하라</a:t>
            </a:r>
            <a:r>
              <a:rPr lang="en-US" altLang="ko-KR" dirty="0" smtClean="0"/>
              <a:t>! </a:t>
            </a:r>
            <a:r>
              <a:rPr lang="ko-KR" altLang="en-US" dirty="0" smtClean="0"/>
              <a:t>맞춰라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25" y="1729777"/>
            <a:ext cx="5690842" cy="3944669"/>
          </a:xfrm>
        </p:spPr>
      </p:pic>
      <p:sp>
        <p:nvSpPr>
          <p:cNvPr id="6" name="TextBox 5"/>
          <p:cNvSpPr txBox="1"/>
          <p:nvPr/>
        </p:nvSpPr>
        <p:spPr>
          <a:xfrm>
            <a:off x="8100811" y="1729777"/>
            <a:ext cx="34022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해상 전투를 단순한 도형들의          </a:t>
            </a:r>
            <a:r>
              <a:rPr lang="ko-KR" altLang="en-US" dirty="0" err="1" smtClean="0"/>
              <a:t>탑뷰</a:t>
            </a:r>
            <a:r>
              <a:rPr lang="en-US" altLang="ko-KR" dirty="0" smtClean="0"/>
              <a:t>(Top view)</a:t>
            </a:r>
            <a:r>
              <a:rPr lang="ko-KR" altLang="en-US" dirty="0" smtClean="0"/>
              <a:t>로 진행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  키보드와 마우스 입력을 통한   사격 및 이동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  세밀한 충돌체크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9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045200"/>
              </p:ext>
            </p:extLst>
          </p:nvPr>
        </p:nvGraphicFramePr>
        <p:xfrm>
          <a:off x="1484311" y="1498600"/>
          <a:ext cx="10018713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89"/>
                <a:gridCol w="4089400"/>
                <a:gridCol w="40608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r>
                        <a:rPr lang="en-US" altLang="ko-KR" baseline="0" dirty="0" smtClean="0"/>
                        <a:t>,A,S,D</a:t>
                      </a:r>
                      <a:r>
                        <a:rPr lang="ko-KR" altLang="en-US" baseline="0" dirty="0" smtClean="0"/>
                        <a:t>키로 배를 조작할 수 있게 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마우스를 이용해 원하는 지점에 포를 쏘게 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실제</a:t>
                      </a:r>
                      <a:r>
                        <a:rPr lang="ko-KR" altLang="en-US" baseline="0" dirty="0" smtClean="0"/>
                        <a:t> 배와 비슷하게 조작 가능하게 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Space</a:t>
                      </a:r>
                      <a:r>
                        <a:rPr lang="en-US" altLang="ko-KR" baseline="0" dirty="0" smtClean="0"/>
                        <a:t> bar</a:t>
                      </a:r>
                      <a:r>
                        <a:rPr lang="ko-KR" altLang="en-US" baseline="0" dirty="0" smtClean="0"/>
                        <a:t>를 눌러 함포를 발사할 수 있도록 한다</a:t>
                      </a:r>
                      <a:r>
                        <a:rPr lang="en-US" altLang="ko-KR" baseline="0" dirty="0" smtClean="0"/>
                        <a:t>.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숫자 키를 이용하여 무기 선택을 가능하게 하고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기관총 등 무기에 특성을 부여해준다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배경에</a:t>
                      </a:r>
                      <a:r>
                        <a:rPr lang="ko-KR" altLang="en-US" baseline="0" dirty="0" smtClean="0"/>
                        <a:t> 바다를 띄워 준다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섬</a:t>
                      </a:r>
                      <a:r>
                        <a:rPr lang="ko-KR" altLang="en-US" baseline="0" dirty="0" smtClean="0"/>
                        <a:t> 같은 장애물이 있고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그에 따른 충돌체크를 해준다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baseline="0" dirty="0" err="1" smtClean="0"/>
                        <a:t>맵</a:t>
                      </a:r>
                      <a:r>
                        <a:rPr lang="ko-KR" altLang="en-US" baseline="0" dirty="0" smtClean="0"/>
                        <a:t> 에디터를 만든다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위치를 반복해 움직이며 함포를 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플레이어의 공격을 능동적으로 회피하는 움직임을 하고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예측사격을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피격 시 체력감소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적 전멸 시 게임종료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탄의 궤도를 표시해준다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발사소리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피격소리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엔진소리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파도소리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총알 피격</a:t>
                      </a:r>
                      <a:r>
                        <a:rPr lang="ko-KR" altLang="en-US" baseline="0" dirty="0" smtClean="0"/>
                        <a:t> 시 폭파 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배의 침몰 애니메이션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65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317500"/>
            <a:ext cx="10018713" cy="1752599"/>
          </a:xfrm>
        </p:spPr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590341"/>
              </p:ext>
            </p:extLst>
          </p:nvPr>
        </p:nvGraphicFramePr>
        <p:xfrm>
          <a:off x="1484310" y="1638299"/>
          <a:ext cx="10018713" cy="51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290"/>
                <a:gridCol w="1803400"/>
                <a:gridCol w="7058023"/>
              </a:tblGrid>
              <a:tr h="22860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계획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리소스를 제작 및 수집한다</a:t>
                      </a:r>
                      <a:endParaRPr lang="en-US" altLang="ko-KR" sz="12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캔버스 위에 좌표를 가지고 배를 보여줄</a:t>
                      </a:r>
                      <a:r>
                        <a:rPr lang="ko-KR" altLang="en-US" sz="1200" baseline="0" dirty="0" smtClean="0"/>
                        <a:t> 수 있게 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리소스를 제작하여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github</a:t>
                      </a:r>
                      <a:r>
                        <a:rPr lang="ko-KR" altLang="en-US" sz="1200" baseline="0" dirty="0" smtClean="0"/>
                        <a:t>에 업로드 하였다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배를 화면상에 표시해주었다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60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계획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플레이어의 정보를 저장할 클래스 제작</a:t>
                      </a:r>
                      <a:endParaRPr lang="en-US" altLang="ko-KR" sz="12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클래스를 통해 기본적인 상하좌우</a:t>
                      </a:r>
                      <a:r>
                        <a:rPr lang="ko-KR" altLang="en-US" sz="1200" baseline="0" dirty="0" smtClean="0"/>
                        <a:t> 이동이 가능케 함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플레이어가 클래스를 통하여 상하좌우 배를 조작</a:t>
                      </a:r>
                      <a:r>
                        <a:rPr lang="ko-KR" altLang="en-US" sz="1200" baseline="0" dirty="0" smtClean="0"/>
                        <a:t> 가능하게 구현하였다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계획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적군의 정보를 저장하는 클래스를 만든다</a:t>
                      </a:r>
                      <a:endParaRPr lang="ko-KR" altLang="en-US" sz="1200" dirty="0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적군을 </a:t>
                      </a:r>
                      <a:r>
                        <a:rPr lang="en-US" altLang="ko-KR" sz="1200" dirty="0" smtClean="0"/>
                        <a:t>Ship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클래스의 자식으로 만들어 </a:t>
                      </a:r>
                      <a:r>
                        <a:rPr lang="en-US" altLang="ko-KR" sz="1200" baseline="0" dirty="0" err="1" smtClean="0"/>
                        <a:t>hp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좌표를 저장하고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이동함수를 사용 가능하도록 하였다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계획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1.  </a:t>
                      </a:r>
                      <a:r>
                        <a:rPr lang="ko-KR" altLang="en-US" sz="1200" dirty="0" smtClean="0"/>
                        <a:t>마우스에 따른 조준 </a:t>
                      </a:r>
                      <a:r>
                        <a:rPr lang="ko-KR" altLang="en-US" sz="1200" baseline="0" dirty="0" smtClean="0"/>
                        <a:t>점 이동이 가능하도록 한다</a:t>
                      </a:r>
                      <a:endParaRPr lang="ko-KR" altLang="en-US" sz="1200" dirty="0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마우스의 좌표를 이용해 실시간으로 </a:t>
                      </a:r>
                      <a:r>
                        <a:rPr lang="ko-KR" altLang="en-US" sz="1200" dirty="0" err="1" smtClean="0"/>
                        <a:t>조준점이</a:t>
                      </a:r>
                      <a:r>
                        <a:rPr lang="ko-KR" altLang="en-US" sz="1200" dirty="0" smtClean="0"/>
                        <a:t> 마우스를 따라다니게 해두었다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투사체</a:t>
                      </a:r>
                      <a:r>
                        <a:rPr lang="ko-KR" altLang="en-US" sz="1200" baseline="0" dirty="0" smtClean="0"/>
                        <a:t> 발사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투사체 발사가 이뤄지도록 하고 이에</a:t>
                      </a:r>
                      <a:r>
                        <a:rPr lang="ko-KR" altLang="en-US" sz="1200" baseline="0" dirty="0" smtClean="0"/>
                        <a:t> 따른 충돌체크를 해준다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피격</a:t>
                      </a:r>
                      <a:r>
                        <a:rPr lang="ko-KR" altLang="en-US" sz="1200" baseline="0" dirty="0" smtClean="0"/>
                        <a:t> 시 피해를 입도록 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중간 점검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체력게이지 표시</a:t>
                      </a:r>
                      <a:endParaRPr lang="en-US" altLang="ko-KR" sz="12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탄약</a:t>
                      </a:r>
                      <a:r>
                        <a:rPr lang="ko-KR" altLang="en-US" sz="1200" baseline="0" dirty="0" smtClean="0"/>
                        <a:t> 및 </a:t>
                      </a:r>
                      <a:r>
                        <a:rPr lang="ko-KR" altLang="en-US" sz="1200" baseline="0" dirty="0" err="1" smtClean="0"/>
                        <a:t>딜레이</a:t>
                      </a:r>
                      <a:r>
                        <a:rPr lang="ko-KR" altLang="en-US" sz="1200" baseline="0" dirty="0" smtClean="0"/>
                        <a:t> 시간 표시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추가 개발</a:t>
                      </a:r>
                      <a:endParaRPr lang="ko-KR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1.</a:t>
                      </a:r>
                      <a:r>
                        <a:rPr lang="en-US" altLang="ko-KR" sz="1200" baseline="0" dirty="0" smtClean="0"/>
                        <a:t> 6</a:t>
                      </a:r>
                      <a:r>
                        <a:rPr lang="ko-KR" altLang="en-US" sz="1200" baseline="0" dirty="0" smtClean="0"/>
                        <a:t>주차에 점검한 개발상황을 가지고 추가개발이 가능한 부분을 개발한다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시작 및 종료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 메뉴 및 시작 종료화면을 만든다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마무리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최종 점검 및 </a:t>
                      </a:r>
                      <a:r>
                        <a:rPr lang="ko-KR" altLang="en-US" sz="1200" dirty="0" err="1" smtClean="0"/>
                        <a:t>릴리즈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4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2" y="685801"/>
            <a:ext cx="9745664" cy="1047750"/>
          </a:xfrm>
        </p:spPr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통계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185" y="1943100"/>
            <a:ext cx="6430964" cy="321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1" y="190500"/>
            <a:ext cx="10018713" cy="1752599"/>
          </a:xfrm>
        </p:spPr>
        <p:txBody>
          <a:bodyPr/>
          <a:lstStyle/>
          <a:p>
            <a:r>
              <a:rPr lang="ko-KR" altLang="en-US" smtClean="0"/>
              <a:t>자체 평가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60733"/>
              </p:ext>
            </p:extLst>
          </p:nvPr>
        </p:nvGraphicFramePr>
        <p:xfrm>
          <a:off x="2355303" y="2394868"/>
          <a:ext cx="8352928" cy="2118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4264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 대비 일정은 잘 지켰는가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err="1" smtClean="0"/>
                        <a:t>프로토타입은</a:t>
                      </a:r>
                      <a:r>
                        <a:rPr lang="ko-KR" altLang="en-US" sz="1600" dirty="0" smtClean="0"/>
                        <a:t> 실행이 잘 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동영상의 화면과 소리 상태는 양호한가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50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234</TotalTime>
  <Words>395</Words>
  <Application>Microsoft Office PowerPoint</Application>
  <PresentationFormat>와이드스크린</PresentationFormat>
  <Paragraphs>91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HY엽서L</vt:lpstr>
      <vt:lpstr>Arial</vt:lpstr>
      <vt:lpstr>Corbel</vt:lpstr>
      <vt:lpstr>시차</vt:lpstr>
      <vt:lpstr>쉽 박스(Ship Box) 2차 발표</vt:lpstr>
      <vt:lpstr>피하라! 맞춰라!</vt:lpstr>
      <vt:lpstr>개발 범위</vt:lpstr>
      <vt:lpstr>개발 계획</vt:lpstr>
      <vt:lpstr>Github 커밋 통계</vt:lpstr>
      <vt:lpstr>자체 평가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 박스(Ship Box)</dc:title>
  <dc:creator>Minkyue</dc:creator>
  <cp:lastModifiedBy>Minkyue</cp:lastModifiedBy>
  <cp:revision>17</cp:revision>
  <dcterms:created xsi:type="dcterms:W3CDTF">2015-09-21T10:13:10Z</dcterms:created>
  <dcterms:modified xsi:type="dcterms:W3CDTF">2015-10-25T09:20:56Z</dcterms:modified>
</cp:coreProperties>
</file>