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8BAE4-54D3-FAE1-8BC9-721A8C090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438D6-FE73-BE7F-BEEE-C2A317F60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4B513-FF04-B9AD-4D74-594EE384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88F7-570F-6843-B21B-828B56E00029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FE70A-42E1-E491-761E-85FEB4C7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7D51-55AA-129A-5E1E-59E42A1F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D8B1-4357-BD4B-97A5-3C11588D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0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F708-28D3-C166-1B31-8A086F06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1F450-2FB6-945D-42D6-B1782CB56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AC65-6171-BE18-28AA-578A0EE81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88F7-570F-6843-B21B-828B56E00029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EFDD9-783D-8317-9AD8-1D85453E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4CA86-565F-A41E-90DA-B0EFBE13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D8B1-4357-BD4B-97A5-3C11588D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2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9AF00-87DF-2159-33A4-05DFFC215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8E5EC-5716-39E7-9E7C-66A6EC04C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B016D-15A0-A7ED-59CD-26B0290F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88F7-570F-6843-B21B-828B56E00029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B741E-A2E9-F85D-C51C-A1B76B5F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665E2-EBF7-F506-C47A-6A990E3D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D8B1-4357-BD4B-97A5-3C11588D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8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17BF-0612-480A-F2DB-2F4734DC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8847F-FE20-A8BF-A144-CC57B7C27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AD93-8FB2-5757-DED3-6FA7E5F4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88F7-570F-6843-B21B-828B56E00029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D80EA-21DC-A8B9-669E-4476E549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F4463-4515-75CF-72EF-36AFC165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D8B1-4357-BD4B-97A5-3C11588D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0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4120-7536-6608-80E5-FBA25E1F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6E372-BD72-86CF-99C1-E75B74DED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7A56F-ADD4-802F-C918-A3DEE7E1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88F7-570F-6843-B21B-828B56E00029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7F0F1-3FCF-8A6A-F59D-3A416959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5FA68-61B8-E424-5692-C4D335F8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D8B1-4357-BD4B-97A5-3C11588D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8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659C-9EA1-E9FE-DFA5-ADCDCC2F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96F91-306A-AE6C-E904-0D9CF3814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C0ADE-29C9-0D1B-C928-D046C0C23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9D9C3-49FD-24F5-83CB-BEDBDB02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88F7-570F-6843-B21B-828B56E00029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505C3-A4F1-96A0-1B5E-164479FF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B659D-B999-FE50-B25B-F45C9F74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D8B1-4357-BD4B-97A5-3C11588D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7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A43D-F796-41AE-444C-D1B05F6D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1B9D6-1E22-8861-714B-23AC9B2F7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20E15-D753-0B0E-409D-D3DE25974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ADD40-2996-5D31-FF87-2AA45BE1F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1060F-09DC-6755-4D0D-FE8A15C09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02D1A-9E90-A196-EC46-21D987F0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88F7-570F-6843-B21B-828B56E00029}" type="datetimeFigureOut">
              <a:rPr lang="en-US" smtClean="0"/>
              <a:t>9/25/22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14228B-9F43-7B30-9A0A-597E3B306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E5613-194E-6451-4A61-A152C2BE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D8B1-4357-BD4B-97A5-3C11588D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6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59BCC-966C-8F8C-83B5-A7BC6ADA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3A0CC-7325-AE77-EE01-CDCD3696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88F7-570F-6843-B21B-828B56E00029}" type="datetimeFigureOut">
              <a:rPr lang="en-US" smtClean="0"/>
              <a:t>9/25/22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E271F-54E2-58C7-26E2-60BD7E85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2D071-7896-6513-19F5-55706C4D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D8B1-4357-BD4B-97A5-3C11588D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6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13065-0FCE-C42B-C594-F19F32C6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88F7-570F-6843-B21B-828B56E00029}" type="datetimeFigureOut">
              <a:rPr lang="en-US" smtClean="0"/>
              <a:t>9/25/22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BA92F-C72C-3276-6690-8AB54839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76518-0768-835C-7061-BB7A0579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D8B1-4357-BD4B-97A5-3C11588D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7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BB9D-5B39-E2F3-DCB5-8225840D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65B76-752A-210A-E91D-E73D17634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10EA9-4EDB-A94E-4A2A-0C4A02D5A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1353E-EDF1-87DA-4765-8F01CFAF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88F7-570F-6843-B21B-828B56E00029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91184-8D22-919A-6AD0-BB9F8819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3C5BE-59CF-2864-4EC8-0FC4E1FD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D8B1-4357-BD4B-97A5-3C11588D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3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852C-19CE-B941-F017-35766703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0770F-C788-E8BB-B8D9-15CEE406B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8966D-EF8C-17E7-1FCA-DFB27ECD5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815D2-7552-032E-7954-7C75FF1D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88F7-570F-6843-B21B-828B56E00029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F4F18-C5A0-D558-F49E-DB23C5D8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7F88B-A484-258D-6808-C95209B4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D8B1-4357-BD4B-97A5-3C11588D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1238E-EE52-E7E5-A4AE-7F50E38E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4B8D1-2D85-82AB-D877-B3CD5E72E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FFE92-40FE-EC6C-4BAE-9FD2FB1E9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B88F7-570F-6843-B21B-828B56E00029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FFA5-D0C3-7654-0D3D-8E7497075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B6D89-469E-F04C-B2CA-1A4F7124D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CD8B1-4357-BD4B-97A5-3C11588D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50F4-BC45-6356-4CE4-83C4DB087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Ensemble Classifier Dating </a:t>
            </a:r>
            <a:r>
              <a:rPr lang="en-US" dirty="0" err="1"/>
              <a:t>Plotly</a:t>
            </a:r>
            <a:r>
              <a:rPr lang="en-US" dirty="0"/>
              <a:t> Dashboard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1F129-852C-635C-810B-46B25151E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Gary Garth Simmons</a:t>
            </a:r>
          </a:p>
          <a:p>
            <a:r>
              <a:rPr lang="en-US" dirty="0"/>
              <a:t>7 October 2023</a:t>
            </a:r>
          </a:p>
          <a:p>
            <a:r>
              <a:rPr lang="en-US" dirty="0"/>
              <a:t>NYCDSA Capstone</a:t>
            </a:r>
          </a:p>
        </p:txBody>
      </p:sp>
    </p:spTree>
    <p:extLst>
      <p:ext uri="{BB962C8B-B14F-4D97-AF65-F5344CB8AC3E}">
        <p14:creationId xmlns:p14="http://schemas.microsoft.com/office/powerpoint/2010/main" val="400977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Ensemble Classifier Dating Plotly Dashboard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Classifier Dating Plotly Dashboard </dc:title>
  <dc:creator>Gary Simmons</dc:creator>
  <cp:lastModifiedBy>Gary Simmons</cp:lastModifiedBy>
  <cp:revision>1</cp:revision>
  <dcterms:created xsi:type="dcterms:W3CDTF">2022-09-25T20:50:35Z</dcterms:created>
  <dcterms:modified xsi:type="dcterms:W3CDTF">2022-09-25T20:57:38Z</dcterms:modified>
</cp:coreProperties>
</file>