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E323-BE07-B142-88CB-AA2C09BF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FA512-2A01-AC46-93AF-6D5500BD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6522-9196-B94C-99A9-EDAFB856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A98B-8934-944F-B5FF-12C8B9A3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0D7D-D734-B141-9B25-6782D26A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C584-A7CF-0040-9B6C-ADAC33F5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BD47B-D26F-D447-B4CA-658259E21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7282-B0D6-AE4B-BF9A-42295600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0000-4F05-3546-96AA-2ECD3A26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A067-21F1-C34E-B9F5-F206810D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02856-3244-5E48-B231-952C088E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C471C-43B7-ED48-BA56-E3135651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8B1-A6DC-F545-800E-285869DD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1467-1411-FA43-B831-AE927824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5F4F-95EA-D345-9725-531AECBB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E952-F2F8-2849-A755-A581040D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ED6D-E876-3941-BDCA-8AFBA960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EF5E-B8E7-F34E-9280-69ECF5CA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0E65-F2AA-CD4D-A729-1D1E5498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99EF-4855-D947-A35C-55C3F70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6491-B23E-2944-9978-3732C0DE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825C-3716-FC4F-8403-C222CCCCC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1CD3-142F-C449-A6A6-BDA18B29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7F30-1767-1441-B758-9F9D350E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0434-12BB-CC45-9F9B-F62ABDB4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9092-379B-774D-84DB-AB648F9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FB2B-B57D-3E40-B569-9F970A819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61F97-6A09-C742-A089-CEF163AB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5735B-D62A-3E4E-A451-4821E4DC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8DC0-79C4-3143-9A19-136E5C12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26B2-BF98-0348-8BE4-67A4BBA1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2344-B781-7D45-A5C0-ABB51CB4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534B1-029F-C54B-A138-F68976A9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67F2-093B-3140-85FB-A9B72DC0F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6BBF-2F01-3F49-B31E-DF89FF771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8589D-F209-8B4D-8236-26749424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5CF3D-46D3-C74D-A385-713BC328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19E6-0586-F94A-A9E2-1542E946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0A98-9919-F74E-AEE9-991EC97F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FE59-1BF8-464F-BB07-7451BE6C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02C5C-4D5C-694A-9F12-AFB2D356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EA1E-9F07-8D47-815C-DC10F6B2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DADB7-17A9-DF4D-B4F5-5E71A9D3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E1855-7E8A-8548-A269-13C549F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FF7B8-1959-5244-A66B-8C1886CC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D3659-D349-4740-8748-6F863426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2061-A5AE-E248-949F-06FE854F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9B45-FBBE-F244-ABED-F1FB0723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9EBCA-2A30-5E4A-89FA-F6B9688A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E470-D783-3D41-B61F-13FCE757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A2C2-F5F0-2948-BBD8-1EADC086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50307-4F68-5549-A672-C6699703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6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521B-3027-8441-9B60-FD9F71CE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4CF64-44FE-7941-9C77-DFB9B894C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F1072-8EBA-1C40-BEDF-47836871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2AC0-B2AF-0B48-862D-F745F722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C92E-60BF-8740-A3A4-93A264DF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8D7B-4604-AA43-87D7-6D2B360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38263-AEE5-B84D-8C55-0A8D882D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BB33-6D3F-8547-991B-BCD8BB41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611B-3DDE-AF45-B1AC-49931E100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4559-287C-714A-A3B6-FDAAA8FE8BE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77E4-ED4C-3D4F-8041-69240F3B6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3651-8B47-CE43-BF81-1269B129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302E-AFE8-F04C-A3D6-C6C73E359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California Drought Analysis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E8921-531F-8A45-93F3-F7C76754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Gary Garth Simmons</a:t>
            </a:r>
            <a:endParaRPr lang="en-US"/>
          </a:p>
          <a:p>
            <a:pPr algn="l"/>
            <a:r>
              <a:rPr lang="en-US" dirty="0"/>
              <a:t>24 July 2020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07ECB-BF3B-FA44-B3E1-EBD20E16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9081-5FF0-2A47-BE73-2494AA2D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Rejecting the null hypothesis, Trinity has a larger average drought category than Inyo.</a:t>
            </a:r>
          </a:p>
          <a:p>
            <a:r>
              <a:rPr lang="en-US" sz="2200" dirty="0"/>
              <a:t>Based </a:t>
            </a:r>
            <a:r>
              <a:rPr lang="en-US" sz="2200"/>
              <a:t>on </a:t>
            </a:r>
            <a:r>
              <a:rPr lang="en-US" sz="2200" dirty="0"/>
              <a:t>c</a:t>
            </a:r>
            <a:r>
              <a:rPr lang="en-US" sz="2200"/>
              <a:t>horopleth</a:t>
            </a:r>
            <a:r>
              <a:rPr lang="en-US" sz="2200" dirty="0"/>
              <a:t>, time series graph, non-consecutive weeks bar chart, and bootstrapped mean, Trinity has experienced longer and worse drought than Inyo.</a:t>
            </a:r>
          </a:p>
          <a:p>
            <a:r>
              <a:rPr lang="en-US" sz="2200" dirty="0"/>
              <a:t>August Complex Fire (11 Sept 2020)</a:t>
            </a:r>
          </a:p>
          <a:p>
            <a:endParaRPr lang="en-US" sz="2200" dirty="0"/>
          </a:p>
          <a:p>
            <a:r>
              <a:rPr lang="en-US" sz="2200" dirty="0"/>
              <a:t>Future works:</a:t>
            </a:r>
          </a:p>
          <a:p>
            <a:pPr lvl="1"/>
            <a:r>
              <a:rPr lang="en-US" sz="1800" dirty="0"/>
              <a:t>Correlate with a fire database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DDD7963-8EED-2E45-AEB8-4E0A0A1B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84" y="3135673"/>
            <a:ext cx="5844265" cy="35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28FF1-A37A-F34C-B5EC-6F414C3A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California weather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1D16-6173-FD41-905F-D55FE3DE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California is notorious for their wildfires</a:t>
            </a:r>
          </a:p>
          <a:p>
            <a:r>
              <a:rPr lang="en-US" sz="2200"/>
              <a:t>Due to climate change, wildfires worsen</a:t>
            </a:r>
          </a:p>
          <a:p>
            <a:r>
              <a:rPr lang="en-US" sz="2200"/>
              <a:t>Wildfires tend to form around dry areas</a:t>
            </a:r>
          </a:p>
          <a:p>
            <a:r>
              <a:rPr lang="en-US" sz="2200"/>
              <a:t>Lets look at the drought statuses of these areas</a:t>
            </a:r>
          </a:p>
        </p:txBody>
      </p:sp>
      <p:pic>
        <p:nvPicPr>
          <p:cNvPr id="5" name="Picture 4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74DD93D9-A5C3-2242-B6F7-AE131274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09182"/>
            <a:ext cx="5458968" cy="40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C9C35-EFA6-7D48-8398-F86C8B73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UNC Drought Monitor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50E7-8E24-C942-A9CD-80C19E58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Updates drought statuses of counties, states, and the nation weekly</a:t>
            </a:r>
          </a:p>
        </p:txBody>
      </p:sp>
      <p:pic>
        <p:nvPicPr>
          <p:cNvPr id="5" name="Picture 4" descr="Diagram, map&#10;&#10;Description automatically generated">
            <a:extLst>
              <a:ext uri="{FF2B5EF4-FFF2-40B4-BE49-F238E27FC236}">
                <a16:creationId xmlns:a16="http://schemas.microsoft.com/office/drawing/2014/main" id="{65D507F3-4859-B949-A0C6-2C49DA69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" y="2574221"/>
            <a:ext cx="6947605" cy="384084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E0DABD0-70B5-AA4C-9FCC-B53A3EED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948" y="4729942"/>
            <a:ext cx="4849555" cy="156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19375-B103-1447-A5AB-8743E46F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What to do about the no drought weeks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7E0B-0F17-B047-AEB0-DE01EC86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When downloading the data, we download based on threshold (e.g. D0,D1,D2, </a:t>
            </a:r>
            <a:r>
              <a:rPr lang="en-US" sz="2200" dirty="0" err="1"/>
              <a:t>etc</a:t>
            </a:r>
            <a:r>
              <a:rPr lang="en-US" sz="2200" dirty="0"/>
              <a:t>…)</a:t>
            </a:r>
          </a:p>
          <a:p>
            <a:r>
              <a:rPr lang="en-US" sz="2200" dirty="0"/>
              <a:t>We’re missing no drought weeks</a:t>
            </a:r>
          </a:p>
          <a:p>
            <a:r>
              <a:rPr lang="en-US" sz="2200" dirty="0"/>
              <a:t>No drought = -1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9EE4D5-C823-0248-A91F-7051048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23" y="3881623"/>
            <a:ext cx="8419470" cy="12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5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95B9E-CC52-584B-B656-FE3E8FE9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Choropleth of average drought category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515F-4333-0E44-AA0E-6E6EB622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068330" cy="4526914"/>
          </a:xfrm>
        </p:spPr>
        <p:txBody>
          <a:bodyPr>
            <a:normAutofit/>
          </a:bodyPr>
          <a:lstStyle/>
          <a:p>
            <a:r>
              <a:rPr lang="en-US" sz="2200" dirty="0"/>
              <a:t>Inyo and San Bernardino were the only ones with D4</a:t>
            </a:r>
          </a:p>
          <a:p>
            <a:r>
              <a:rPr lang="en-US" sz="2200" dirty="0"/>
              <a:t>What’s going on up north?</a:t>
            </a:r>
          </a:p>
          <a:p>
            <a:pPr lvl="1"/>
            <a:r>
              <a:rPr lang="en-US" sz="1800" dirty="0"/>
              <a:t>Choosing Trinity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6B33BCC-56F2-AF44-BF20-745D5982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93" y="2132584"/>
            <a:ext cx="2692400" cy="4013200"/>
          </a:xfrm>
          <a:prstGeom prst="rect">
            <a:avLst/>
          </a:prstGeom>
        </p:spPr>
      </p:pic>
      <p:pic>
        <p:nvPicPr>
          <p:cNvPr id="11" name="Picture 10" descr="Bar chart&#10;&#10;Description automatically generated with low confidence">
            <a:extLst>
              <a:ext uri="{FF2B5EF4-FFF2-40B4-BE49-F238E27FC236}">
                <a16:creationId xmlns:a16="http://schemas.microsoft.com/office/drawing/2014/main" id="{BD980927-082E-E041-9B18-C869D4AF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336" y="1929384"/>
            <a:ext cx="2552700" cy="441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C2FC7F9-1DE5-774C-B4D6-FCD83EB91F80}"/>
              </a:ext>
            </a:extLst>
          </p:cNvPr>
          <p:cNvSpPr/>
          <p:nvPr/>
        </p:nvSpPr>
        <p:spPr>
          <a:xfrm>
            <a:off x="7030995" y="2458995"/>
            <a:ext cx="556054" cy="543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31B68A-61D2-8148-9683-427807880277}"/>
              </a:ext>
            </a:extLst>
          </p:cNvPr>
          <p:cNvSpPr/>
          <p:nvPr/>
        </p:nvSpPr>
        <p:spPr>
          <a:xfrm>
            <a:off x="7969785" y="4015946"/>
            <a:ext cx="987815" cy="1000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60573-972E-814C-9649-E10B69AF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Time series using consecutive weeks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50A8D0-65AC-1240-A02B-18AD0085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564" y="2461592"/>
            <a:ext cx="5486400" cy="3657600"/>
          </a:xfrm>
        </p:spPr>
      </p:pic>
      <p:pic>
        <p:nvPicPr>
          <p:cNvPr id="17" name="Picture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ED49FB7-681C-D24B-97F6-883D56DA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4" y="246159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9C064-73D6-F242-9CF1-3181EDE3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Bar chart of non-consecutive weeks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8B525EA-D0BD-CF4F-B72B-1D53259C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211" y="2069156"/>
            <a:ext cx="6635578" cy="4423719"/>
          </a:xfrm>
        </p:spPr>
      </p:pic>
    </p:spTree>
    <p:extLst>
      <p:ext uri="{BB962C8B-B14F-4D97-AF65-F5344CB8AC3E}">
        <p14:creationId xmlns:p14="http://schemas.microsoft.com/office/powerpoint/2010/main" val="254378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5333-F140-244A-8CC9-0AB5325C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 from bootstrap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41D17F1F-3BC8-AE45-961B-B012C5A1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7142"/>
            <a:ext cx="5489843" cy="3659895"/>
          </a:xfr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C24939C-CC43-7747-ACAB-9805CD29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943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88579-E6F2-C94B-8198-205526E4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T-test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8E7549-E671-C848-89E9-730067FE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627" y="2226468"/>
            <a:ext cx="6457228" cy="4304819"/>
          </a:xfrm>
        </p:spPr>
      </p:pic>
    </p:spTree>
    <p:extLst>
      <p:ext uri="{BB962C8B-B14F-4D97-AF65-F5344CB8AC3E}">
        <p14:creationId xmlns:p14="http://schemas.microsoft.com/office/powerpoint/2010/main" val="8376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196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California Drought Analysis 2020</vt:lpstr>
      <vt:lpstr>California weather</vt:lpstr>
      <vt:lpstr>UNC Drought Monitor</vt:lpstr>
      <vt:lpstr>What to do about the no drought weeks</vt:lpstr>
      <vt:lpstr>Choropleth of average drought category</vt:lpstr>
      <vt:lpstr>Time series using consecutive weeks</vt:lpstr>
      <vt:lpstr>Bar chart of non-consecutive weeks</vt:lpstr>
      <vt:lpstr>95% Confidence Interval from bootstrap</vt:lpstr>
      <vt:lpstr>T-test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Drought Analysis 2020</dc:title>
  <dc:creator>Gary Simmons</dc:creator>
  <cp:lastModifiedBy>Gary Simmons</cp:lastModifiedBy>
  <cp:revision>11</cp:revision>
  <dcterms:created xsi:type="dcterms:W3CDTF">2021-07-23T01:43:44Z</dcterms:created>
  <dcterms:modified xsi:type="dcterms:W3CDTF">2021-07-23T03:36:50Z</dcterms:modified>
</cp:coreProperties>
</file>