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C5519-BCA4-1948-BE03-9460AFAA3C3D}" v="3" dt="2022-04-29T06:39:46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9EB9B-00C4-4E49-A1E3-816622602EAD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5A58-E8A7-354D-A50B-E624E4FFC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6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45A58-E8A7-354D-A50B-E624E4FFC4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9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9C46-2FF3-E943-AD1C-14B33051B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9BD53-868B-B845-AC3C-98FCDFCFF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84EA-DB34-0C48-8B0D-8F8F2D39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543D-9E25-AF43-BC50-63D7D1E33FB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CD36-D984-8343-B1DA-6FEC0014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A4E69-4D97-BE4D-9452-B280F799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290-3B99-7948-8F16-AE80564D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2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4946-AFDD-4B4B-8F5E-05C87166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8001B-2C48-8946-8E72-500824460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7DA6A-CF6C-0542-A145-E9458757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543D-9E25-AF43-BC50-63D7D1E33FB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4D1B-B968-8D4E-89CF-1F87CFD0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1A11-A26B-AB48-85D0-7FBF17ED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290-3B99-7948-8F16-AE80564D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67D08-E156-5140-A829-8F2C815BB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A3C78-052B-9F42-9645-08C720009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7EC6-9BC0-4345-8467-075C8336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543D-9E25-AF43-BC50-63D7D1E33FB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E0F16-39DF-1944-8F2A-9043F5EB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6E79D-A1B6-D74D-B659-3926E038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290-3B99-7948-8F16-AE80564D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5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67E0-7FFD-2A4D-A43A-8F804226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E8B6-8AAB-664E-B4F9-32608C84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EA313-2511-434B-A715-038328CB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543D-9E25-AF43-BC50-63D7D1E33FB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D28EB-8C8E-F74F-8F1B-9D2F8CBC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233C-FBF5-ED41-A5F0-08E362E1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290-3B99-7948-8F16-AE80564D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8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EEC6-D071-ED4D-B271-67365614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D765D-0440-EA4C-A285-CE3A70567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6993-4AE2-834B-94E6-B8118B80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543D-9E25-AF43-BC50-63D7D1E33FB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0461-68D4-F14A-AA01-7345868D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28A15-62EC-4E4B-BF9E-D3BF5BE5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290-3B99-7948-8F16-AE80564D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3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5A33-00F7-0D44-BF25-FA3EDBC6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3F34-3004-CA40-BE9B-E8946AD2F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784E0-2C08-1C42-883A-596968B34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46C97-D5B0-214E-BF1D-77DEDAAC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543D-9E25-AF43-BC50-63D7D1E33FB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22AA6-8BE2-614D-85C8-AAEE0E12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8DCCA-8332-4C47-8EC4-52D755A9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290-3B99-7948-8F16-AE80564D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6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8231-EA4F-274E-98D7-47613686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F443-969C-444C-9497-B2F914E62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9C971-EA58-5C40-9CD4-5A23FA7A4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902DA-D572-7445-BF10-4FD95FB54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43D34-A6F0-2443-B0DF-0FC28BF5C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60DBA-A916-3141-9F50-C4371B02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543D-9E25-AF43-BC50-63D7D1E33FB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828AB-EADB-F54D-BE80-1A7E9738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AAF4C-6813-7540-ADD8-DB8D4E02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290-3B99-7948-8F16-AE80564D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4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CD1D-5911-5F44-822D-4F261D86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B0981-A4AF-BC48-80F2-5AC88470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543D-9E25-AF43-BC50-63D7D1E33FB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308AC-95BB-A546-A181-A820580B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F176A-05A1-A444-B0CC-97E0823F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290-3B99-7948-8F16-AE80564D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8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AE27A-1273-BE42-AB2C-5CDDF02B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543D-9E25-AF43-BC50-63D7D1E33FB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EF881-B30C-6D44-A1E7-B134982C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17DF4-BF53-6047-82EA-03435EB3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290-3B99-7948-8F16-AE80564D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2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3E44-0F95-AC43-8E30-81DB069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E8DB-36AA-494E-B4AC-5CB0B0B6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D1379-AB08-6A46-8C31-1C4B5A0A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BE40F-3C53-3E42-BCA5-46CB7397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543D-9E25-AF43-BC50-63D7D1E33FB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67E0A-0AED-EF48-A032-977BA001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4A238-E17D-9A42-914D-746DCE69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290-3B99-7948-8F16-AE80564D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6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CAF5-95AD-B24B-9AAB-684FB91E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038B7-65C5-AD43-AE21-ADBE34CAC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6D9A1-E48A-9143-A06F-E25C76C62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50B08-94C3-4E49-B778-25662091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543D-9E25-AF43-BC50-63D7D1E33FB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4AAFD-4DEA-8E4D-BEB6-9DE69BE9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1F7AA-B0D9-0845-A404-A6301199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B290-3B99-7948-8F16-AE80564D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66953-5DE3-1C4B-96B4-EB3C3504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FBDE-E402-CA42-AF67-DCF2C62A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0EB4-DEA8-8F47-A7D8-11B26B143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0543D-9E25-AF43-BC50-63D7D1E33FB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AE52F-3210-6942-8131-58DB54472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BDC78-C206-1743-A43B-3EDB1FBDB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B290-3B99-7948-8F16-AE80564D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3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EEB5-5DA0-FC41-B1F3-B856EE633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Powerplant Tracker Shiny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E1AC6-5BA6-5448-9A94-E68A5C277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Gary Garth Simmons</a:t>
            </a:r>
          </a:p>
        </p:txBody>
      </p:sp>
    </p:spTree>
    <p:extLst>
      <p:ext uri="{BB962C8B-B14F-4D97-AF65-F5344CB8AC3E}">
        <p14:creationId xmlns:p14="http://schemas.microsoft.com/office/powerpoint/2010/main" val="386738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44D1-407C-CD4E-847B-E0744322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92AD-9E1E-3B4E-A17D-7BC47CE5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Shiny App Questions</a:t>
            </a:r>
          </a:p>
        </p:txBody>
      </p:sp>
    </p:spTree>
    <p:extLst>
      <p:ext uri="{BB962C8B-B14F-4D97-AF65-F5344CB8AC3E}">
        <p14:creationId xmlns:p14="http://schemas.microsoft.com/office/powerpoint/2010/main" val="342493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A437-9AC1-7C42-9378-052D7B5F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energy contested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B64ED-D6D2-7341-86F2-B5E255CA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liberal groups are interested in renewable energy</a:t>
            </a:r>
          </a:p>
          <a:p>
            <a:r>
              <a:rPr lang="en-US" dirty="0"/>
              <a:t>Conservative groups desire to stick with traditional sources of energy</a:t>
            </a:r>
          </a:p>
          <a:p>
            <a:r>
              <a:rPr lang="en-US" dirty="0"/>
              <a:t>However, it would be good to help future powerplant builders determine what is most effective and efficient</a:t>
            </a:r>
          </a:p>
        </p:txBody>
      </p:sp>
    </p:spTree>
    <p:extLst>
      <p:ext uri="{BB962C8B-B14F-4D97-AF65-F5344CB8AC3E}">
        <p14:creationId xmlns:p14="http://schemas.microsoft.com/office/powerpoint/2010/main" val="36463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1D98-6AA7-654F-A25B-772A3277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4F7D-70F8-A34D-A046-EC90ECDD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Country based questions</a:t>
            </a:r>
          </a:p>
          <a:p>
            <a:pPr lvl="1"/>
            <a:r>
              <a:rPr lang="en-US" dirty="0"/>
              <a:t>What powerplant type produced the most energy?</a:t>
            </a:r>
          </a:p>
          <a:p>
            <a:pPr lvl="1"/>
            <a:r>
              <a:rPr lang="en-US" dirty="0"/>
              <a:t>How does the energy production fluctuate </a:t>
            </a:r>
            <a:r>
              <a:rPr lang="en-US"/>
              <a:t>over time?</a:t>
            </a:r>
            <a:endParaRPr lang="en-US" dirty="0"/>
          </a:p>
          <a:p>
            <a:pPr lvl="1"/>
            <a:r>
              <a:rPr lang="en-US" dirty="0"/>
              <a:t>How many plants of each type is built?</a:t>
            </a:r>
          </a:p>
          <a:p>
            <a:r>
              <a:rPr lang="en-US" dirty="0"/>
              <a:t>Type based question</a:t>
            </a:r>
          </a:p>
          <a:p>
            <a:pPr lvl="1"/>
            <a:r>
              <a:rPr lang="en-US" dirty="0"/>
              <a:t>What countries are building a specific type of plant?</a:t>
            </a:r>
          </a:p>
        </p:txBody>
      </p:sp>
    </p:spTree>
    <p:extLst>
      <p:ext uri="{BB962C8B-B14F-4D97-AF65-F5344CB8AC3E}">
        <p14:creationId xmlns:p14="http://schemas.microsoft.com/office/powerpoint/2010/main" val="151155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2911-457B-984B-9589-80073B2F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Power Plant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C0482-76B8-F844-AFBB-B17DB0EE7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184" y="1373680"/>
            <a:ext cx="762648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1D2D3-8997-6844-8E32-FD332EBC7D5D}"/>
              </a:ext>
            </a:extLst>
          </p:cNvPr>
          <p:cNvSpPr txBox="1"/>
          <p:nvPr/>
        </p:nvSpPr>
        <p:spPr>
          <a:xfrm>
            <a:off x="3127821" y="5980386"/>
            <a:ext cx="578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datasets.wri.org</a:t>
            </a:r>
            <a:r>
              <a:rPr lang="en-US" dirty="0"/>
              <a:t>/dataset/</a:t>
            </a:r>
            <a:r>
              <a:rPr lang="en-US" dirty="0" err="1"/>
              <a:t>globalpowerplantdatabase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1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856F-099E-FD46-A427-79931CF8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7E4B-4530-F542-AD5C-332FAB35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Replaced nans with zeros</a:t>
            </a:r>
          </a:p>
          <a:p>
            <a:r>
              <a:rPr lang="en-US" dirty="0"/>
              <a:t>Narrow years of interest between 2013 &amp; 2017</a:t>
            </a:r>
          </a:p>
          <a:p>
            <a:r>
              <a:rPr lang="en-US" dirty="0"/>
              <a:t>Removed powerplants with no energy outputs</a:t>
            </a:r>
          </a:p>
          <a:p>
            <a:r>
              <a:rPr lang="en-US" dirty="0"/>
              <a:t>Averaged estimated energy and actual energy outputs</a:t>
            </a:r>
          </a:p>
        </p:txBody>
      </p:sp>
    </p:spTree>
    <p:extLst>
      <p:ext uri="{BB962C8B-B14F-4D97-AF65-F5344CB8AC3E}">
        <p14:creationId xmlns:p14="http://schemas.microsoft.com/office/powerpoint/2010/main" val="176468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93B7-DE9A-3488-1782-BD3F0064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159E41A-38AC-F690-C38B-942BB63F0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988" y="276465"/>
            <a:ext cx="8114550" cy="6309686"/>
          </a:xfrm>
        </p:spPr>
      </p:pic>
    </p:spTree>
    <p:extLst>
      <p:ext uri="{BB962C8B-B14F-4D97-AF65-F5344CB8AC3E}">
        <p14:creationId xmlns:p14="http://schemas.microsoft.com/office/powerpoint/2010/main" val="367330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4DD4-05A5-E131-AB22-61CFBAE7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 for 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CB2C-F707-BDEA-7F83-8A2B2C2B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4469"/>
            <a:ext cx="10515600" cy="30168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P=2.587867e-06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F68B174-7961-64AB-193E-F972D2E8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761" y="1437331"/>
            <a:ext cx="84201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3E64-8D68-02BF-77C1-F4548A79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 Verses Wind Conclusions Based on USA Data &amp; Fuel Type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A3C4-1A0B-D109-3A63-E0F03A7C7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Worldwide there is larger number of wind plants than oil plants </a:t>
            </a:r>
          </a:p>
          <a:p>
            <a:r>
              <a:rPr lang="en-US" dirty="0"/>
              <a:t>Due to party oscillation due to administrations we have similar number of wind based power plants to oil based power plants</a:t>
            </a:r>
          </a:p>
          <a:p>
            <a:r>
              <a:rPr lang="en-US" dirty="0"/>
              <a:t>When looking at both time based line plot and total accumulated energy bar chart, and the future works boxplot wind energy production out performs oil </a:t>
            </a:r>
            <a:r>
              <a:rPr lang="en-US"/>
              <a:t>energy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8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8820</TotalTime>
  <Words>222</Words>
  <Application>Microsoft Macintosh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Global Powerplant Tracker Shiny App</vt:lpstr>
      <vt:lpstr>Outline</vt:lpstr>
      <vt:lpstr>Sources of energy contested</vt:lpstr>
      <vt:lpstr>Questions</vt:lpstr>
      <vt:lpstr>Global Power Plant Database</vt:lpstr>
      <vt:lpstr>Data clean up</vt:lpstr>
      <vt:lpstr>Shiny App</vt:lpstr>
      <vt:lpstr>Future works for Shiny App</vt:lpstr>
      <vt:lpstr>Oil Verses Wind Conclusions Based on USA Data &amp; Fuel Type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Powerplant Tracker Shiny App</dc:title>
  <dc:creator>Gary Simmons</dc:creator>
  <cp:lastModifiedBy>Gary Simmons</cp:lastModifiedBy>
  <cp:revision>3</cp:revision>
  <dcterms:created xsi:type="dcterms:W3CDTF">2022-03-07T15:20:19Z</dcterms:created>
  <dcterms:modified xsi:type="dcterms:W3CDTF">2022-09-25T21:02:08Z</dcterms:modified>
</cp:coreProperties>
</file>