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4B136-7FF3-4CF3-8AB5-2236F43CBBAD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1FF81A-7541-4EEC-BDEB-A5FFB6DACF11}">
      <dgm:prSet/>
      <dgm:spPr/>
      <dgm:t>
        <a:bodyPr/>
        <a:lstStyle/>
        <a:p>
          <a:r>
            <a:rPr lang="en-US"/>
            <a:t>Arduino Studio</a:t>
          </a:r>
        </a:p>
      </dgm:t>
    </dgm:pt>
    <dgm:pt modelId="{96982B4D-3130-4948-9AB9-556EF6A78C59}" type="parTrans" cxnId="{84AA383A-C60E-4070-A55B-1FAFC0D86A61}">
      <dgm:prSet/>
      <dgm:spPr/>
      <dgm:t>
        <a:bodyPr/>
        <a:lstStyle/>
        <a:p>
          <a:endParaRPr lang="en-US"/>
        </a:p>
      </dgm:t>
    </dgm:pt>
    <dgm:pt modelId="{F9E3A563-DF24-477D-A17A-F5D39C7861D7}" type="sibTrans" cxnId="{84AA383A-C60E-4070-A55B-1FAFC0D86A61}">
      <dgm:prSet/>
      <dgm:spPr/>
      <dgm:t>
        <a:bodyPr/>
        <a:lstStyle/>
        <a:p>
          <a:endParaRPr lang="en-US"/>
        </a:p>
      </dgm:t>
    </dgm:pt>
    <dgm:pt modelId="{7AF0D509-7537-45D0-82DC-33055DDD7C3E}">
      <dgm:prSet/>
      <dgm:spPr/>
      <dgm:t>
        <a:bodyPr/>
        <a:lstStyle/>
        <a:p>
          <a:r>
            <a:rPr lang="bg-BG"/>
            <a:t>Библиотеки за контролиране на </a:t>
          </a:r>
          <a:r>
            <a:rPr lang="en-US"/>
            <a:t>LED </a:t>
          </a:r>
          <a:r>
            <a:rPr lang="bg-BG"/>
            <a:t>матриците</a:t>
          </a:r>
          <a:endParaRPr lang="en-US"/>
        </a:p>
      </dgm:t>
    </dgm:pt>
    <dgm:pt modelId="{96EDCB29-4897-43BB-BE2B-EC6CFB8A2B64}" type="parTrans" cxnId="{4A2B728A-47E6-4113-AC6A-9DD2EEB63357}">
      <dgm:prSet/>
      <dgm:spPr/>
      <dgm:t>
        <a:bodyPr/>
        <a:lstStyle/>
        <a:p>
          <a:endParaRPr lang="en-US"/>
        </a:p>
      </dgm:t>
    </dgm:pt>
    <dgm:pt modelId="{6BEACE13-911A-48BC-9ADD-7B041C09F8D8}" type="sibTrans" cxnId="{4A2B728A-47E6-4113-AC6A-9DD2EEB63357}">
      <dgm:prSet/>
      <dgm:spPr/>
      <dgm:t>
        <a:bodyPr/>
        <a:lstStyle/>
        <a:p>
          <a:endParaRPr lang="en-US"/>
        </a:p>
      </dgm:t>
    </dgm:pt>
    <dgm:pt modelId="{57591F24-8FC6-44DE-90B6-B30F5C978269}" type="pres">
      <dgm:prSet presAssocID="{2214B136-7FF3-4CF3-8AB5-2236F43CBBA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2C9816-2424-4573-AC96-8A75A805F01E}" type="pres">
      <dgm:prSet presAssocID="{B11FF81A-7541-4EEC-BDEB-A5FFB6DACF11}" presName="hierRoot1" presStyleCnt="0"/>
      <dgm:spPr/>
    </dgm:pt>
    <dgm:pt modelId="{15B39028-9E12-4A02-81B2-B54A8DDFE9ED}" type="pres">
      <dgm:prSet presAssocID="{B11FF81A-7541-4EEC-BDEB-A5FFB6DACF11}" presName="composite" presStyleCnt="0"/>
      <dgm:spPr/>
    </dgm:pt>
    <dgm:pt modelId="{3C82FD4B-C0DC-4D5B-84BD-A1DB939F6DC3}" type="pres">
      <dgm:prSet presAssocID="{B11FF81A-7541-4EEC-BDEB-A5FFB6DACF11}" presName="background" presStyleLbl="node0" presStyleIdx="0" presStyleCnt="2"/>
      <dgm:spPr/>
    </dgm:pt>
    <dgm:pt modelId="{CB3AD53F-5D5B-40CC-9DA7-92EDFE7377C0}" type="pres">
      <dgm:prSet presAssocID="{B11FF81A-7541-4EEC-BDEB-A5FFB6DACF11}" presName="text" presStyleLbl="fgAcc0" presStyleIdx="0" presStyleCnt="2">
        <dgm:presLayoutVars>
          <dgm:chPref val="3"/>
        </dgm:presLayoutVars>
      </dgm:prSet>
      <dgm:spPr/>
    </dgm:pt>
    <dgm:pt modelId="{94F5EFA6-CF81-4815-96E6-EA08486F4E42}" type="pres">
      <dgm:prSet presAssocID="{B11FF81A-7541-4EEC-BDEB-A5FFB6DACF11}" presName="hierChild2" presStyleCnt="0"/>
      <dgm:spPr/>
    </dgm:pt>
    <dgm:pt modelId="{18C66681-252D-4359-B36C-5A93DAD46652}" type="pres">
      <dgm:prSet presAssocID="{7AF0D509-7537-45D0-82DC-33055DDD7C3E}" presName="hierRoot1" presStyleCnt="0"/>
      <dgm:spPr/>
    </dgm:pt>
    <dgm:pt modelId="{69C02158-7599-4F23-A0A7-7B27E4342F38}" type="pres">
      <dgm:prSet presAssocID="{7AF0D509-7537-45D0-82DC-33055DDD7C3E}" presName="composite" presStyleCnt="0"/>
      <dgm:spPr/>
    </dgm:pt>
    <dgm:pt modelId="{E27D4E22-EEBF-48C5-9FAD-41DD99E11D25}" type="pres">
      <dgm:prSet presAssocID="{7AF0D509-7537-45D0-82DC-33055DDD7C3E}" presName="background" presStyleLbl="node0" presStyleIdx="1" presStyleCnt="2"/>
      <dgm:spPr/>
    </dgm:pt>
    <dgm:pt modelId="{98AFBFCF-14D8-4147-86FA-4DEFE0C4F433}" type="pres">
      <dgm:prSet presAssocID="{7AF0D509-7537-45D0-82DC-33055DDD7C3E}" presName="text" presStyleLbl="fgAcc0" presStyleIdx="1" presStyleCnt="2">
        <dgm:presLayoutVars>
          <dgm:chPref val="3"/>
        </dgm:presLayoutVars>
      </dgm:prSet>
      <dgm:spPr/>
    </dgm:pt>
    <dgm:pt modelId="{707517E5-3B62-4CDF-83FE-689CEE56D04A}" type="pres">
      <dgm:prSet presAssocID="{7AF0D509-7537-45D0-82DC-33055DDD7C3E}" presName="hierChild2" presStyleCnt="0"/>
      <dgm:spPr/>
    </dgm:pt>
  </dgm:ptLst>
  <dgm:cxnLst>
    <dgm:cxn modelId="{7783AE38-6EAA-4F13-9836-222775A16C8F}" type="presOf" srcId="{7AF0D509-7537-45D0-82DC-33055DDD7C3E}" destId="{98AFBFCF-14D8-4147-86FA-4DEFE0C4F433}" srcOrd="0" destOrd="0" presId="urn:microsoft.com/office/officeart/2005/8/layout/hierarchy1"/>
    <dgm:cxn modelId="{84AA383A-C60E-4070-A55B-1FAFC0D86A61}" srcId="{2214B136-7FF3-4CF3-8AB5-2236F43CBBAD}" destId="{B11FF81A-7541-4EEC-BDEB-A5FFB6DACF11}" srcOrd="0" destOrd="0" parTransId="{96982B4D-3130-4948-9AB9-556EF6A78C59}" sibTransId="{F9E3A563-DF24-477D-A17A-F5D39C7861D7}"/>
    <dgm:cxn modelId="{A44C783D-EA86-4DB3-928C-A0A2C6C0F3AA}" type="presOf" srcId="{B11FF81A-7541-4EEC-BDEB-A5FFB6DACF11}" destId="{CB3AD53F-5D5B-40CC-9DA7-92EDFE7377C0}" srcOrd="0" destOrd="0" presId="urn:microsoft.com/office/officeart/2005/8/layout/hierarchy1"/>
    <dgm:cxn modelId="{C8050A5C-1A89-48AB-BCB6-27C2D3CC330E}" type="presOf" srcId="{2214B136-7FF3-4CF3-8AB5-2236F43CBBAD}" destId="{57591F24-8FC6-44DE-90B6-B30F5C978269}" srcOrd="0" destOrd="0" presId="urn:microsoft.com/office/officeart/2005/8/layout/hierarchy1"/>
    <dgm:cxn modelId="{4A2B728A-47E6-4113-AC6A-9DD2EEB63357}" srcId="{2214B136-7FF3-4CF3-8AB5-2236F43CBBAD}" destId="{7AF0D509-7537-45D0-82DC-33055DDD7C3E}" srcOrd="1" destOrd="0" parTransId="{96EDCB29-4897-43BB-BE2B-EC6CFB8A2B64}" sibTransId="{6BEACE13-911A-48BC-9ADD-7B041C09F8D8}"/>
    <dgm:cxn modelId="{39AD216C-6C53-4EF4-89FE-C20567A467A1}" type="presParOf" srcId="{57591F24-8FC6-44DE-90B6-B30F5C978269}" destId="{992C9816-2424-4573-AC96-8A75A805F01E}" srcOrd="0" destOrd="0" presId="urn:microsoft.com/office/officeart/2005/8/layout/hierarchy1"/>
    <dgm:cxn modelId="{34302E42-F235-4353-AD92-CAEF4FDB5B6A}" type="presParOf" srcId="{992C9816-2424-4573-AC96-8A75A805F01E}" destId="{15B39028-9E12-4A02-81B2-B54A8DDFE9ED}" srcOrd="0" destOrd="0" presId="urn:microsoft.com/office/officeart/2005/8/layout/hierarchy1"/>
    <dgm:cxn modelId="{69BB898A-C931-474C-8C6D-2B968D450EAB}" type="presParOf" srcId="{15B39028-9E12-4A02-81B2-B54A8DDFE9ED}" destId="{3C82FD4B-C0DC-4D5B-84BD-A1DB939F6DC3}" srcOrd="0" destOrd="0" presId="urn:microsoft.com/office/officeart/2005/8/layout/hierarchy1"/>
    <dgm:cxn modelId="{72F84804-546A-4B0A-B2D3-7BF9CAE77AD7}" type="presParOf" srcId="{15B39028-9E12-4A02-81B2-B54A8DDFE9ED}" destId="{CB3AD53F-5D5B-40CC-9DA7-92EDFE7377C0}" srcOrd="1" destOrd="0" presId="urn:microsoft.com/office/officeart/2005/8/layout/hierarchy1"/>
    <dgm:cxn modelId="{0600B4B6-2301-444A-A056-F7AACAA1A174}" type="presParOf" srcId="{992C9816-2424-4573-AC96-8A75A805F01E}" destId="{94F5EFA6-CF81-4815-96E6-EA08486F4E42}" srcOrd="1" destOrd="0" presId="urn:microsoft.com/office/officeart/2005/8/layout/hierarchy1"/>
    <dgm:cxn modelId="{4C3E2F7D-1B71-4534-B33B-F1794F93D0F5}" type="presParOf" srcId="{57591F24-8FC6-44DE-90B6-B30F5C978269}" destId="{18C66681-252D-4359-B36C-5A93DAD46652}" srcOrd="1" destOrd="0" presId="urn:microsoft.com/office/officeart/2005/8/layout/hierarchy1"/>
    <dgm:cxn modelId="{46CCD383-B06C-43B8-A66A-CF54515DDA77}" type="presParOf" srcId="{18C66681-252D-4359-B36C-5A93DAD46652}" destId="{69C02158-7599-4F23-A0A7-7B27E4342F38}" srcOrd="0" destOrd="0" presId="urn:microsoft.com/office/officeart/2005/8/layout/hierarchy1"/>
    <dgm:cxn modelId="{1B979F82-DD7A-4B35-BDA9-F9A41918E9AE}" type="presParOf" srcId="{69C02158-7599-4F23-A0A7-7B27E4342F38}" destId="{E27D4E22-EEBF-48C5-9FAD-41DD99E11D25}" srcOrd="0" destOrd="0" presId="urn:microsoft.com/office/officeart/2005/8/layout/hierarchy1"/>
    <dgm:cxn modelId="{58800487-EB6B-43D7-8E69-52151D8360C8}" type="presParOf" srcId="{69C02158-7599-4F23-A0A7-7B27E4342F38}" destId="{98AFBFCF-14D8-4147-86FA-4DEFE0C4F433}" srcOrd="1" destOrd="0" presId="urn:microsoft.com/office/officeart/2005/8/layout/hierarchy1"/>
    <dgm:cxn modelId="{BAB1E3FC-2698-4E3D-A580-9BC9A756FFC5}" type="presParOf" srcId="{18C66681-252D-4359-B36C-5A93DAD46652}" destId="{707517E5-3B62-4CDF-83FE-689CEE56D0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7353A-35A7-4176-AD16-0457BAD3B8F6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3ADCE1-3E75-490D-9509-486F34CE89D9}">
      <dgm:prSet/>
      <dgm:spPr/>
      <dgm:t>
        <a:bodyPr/>
        <a:lstStyle/>
        <a:p>
          <a:r>
            <a:rPr lang="bg-BG" dirty="0"/>
            <a:t>Многожество от клипове за това как се контролира </a:t>
          </a:r>
          <a:r>
            <a:rPr lang="en-US" dirty="0"/>
            <a:t>LCD Display</a:t>
          </a:r>
        </a:p>
      </dgm:t>
    </dgm:pt>
    <dgm:pt modelId="{31970876-D1F0-400F-B799-6BFB90380464}" type="parTrans" cxnId="{572DBF80-5553-43EA-B558-EB2A832A69E8}">
      <dgm:prSet/>
      <dgm:spPr/>
      <dgm:t>
        <a:bodyPr/>
        <a:lstStyle/>
        <a:p>
          <a:endParaRPr lang="en-US"/>
        </a:p>
      </dgm:t>
    </dgm:pt>
    <dgm:pt modelId="{4D16670A-9BBE-479B-BD25-CA4C8E4DAC7F}" type="sibTrans" cxnId="{572DBF80-5553-43EA-B558-EB2A832A69E8}">
      <dgm:prSet/>
      <dgm:spPr/>
      <dgm:t>
        <a:bodyPr/>
        <a:lstStyle/>
        <a:p>
          <a:endParaRPr lang="en-US"/>
        </a:p>
      </dgm:t>
    </dgm:pt>
    <dgm:pt modelId="{5F4DFFE0-5C60-424E-A2D8-4387E5FC6D58}" type="pres">
      <dgm:prSet presAssocID="{ABB7353A-35A7-4176-AD16-0457BAD3B8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F14FC8-EDF5-4BB8-819F-B6FAFBAF911F}" type="pres">
      <dgm:prSet presAssocID="{9E3ADCE1-3E75-490D-9509-486F34CE89D9}" presName="hierRoot1" presStyleCnt="0"/>
      <dgm:spPr/>
    </dgm:pt>
    <dgm:pt modelId="{0265727D-63AE-448D-96F0-8FC4B292ECB6}" type="pres">
      <dgm:prSet presAssocID="{9E3ADCE1-3E75-490D-9509-486F34CE89D9}" presName="composite" presStyleCnt="0"/>
      <dgm:spPr/>
    </dgm:pt>
    <dgm:pt modelId="{7225604C-026C-4CE3-B296-29E0AFA74AB9}" type="pres">
      <dgm:prSet presAssocID="{9E3ADCE1-3E75-490D-9509-486F34CE89D9}" presName="background" presStyleLbl="node0" presStyleIdx="0" presStyleCnt="1"/>
      <dgm:spPr/>
    </dgm:pt>
    <dgm:pt modelId="{3FC2126B-19F4-4B11-928C-983E405C06E7}" type="pres">
      <dgm:prSet presAssocID="{9E3ADCE1-3E75-490D-9509-486F34CE89D9}" presName="text" presStyleLbl="fgAcc0" presStyleIdx="0" presStyleCnt="1">
        <dgm:presLayoutVars>
          <dgm:chPref val="3"/>
        </dgm:presLayoutVars>
      </dgm:prSet>
      <dgm:spPr/>
    </dgm:pt>
    <dgm:pt modelId="{7DA8CC11-541F-4D68-BF45-B89FB14F4C8E}" type="pres">
      <dgm:prSet presAssocID="{9E3ADCE1-3E75-490D-9509-486F34CE89D9}" presName="hierChild2" presStyleCnt="0"/>
      <dgm:spPr/>
    </dgm:pt>
  </dgm:ptLst>
  <dgm:cxnLst>
    <dgm:cxn modelId="{572DBF80-5553-43EA-B558-EB2A832A69E8}" srcId="{ABB7353A-35A7-4176-AD16-0457BAD3B8F6}" destId="{9E3ADCE1-3E75-490D-9509-486F34CE89D9}" srcOrd="0" destOrd="0" parTransId="{31970876-D1F0-400F-B799-6BFB90380464}" sibTransId="{4D16670A-9BBE-479B-BD25-CA4C8E4DAC7F}"/>
    <dgm:cxn modelId="{9A221DC3-F583-4A33-B5C1-A4A696163D83}" type="presOf" srcId="{ABB7353A-35A7-4176-AD16-0457BAD3B8F6}" destId="{5F4DFFE0-5C60-424E-A2D8-4387E5FC6D58}" srcOrd="0" destOrd="0" presId="urn:microsoft.com/office/officeart/2005/8/layout/hierarchy1"/>
    <dgm:cxn modelId="{9BA43FF9-8A19-4C2F-88BF-1F6D5F1E977F}" type="presOf" srcId="{9E3ADCE1-3E75-490D-9509-486F34CE89D9}" destId="{3FC2126B-19F4-4B11-928C-983E405C06E7}" srcOrd="0" destOrd="0" presId="urn:microsoft.com/office/officeart/2005/8/layout/hierarchy1"/>
    <dgm:cxn modelId="{E31EB68E-67CA-401A-95F6-978892B0975E}" type="presParOf" srcId="{5F4DFFE0-5C60-424E-A2D8-4387E5FC6D58}" destId="{3EF14FC8-EDF5-4BB8-819F-B6FAFBAF911F}" srcOrd="0" destOrd="0" presId="urn:microsoft.com/office/officeart/2005/8/layout/hierarchy1"/>
    <dgm:cxn modelId="{4AE9C853-918A-4D6E-BAD9-9D1FAD58FAB5}" type="presParOf" srcId="{3EF14FC8-EDF5-4BB8-819F-B6FAFBAF911F}" destId="{0265727D-63AE-448D-96F0-8FC4B292ECB6}" srcOrd="0" destOrd="0" presId="urn:microsoft.com/office/officeart/2005/8/layout/hierarchy1"/>
    <dgm:cxn modelId="{D9D4DDE5-AAA9-4688-BB35-BC5ECDABD94D}" type="presParOf" srcId="{0265727D-63AE-448D-96F0-8FC4B292ECB6}" destId="{7225604C-026C-4CE3-B296-29E0AFA74AB9}" srcOrd="0" destOrd="0" presId="urn:microsoft.com/office/officeart/2005/8/layout/hierarchy1"/>
    <dgm:cxn modelId="{6B0A17A5-5F79-4019-91E4-ECCB010BEA72}" type="presParOf" srcId="{0265727D-63AE-448D-96F0-8FC4B292ECB6}" destId="{3FC2126B-19F4-4B11-928C-983E405C06E7}" srcOrd="1" destOrd="0" presId="urn:microsoft.com/office/officeart/2005/8/layout/hierarchy1"/>
    <dgm:cxn modelId="{4B36AF4A-AE14-486F-9269-6A3225ADC118}" type="presParOf" srcId="{3EF14FC8-EDF5-4BB8-819F-B6FAFBAF911F}" destId="{7DA8CC11-541F-4D68-BF45-B89FB14F4C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2FD4B-C0DC-4D5B-84BD-A1DB939F6DC3}">
      <dsp:nvSpPr>
        <dsp:cNvPr id="0" name=""/>
        <dsp:cNvSpPr/>
      </dsp:nvSpPr>
      <dsp:spPr>
        <a:xfrm>
          <a:off x="1263" y="306556"/>
          <a:ext cx="4436205" cy="2816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3AD53F-5D5B-40CC-9DA7-92EDFE7377C0}">
      <dsp:nvSpPr>
        <dsp:cNvPr id="0" name=""/>
        <dsp:cNvSpPr/>
      </dsp:nvSpPr>
      <dsp:spPr>
        <a:xfrm>
          <a:off x="494175" y="774822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Arduino Studio</a:t>
          </a:r>
        </a:p>
      </dsp:txBody>
      <dsp:txXfrm>
        <a:off x="576682" y="857329"/>
        <a:ext cx="4271191" cy="2651976"/>
      </dsp:txXfrm>
    </dsp:sp>
    <dsp:sp modelId="{E27D4E22-EEBF-48C5-9FAD-41DD99E11D25}">
      <dsp:nvSpPr>
        <dsp:cNvPr id="0" name=""/>
        <dsp:cNvSpPr/>
      </dsp:nvSpPr>
      <dsp:spPr>
        <a:xfrm>
          <a:off x="5423293" y="306556"/>
          <a:ext cx="4436205" cy="2816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AFBFCF-14D8-4147-86FA-4DEFE0C4F433}">
      <dsp:nvSpPr>
        <dsp:cNvPr id="0" name=""/>
        <dsp:cNvSpPr/>
      </dsp:nvSpPr>
      <dsp:spPr>
        <a:xfrm>
          <a:off x="5916205" y="774822"/>
          <a:ext cx="4436205" cy="28169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4300" kern="1200"/>
            <a:t>Библиотеки за контролиране на </a:t>
          </a:r>
          <a:r>
            <a:rPr lang="en-US" sz="4300" kern="1200"/>
            <a:t>LED </a:t>
          </a:r>
          <a:r>
            <a:rPr lang="bg-BG" sz="4300" kern="1200"/>
            <a:t>матриците</a:t>
          </a:r>
          <a:endParaRPr lang="en-US" sz="4300" kern="1200"/>
        </a:p>
      </dsp:txBody>
      <dsp:txXfrm>
        <a:off x="5998712" y="857329"/>
        <a:ext cx="4271191" cy="2651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5604C-026C-4CE3-B296-29E0AFA74AB9}">
      <dsp:nvSpPr>
        <dsp:cNvPr id="0" name=""/>
        <dsp:cNvSpPr/>
      </dsp:nvSpPr>
      <dsp:spPr>
        <a:xfrm>
          <a:off x="2007809" y="622"/>
          <a:ext cx="4032212" cy="2560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C2126B-19F4-4B11-928C-983E405C06E7}">
      <dsp:nvSpPr>
        <dsp:cNvPr id="0" name=""/>
        <dsp:cNvSpPr/>
      </dsp:nvSpPr>
      <dsp:spPr>
        <a:xfrm>
          <a:off x="2455833" y="426244"/>
          <a:ext cx="4032212" cy="2560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300" kern="1200" dirty="0"/>
            <a:t>Многожество от клипове за това как се контролира </a:t>
          </a:r>
          <a:r>
            <a:rPr lang="en-US" sz="3300" kern="1200" dirty="0"/>
            <a:t>LCD Display</a:t>
          </a:r>
        </a:p>
      </dsp:txBody>
      <dsp:txXfrm>
        <a:off x="2530826" y="501237"/>
        <a:ext cx="3882226" cy="2410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2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5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444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0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6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0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24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5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3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4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4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6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5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6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1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8FEB9D6-FC3A-4B61-B016-D21E685FB824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73A2EA-7289-4292-A422-8CBFCBF36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3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hyperlink" Target="https://www.youtube.com/watch?v=Jz0upkFJibQ" TargetMode="External"/><Relationship Id="rId5" Type="http://schemas.openxmlformats.org/officeDocument/2006/relationships/diagramLayout" Target="../diagrams/layout2.xml"/><Relationship Id="rId10" Type="http://schemas.openxmlformats.org/officeDocument/2006/relationships/hyperlink" Target="https://www.youtube.com/watch?v=KFF2WwUSiXU" TargetMode="External"/><Relationship Id="rId4" Type="http://schemas.openxmlformats.org/officeDocument/2006/relationships/diagramData" Target="../diagrams/data2.xml"/><Relationship Id="rId9" Type="http://schemas.openxmlformats.org/officeDocument/2006/relationships/hyperlink" Target="https://www.youtube.com/watch?v=wEbGhYjn4Q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EBE0-93F4-4916-A7AB-78F21BB67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ArduinoGameBoyJumping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0336B-B0E9-44A2-91D7-2A1D48CF9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Pixel jumping game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2BA759-E26C-4876-AAD9-82F6DB3BAAA3}"/>
              </a:ext>
            </a:extLst>
          </p:cNvPr>
          <p:cNvSpPr txBox="1">
            <a:spLocks/>
          </p:cNvSpPr>
          <p:nvPr/>
        </p:nvSpPr>
        <p:spPr>
          <a:xfrm>
            <a:off x="1370693" y="4648206"/>
            <a:ext cx="9440034" cy="4799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https://www.tinkercad.com/things/03WoaTze5E3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9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90F9-4DE2-4319-ADEF-B0A41870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Какво представлява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проект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48EF-FD1E-496E-A538-C661A26F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805477"/>
          </a:xfrm>
        </p:spPr>
        <p:txBody>
          <a:bodyPr/>
          <a:lstStyle/>
          <a:p>
            <a:r>
              <a:rPr lang="en-US" dirty="0" err="1">
                <a:effectLst/>
              </a:rPr>
              <a:t>ArduinoGameBoyJump</a:t>
            </a:r>
            <a:r>
              <a:rPr lang="en-US" dirty="0">
                <a:effectLst/>
              </a:rPr>
              <a:t> </a:t>
            </a:r>
            <a:r>
              <a:rPr lang="bg-BG" dirty="0">
                <a:effectLst/>
              </a:rPr>
              <a:t> представлява проста и класическа игра, а именно прескачане на кутий.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157E9-31BC-4B0D-9155-53CBF45949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18876" y="3429000"/>
            <a:ext cx="59436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2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F97F-50E6-4F8F-A235-7D65325E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050" y="2943775"/>
            <a:ext cx="3233900" cy="970450"/>
          </a:xfrm>
        </p:spPr>
        <p:txBody>
          <a:bodyPr/>
          <a:lstStyle/>
          <a:p>
            <a:r>
              <a:rPr lang="bg-BG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КОМПОНЕНТИ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A314E45-7048-4494-AC5F-C30AE8B0D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43" y="-266876"/>
            <a:ext cx="4491360" cy="395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CD05-16x2-Green - Serial/I2C Display 16x2 - Green Background ...">
            <a:extLst>
              <a:ext uri="{FF2B5EF4-FFF2-40B4-BE49-F238E27FC236}">
                <a16:creationId xmlns:a16="http://schemas.microsoft.com/office/drawing/2014/main" id="{AB782E73-6A04-4FC9-A594-09C2A43D7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008" y="-200934"/>
            <a:ext cx="3820585" cy="382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16BC0B-2B80-475F-87B3-9FCD900EF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907" y="4121410"/>
            <a:ext cx="2122632" cy="2178005"/>
          </a:xfrm>
          <a:prstGeom prst="rect">
            <a:avLst/>
          </a:prstGeom>
        </p:spPr>
      </p:pic>
      <p:pic>
        <p:nvPicPr>
          <p:cNvPr id="1034" name="Picture 10" descr="The Branding Store | Logo Design, Web Design and E-commerce ...">
            <a:extLst>
              <a:ext uri="{FF2B5EF4-FFF2-40B4-BE49-F238E27FC236}">
                <a16:creationId xmlns:a16="http://schemas.microsoft.com/office/drawing/2014/main" id="{AADF91EC-1CEF-474B-9D90-D463267D4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087" y="4006494"/>
            <a:ext cx="3580426" cy="24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12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4009-99E7-466A-87D9-1FA97FE7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179" y="469640"/>
            <a:ext cx="1768993" cy="970450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Схем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5669D-9EC1-4966-8E68-04810BC29664}"/>
              </a:ext>
            </a:extLst>
          </p:cNvPr>
          <p:cNvSpPr/>
          <p:nvPr/>
        </p:nvSpPr>
        <p:spPr>
          <a:xfrm>
            <a:off x="1963760" y="5670294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Електрическа схема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25F10-6E96-49E1-9D94-552B4501E5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2350" y="1586204"/>
            <a:ext cx="5494175" cy="39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838A-D4F5-427D-B8D2-40504BA6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bg-BG">
                <a:latin typeface="Courier New" panose="02070309020205020404" pitchFamily="49" charset="0"/>
                <a:cs typeface="Courier New" panose="02070309020205020404" pitchFamily="49" charset="0"/>
              </a:rPr>
              <a:t>Използвани технологии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EC5650-A218-4AA7-8C4B-58E7B7E0B8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653842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632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CDF1-7CC3-469D-A598-C38D71BA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bg-BG" dirty="0"/>
              <a:t>Използвани източници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D753AC-6E04-4DE7-9357-8FEF5D84F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542437"/>
              </p:ext>
            </p:extLst>
          </p:nvPr>
        </p:nvGraphicFramePr>
        <p:xfrm>
          <a:off x="1842748" y="1731964"/>
          <a:ext cx="8495856" cy="2987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8B44E49-7A19-4963-93CC-BF0ADD72FD6D}"/>
              </a:ext>
            </a:extLst>
          </p:cNvPr>
          <p:cNvSpPr/>
          <p:nvPr/>
        </p:nvSpPr>
        <p:spPr>
          <a:xfrm>
            <a:off x="737672" y="4871200"/>
            <a:ext cx="5353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https://www.youtube.com/watch?v=wEbGhYjn4QI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6F580-5475-4BF3-B97B-34E8FC39FB58}"/>
              </a:ext>
            </a:extLst>
          </p:cNvPr>
          <p:cNvSpPr/>
          <p:nvPr/>
        </p:nvSpPr>
        <p:spPr>
          <a:xfrm>
            <a:off x="737672" y="5392446"/>
            <a:ext cx="5577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0"/>
              </a:rPr>
              <a:t>https://www.youtube.com/watch?v=KFF2WwUSiXU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EE08E-5765-431D-B2B0-22A6DA0789A2}"/>
              </a:ext>
            </a:extLst>
          </p:cNvPr>
          <p:cNvSpPr/>
          <p:nvPr/>
        </p:nvSpPr>
        <p:spPr>
          <a:xfrm>
            <a:off x="737672" y="6061470"/>
            <a:ext cx="514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1"/>
              </a:rPr>
              <a:t>https://www.youtube.com/watch?v=Jz0upkFJibQ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8A38E-155D-404D-8AFA-9B7CC81BA161}"/>
              </a:ext>
            </a:extLst>
          </p:cNvPr>
          <p:cNvSpPr txBox="1"/>
          <p:nvPr/>
        </p:nvSpPr>
        <p:spPr>
          <a:xfrm>
            <a:off x="6735781" y="4676476"/>
            <a:ext cx="1149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36B052-1F9E-4983-B26C-CADEE64FB9B1}"/>
              </a:ext>
            </a:extLst>
          </p:cNvPr>
          <p:cNvSpPr txBox="1"/>
          <p:nvPr/>
        </p:nvSpPr>
        <p:spPr>
          <a:xfrm>
            <a:off x="7717872" y="5392446"/>
            <a:ext cx="299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Малка част от клиповете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65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Calisto MT</vt:lpstr>
      <vt:lpstr>Courier New</vt:lpstr>
      <vt:lpstr>Wingdings 2</vt:lpstr>
      <vt:lpstr>Slate</vt:lpstr>
      <vt:lpstr>ArduinoGameBoyJumping</vt:lpstr>
      <vt:lpstr>Какво представлява проектa</vt:lpstr>
      <vt:lpstr>КОМПОНЕНТИ</vt:lpstr>
      <vt:lpstr>Схемa</vt:lpstr>
      <vt:lpstr>Използвани технологии</vt:lpstr>
      <vt:lpstr>Използвани 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ArduinoGameBoyJumping</dc:title>
  <dc:creator>Радослав Маринов 02</dc:creator>
  <cp:lastModifiedBy>Радослав Маринов 02</cp:lastModifiedBy>
  <cp:revision>2</cp:revision>
  <dcterms:created xsi:type="dcterms:W3CDTF">2020-07-09T08:01:11Z</dcterms:created>
  <dcterms:modified xsi:type="dcterms:W3CDTF">2020-07-09T08:06:39Z</dcterms:modified>
</cp:coreProperties>
</file>