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Montserrat"/>
      <p:regular r:id="rId35"/>
      <p:bold r:id="rId36"/>
      <p:italic r:id="rId37"/>
      <p:boldItalic r:id="rId38"/>
    </p:embeddedFont>
    <p:embeddedFont>
      <p:font typeface="Karla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CA564AC-E2CD-4CA0-9071-6F2B5CE68921}">
  <a:tblStyle styleId="{9CA564AC-E2CD-4CA0-9071-6F2B5CE68921}" styleName="Table_0">
    <a:wholeTbl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rla-bold.fntdata"/><Relationship Id="rId20" Type="http://schemas.openxmlformats.org/officeDocument/2006/relationships/slide" Target="slides/slide15.xml"/><Relationship Id="rId42" Type="http://schemas.openxmlformats.org/officeDocument/2006/relationships/font" Target="fonts/Karla-boldItalic.fntdata"/><Relationship Id="rId41" Type="http://schemas.openxmlformats.org/officeDocument/2006/relationships/font" Target="fonts/Karla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bold.fntdata"/><Relationship Id="rId17" Type="http://schemas.openxmlformats.org/officeDocument/2006/relationships/slide" Target="slides/slide12.xml"/><Relationship Id="rId39" Type="http://schemas.openxmlformats.org/officeDocument/2006/relationships/font" Target="fonts/Karla-regular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Shape 34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Shape 3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Shape 388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Shape 3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Shape 87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Shape 8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175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48300" y="3175950"/>
            <a:ext cx="3530700" cy="11819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Shape 55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360"/>
              </a:spcBef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Shape 59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Empt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Shape 14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Shape 15"/>
          <p:cNvSpPr txBox="1"/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1 column + imag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21892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Shape 19"/>
          <p:cNvSpPr/>
          <p:nvPr/>
        </p:nvSpPr>
        <p:spPr>
          <a:xfrm>
            <a:off x="-9675" y="-9675"/>
            <a:ext cx="5276875" cy="5167075"/>
          </a:xfrm>
          <a:custGeom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Shape 20"/>
          <p:cNvSpPr txBox="1"/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big imag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/>
        </p:nvSpPr>
        <p:spPr>
          <a:xfrm>
            <a:off x="2092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Shape 24"/>
          <p:cNvSpPr/>
          <p:nvPr/>
        </p:nvSpPr>
        <p:spPr>
          <a:xfrm>
            <a:off x="-19350" y="-9675"/>
            <a:ext cx="3076750" cy="5167075"/>
          </a:xfrm>
          <a:custGeom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Shape 25"/>
          <p:cNvSpPr txBox="1"/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Shape 2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Shape 29"/>
          <p:cNvSpPr txBox="1"/>
          <p:nvPr/>
        </p:nvSpPr>
        <p:spPr>
          <a:xfrm>
            <a:off x="799645" y="697674"/>
            <a:ext cx="1957200" cy="653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buSzPct val="100000"/>
              <a:buFont typeface="Montserrat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Shape 33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Shape 34"/>
          <p:cNvSpPr txBox="1"/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Shape 38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Shape 39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Shape 44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Shape 45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841000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3043281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  <p:sp>
        <p:nvSpPr>
          <p:cNvPr id="48" name="Shape 48"/>
          <p:cNvSpPr txBox="1"/>
          <p:nvPr>
            <p:ph idx="3" type="body"/>
          </p:nvPr>
        </p:nvSpPr>
        <p:spPr>
          <a:xfrm>
            <a:off x="5245562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600"/>
            </a:lvl1pPr>
            <a:lvl2pPr lvl="1" rtl="0">
              <a:spcBef>
                <a:spcPts val="0"/>
              </a:spcBef>
              <a:buSzPct val="100000"/>
              <a:defRPr sz="1600"/>
            </a:lvl2pPr>
            <a:lvl3pPr lvl="2" rtl="0">
              <a:spcBef>
                <a:spcPts val="0"/>
              </a:spcBef>
              <a:buSzPct val="100000"/>
              <a:defRPr sz="1600"/>
            </a:lvl3pPr>
            <a:lvl4pPr lvl="3" rtl="0">
              <a:spcBef>
                <a:spcPts val="0"/>
              </a:spcBef>
              <a:buSzPct val="100000"/>
              <a:defRPr sz="1600"/>
            </a:lvl4pPr>
            <a:lvl5pPr lvl="4" rtl="0">
              <a:spcBef>
                <a:spcPts val="0"/>
              </a:spcBef>
              <a:buSzPct val="100000"/>
              <a:defRPr sz="1600"/>
            </a:lvl5pPr>
            <a:lvl6pPr lvl="5" rtl="0">
              <a:spcBef>
                <a:spcPts val="0"/>
              </a:spcBef>
              <a:buSzPct val="100000"/>
              <a:defRPr sz="1600"/>
            </a:lvl6pPr>
            <a:lvl7pPr lvl="6" rtl="0">
              <a:spcBef>
                <a:spcPts val="0"/>
              </a:spcBef>
              <a:buSzPct val="100000"/>
              <a:defRPr sz="1600"/>
            </a:lvl7pPr>
            <a:lvl8pPr lvl="7" rtl="0">
              <a:spcBef>
                <a:spcPts val="0"/>
              </a:spcBef>
              <a:buSzPct val="100000"/>
              <a:defRPr sz="1600"/>
            </a:lvl8pPr>
            <a:lvl9pPr lvl="8" rtl="0">
              <a:spcBef>
                <a:spcPts val="0"/>
              </a:spcBef>
              <a:buSzPct val="100000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22860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Shape 51"/>
          <p:cNvSpPr/>
          <p:nvPr/>
        </p:nvSpPr>
        <p:spPr>
          <a:xfrm>
            <a:off x="0" y="-10437"/>
            <a:ext cx="8229314" cy="5164386"/>
          </a:xfrm>
          <a:custGeom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Shape 52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741100"/>
            <a:ext cx="5185199" cy="474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999999"/>
              </a:buClr>
              <a:buSzPct val="1000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352550"/>
            <a:ext cx="5185199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666666"/>
              </a:buClr>
              <a:buSzPct val="100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lvl="1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480"/>
              </a:spcBef>
              <a:buClr>
                <a:srgbClr val="666666"/>
              </a:buClr>
              <a:buSzPct val="100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360"/>
              </a:spcBef>
              <a:buClr>
                <a:srgbClr val="666666"/>
              </a:buClr>
              <a:buSzPct val="100000"/>
              <a:buFont typeface="Karla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lidemode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hyperlink" Target="#slide=id.g35ed75ccf_0141" TargetMode="Externa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0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deathtothestockphoto.com/" TargetMode="External"/><Relationship Id="rId5" Type="http://schemas.openxmlformats.org/officeDocument/2006/relationships/hyperlink" Target="http://deathtothestockphoto.com/wp-content/uploads/DeathtotheStockPhoto-License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www.google.com/fonts/#UsePlace:use/Collection:Montserrat:400,700|Karla:400,400italic,700,700italic" TargetMode="External"/><Relationship Id="rId4" Type="http://schemas.openxmlformats.org/officeDocument/2006/relationships/image" Target="../media/image0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648300" y="3175950"/>
            <a:ext cx="4229100" cy="11819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YOUR </a:t>
            </a:r>
            <a:r>
              <a:rPr lang="en">
                <a:solidFill>
                  <a:srgbClr val="00BCD4"/>
                </a:solidFill>
              </a:rPr>
              <a:t>PRESENTATION </a:t>
            </a:r>
            <a:r>
              <a:rPr lang="en"/>
              <a:t>TITLE</a:t>
            </a:r>
          </a:p>
        </p:txBody>
      </p:sp>
      <p:grpSp>
        <p:nvGrpSpPr>
          <p:cNvPr id="66" name="Shape 66"/>
          <p:cNvGrpSpPr/>
          <p:nvPr/>
        </p:nvGrpSpPr>
        <p:grpSpPr>
          <a:xfrm>
            <a:off x="742744" y="2072178"/>
            <a:ext cx="502625" cy="446586"/>
            <a:chOff x="5292575" y="3681900"/>
            <a:chExt cx="420150" cy="373275"/>
          </a:xfrm>
        </p:grpSpPr>
        <p:sp>
          <p:nvSpPr>
            <p:cNvPr id="67" name="Shape 67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" name="Shape 68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" name="Shape 70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838301" y="1960300"/>
            <a:ext cx="2643899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</a:t>
            </a:r>
            <a:r>
              <a:rPr lang="en">
                <a:solidFill>
                  <a:srgbClr val="607D8B"/>
                </a:solidFill>
              </a:rPr>
              <a:t>PICTURE</a:t>
            </a:r>
            <a:r>
              <a:rPr lang="en"/>
              <a:t> IS WORTH A THOUSAND WORDS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318378" y="915326"/>
            <a:ext cx="429606" cy="377755"/>
            <a:chOff x="1929775" y="320925"/>
            <a:chExt cx="423800" cy="372650"/>
          </a:xfrm>
        </p:grpSpPr>
        <p:sp>
          <p:nvSpPr>
            <p:cNvPr id="164" name="Shape 164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/>
          <p:nvPr>
            <p:ph type="title"/>
          </p:nvPr>
        </p:nvSpPr>
        <p:spPr>
          <a:xfrm>
            <a:off x="381100" y="2798525"/>
            <a:ext cx="1870499" cy="1880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WANT </a:t>
            </a:r>
            <a:r>
              <a:rPr lang="en">
                <a:solidFill>
                  <a:srgbClr val="607D8B"/>
                </a:solidFill>
              </a:rPr>
              <a:t>BIG</a:t>
            </a:r>
            <a:r>
              <a:rPr lang="en"/>
              <a:t> IMPACT?</a:t>
            </a:r>
          </a:p>
          <a:p>
            <a:pPr lvl="0" rtl="0">
              <a:spcBef>
                <a:spcPts val="0"/>
              </a:spcBef>
              <a:buNone/>
            </a:pPr>
            <a:r>
              <a:rPr b="0" lang="en" sz="3000">
                <a:solidFill>
                  <a:srgbClr val="607D8B"/>
                </a:solidFill>
                <a:latin typeface="Karla"/>
                <a:ea typeface="Karla"/>
                <a:cs typeface="Karla"/>
                <a:sym typeface="Karla"/>
              </a:rPr>
              <a:t>Use big image.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73AB7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</a:t>
            </a:r>
            <a:r>
              <a:rPr lang="en">
                <a:solidFill>
                  <a:srgbClr val="673AB7"/>
                </a:solidFill>
              </a:rPr>
              <a:t>EXPLAIN</a:t>
            </a:r>
            <a:r>
              <a:rPr lang="en"/>
              <a:t> YOUR IDEAS</a:t>
            </a:r>
          </a:p>
        </p:txBody>
      </p:sp>
      <p:sp>
        <p:nvSpPr>
          <p:cNvPr id="179" name="Shape 179"/>
          <p:cNvSpPr/>
          <p:nvPr/>
        </p:nvSpPr>
        <p:spPr>
          <a:xfrm>
            <a:off x="314970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cap="flat" cmpd="sng" w="3810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</a:p>
        </p:txBody>
      </p:sp>
      <p:sp>
        <p:nvSpPr>
          <p:cNvPr id="180" name="Shape 180"/>
          <p:cNvSpPr/>
          <p:nvPr/>
        </p:nvSpPr>
        <p:spPr>
          <a:xfrm>
            <a:off x="6489150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cap="flat" cmpd="sng" w="38100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</a:p>
        </p:txBody>
      </p:sp>
      <p:sp>
        <p:nvSpPr>
          <p:cNvPr id="181" name="Shape 181"/>
          <p:cNvSpPr/>
          <p:nvPr/>
        </p:nvSpPr>
        <p:spPr>
          <a:xfrm>
            <a:off x="4819425" y="1505250"/>
            <a:ext cx="2133000" cy="2133000"/>
          </a:xfrm>
          <a:prstGeom prst="ellipse">
            <a:avLst/>
          </a:prstGeom>
          <a:solidFill>
            <a:srgbClr val="000000">
              <a:alpha val="7310"/>
            </a:srgbClr>
          </a:solidFill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GRAY</a:t>
            </a:r>
          </a:p>
        </p:txBody>
      </p:sp>
      <p:grpSp>
        <p:nvGrpSpPr>
          <p:cNvPr id="182" name="Shape 182"/>
          <p:cNvGrpSpPr/>
          <p:nvPr/>
        </p:nvGrpSpPr>
        <p:grpSpPr>
          <a:xfrm>
            <a:off x="726863" y="1742359"/>
            <a:ext cx="453640" cy="447356"/>
            <a:chOff x="3292425" y="3664250"/>
            <a:chExt cx="397025" cy="391525"/>
          </a:xfrm>
        </p:grpSpPr>
        <p:sp>
          <p:nvSpPr>
            <p:cNvPr id="183" name="Shape 183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73AB7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type="title"/>
          </p:nvPr>
        </p:nvSpPr>
        <p:spPr>
          <a:xfrm>
            <a:off x="788850" y="666525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OR USE </a:t>
            </a:r>
            <a:r>
              <a:rPr lang="en">
                <a:solidFill>
                  <a:srgbClr val="673AB7"/>
                </a:solidFill>
              </a:rPr>
              <a:t>DIAGRAMS</a:t>
            </a:r>
            <a:r>
              <a:rPr lang="en"/>
              <a:t> TO EXPLAIN COMPLEX IDEAS</a:t>
            </a:r>
          </a:p>
        </p:txBody>
      </p:sp>
      <p:sp>
        <p:nvSpPr>
          <p:cNvPr id="191" name="Shape 191"/>
          <p:cNvSpPr/>
          <p:nvPr/>
        </p:nvSpPr>
        <p:spPr>
          <a:xfrm>
            <a:off x="3724382" y="1410372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2316819" y="1989761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2495905" y="3496174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947344" y="1262891"/>
            <a:ext cx="1211400" cy="1202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Shape 195"/>
          <p:cNvSpPr/>
          <p:nvPr/>
        </p:nvSpPr>
        <p:spPr>
          <a:xfrm>
            <a:off x="1175783" y="1802834"/>
            <a:ext cx="1038599" cy="731399"/>
          </a:xfrm>
          <a:custGeom>
            <a:pathLst>
              <a:path extrusionOk="0" h="120000" w="120000">
                <a:moveTo>
                  <a:pt x="119568" y="0"/>
                </a:moveTo>
                <a:lnTo>
                  <a:pt x="119856" y="8775"/>
                </a:lnTo>
                <a:lnTo>
                  <a:pt x="120000" y="22040"/>
                </a:lnTo>
                <a:lnTo>
                  <a:pt x="119568" y="28571"/>
                </a:lnTo>
                <a:lnTo>
                  <a:pt x="118850" y="35102"/>
                </a:lnTo>
                <a:lnTo>
                  <a:pt x="117988" y="41632"/>
                </a:lnTo>
                <a:lnTo>
                  <a:pt x="116694" y="47959"/>
                </a:lnTo>
                <a:lnTo>
                  <a:pt x="115113" y="54285"/>
                </a:lnTo>
                <a:lnTo>
                  <a:pt x="113245" y="60408"/>
                </a:lnTo>
                <a:lnTo>
                  <a:pt x="111377" y="65510"/>
                </a:lnTo>
                <a:lnTo>
                  <a:pt x="109221" y="70816"/>
                </a:lnTo>
                <a:lnTo>
                  <a:pt x="106922" y="75918"/>
                </a:lnTo>
                <a:lnTo>
                  <a:pt x="104479" y="80612"/>
                </a:lnTo>
                <a:lnTo>
                  <a:pt x="103185" y="82653"/>
                </a:lnTo>
                <a:lnTo>
                  <a:pt x="102035" y="84693"/>
                </a:lnTo>
                <a:lnTo>
                  <a:pt x="100742" y="86530"/>
                </a:lnTo>
                <a:lnTo>
                  <a:pt x="99449" y="88571"/>
                </a:lnTo>
                <a:lnTo>
                  <a:pt x="95425" y="94081"/>
                </a:lnTo>
                <a:lnTo>
                  <a:pt x="90970" y="99183"/>
                </a:lnTo>
                <a:lnTo>
                  <a:pt x="86514" y="103673"/>
                </a:lnTo>
                <a:lnTo>
                  <a:pt x="79329" y="109387"/>
                </a:lnTo>
                <a:lnTo>
                  <a:pt x="71856" y="113877"/>
                </a:lnTo>
                <a:lnTo>
                  <a:pt x="64095" y="117142"/>
                </a:lnTo>
                <a:lnTo>
                  <a:pt x="56191" y="119183"/>
                </a:lnTo>
                <a:lnTo>
                  <a:pt x="48287" y="120000"/>
                </a:lnTo>
                <a:lnTo>
                  <a:pt x="40239" y="119591"/>
                </a:lnTo>
                <a:lnTo>
                  <a:pt x="35640" y="118775"/>
                </a:lnTo>
                <a:lnTo>
                  <a:pt x="31041" y="117551"/>
                </a:lnTo>
                <a:lnTo>
                  <a:pt x="26586" y="115918"/>
                </a:lnTo>
                <a:lnTo>
                  <a:pt x="22275" y="113877"/>
                </a:lnTo>
                <a:lnTo>
                  <a:pt x="17676" y="111428"/>
                </a:lnTo>
                <a:lnTo>
                  <a:pt x="13508" y="108367"/>
                </a:lnTo>
                <a:lnTo>
                  <a:pt x="9341" y="105306"/>
                </a:lnTo>
                <a:lnTo>
                  <a:pt x="5317" y="101632"/>
                </a:lnTo>
                <a:lnTo>
                  <a:pt x="2730" y="99183"/>
                </a:lnTo>
                <a:lnTo>
                  <a:pt x="2443" y="98979"/>
                </a:lnTo>
                <a:lnTo>
                  <a:pt x="0" y="96326"/>
                </a:lnTo>
                <a:lnTo>
                  <a:pt x="4167" y="100204"/>
                </a:lnTo>
                <a:lnTo>
                  <a:pt x="8622" y="103673"/>
                </a:lnTo>
                <a:lnTo>
                  <a:pt x="13077" y="106734"/>
                </a:lnTo>
                <a:lnTo>
                  <a:pt x="17532" y="109387"/>
                </a:lnTo>
                <a:lnTo>
                  <a:pt x="22275" y="111428"/>
                </a:lnTo>
                <a:lnTo>
                  <a:pt x="27017" y="113061"/>
                </a:lnTo>
                <a:lnTo>
                  <a:pt x="31616" y="114489"/>
                </a:lnTo>
                <a:lnTo>
                  <a:pt x="36502" y="115102"/>
                </a:lnTo>
                <a:lnTo>
                  <a:pt x="44838" y="115510"/>
                </a:lnTo>
                <a:lnTo>
                  <a:pt x="53173" y="114897"/>
                </a:lnTo>
                <a:lnTo>
                  <a:pt x="61365" y="112653"/>
                </a:lnTo>
                <a:lnTo>
                  <a:pt x="69413" y="109183"/>
                </a:lnTo>
                <a:lnTo>
                  <a:pt x="74586" y="106122"/>
                </a:lnTo>
                <a:lnTo>
                  <a:pt x="79760" y="102857"/>
                </a:lnTo>
                <a:lnTo>
                  <a:pt x="84646" y="98571"/>
                </a:lnTo>
                <a:lnTo>
                  <a:pt x="89389" y="93877"/>
                </a:lnTo>
                <a:lnTo>
                  <a:pt x="93844" y="88571"/>
                </a:lnTo>
                <a:lnTo>
                  <a:pt x="98155" y="82857"/>
                </a:lnTo>
                <a:lnTo>
                  <a:pt x="99449" y="80816"/>
                </a:lnTo>
                <a:lnTo>
                  <a:pt x="100742" y="78775"/>
                </a:lnTo>
                <a:lnTo>
                  <a:pt x="102035" y="76734"/>
                </a:lnTo>
                <a:lnTo>
                  <a:pt x="103329" y="74693"/>
                </a:lnTo>
                <a:lnTo>
                  <a:pt x="105916" y="69795"/>
                </a:lnTo>
                <a:lnTo>
                  <a:pt x="108359" y="64489"/>
                </a:lnTo>
                <a:lnTo>
                  <a:pt x="110514" y="58979"/>
                </a:lnTo>
                <a:lnTo>
                  <a:pt x="112526" y="53469"/>
                </a:lnTo>
                <a:lnTo>
                  <a:pt x="114395" y="47142"/>
                </a:lnTo>
                <a:lnTo>
                  <a:pt x="115976" y="40408"/>
                </a:lnTo>
                <a:lnTo>
                  <a:pt x="117413" y="33877"/>
                </a:lnTo>
                <a:lnTo>
                  <a:pt x="118419" y="27346"/>
                </a:lnTo>
                <a:lnTo>
                  <a:pt x="118994" y="20408"/>
                </a:lnTo>
                <a:lnTo>
                  <a:pt x="119568" y="13673"/>
                </a:lnTo>
                <a:lnTo>
                  <a:pt x="119712" y="6734"/>
                </a:lnTo>
                <a:lnTo>
                  <a:pt x="119568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Shape 196"/>
          <p:cNvSpPr/>
          <p:nvPr/>
        </p:nvSpPr>
        <p:spPr>
          <a:xfrm>
            <a:off x="940748" y="1239499"/>
            <a:ext cx="1223700" cy="1133100"/>
          </a:xfrm>
          <a:custGeom>
            <a:pathLst>
              <a:path extrusionOk="0" h="120000" w="120000">
                <a:moveTo>
                  <a:pt x="58902" y="0"/>
                </a:moveTo>
                <a:lnTo>
                  <a:pt x="65487" y="131"/>
                </a:lnTo>
                <a:lnTo>
                  <a:pt x="70365" y="922"/>
                </a:lnTo>
                <a:lnTo>
                  <a:pt x="75121" y="2107"/>
                </a:lnTo>
                <a:lnTo>
                  <a:pt x="79878" y="3688"/>
                </a:lnTo>
                <a:lnTo>
                  <a:pt x="84634" y="5664"/>
                </a:lnTo>
                <a:lnTo>
                  <a:pt x="89146" y="8035"/>
                </a:lnTo>
                <a:lnTo>
                  <a:pt x="93536" y="11064"/>
                </a:lnTo>
                <a:lnTo>
                  <a:pt x="97682" y="14357"/>
                </a:lnTo>
                <a:lnTo>
                  <a:pt x="101585" y="18046"/>
                </a:lnTo>
                <a:lnTo>
                  <a:pt x="105365" y="22392"/>
                </a:lnTo>
                <a:lnTo>
                  <a:pt x="108658" y="26871"/>
                </a:lnTo>
                <a:lnTo>
                  <a:pt x="111585" y="31613"/>
                </a:lnTo>
                <a:lnTo>
                  <a:pt x="113902" y="36619"/>
                </a:lnTo>
                <a:lnTo>
                  <a:pt x="115853" y="41624"/>
                </a:lnTo>
                <a:lnTo>
                  <a:pt x="117560" y="46893"/>
                </a:lnTo>
                <a:lnTo>
                  <a:pt x="118780" y="52294"/>
                </a:lnTo>
                <a:lnTo>
                  <a:pt x="119390" y="57694"/>
                </a:lnTo>
                <a:lnTo>
                  <a:pt x="120000" y="63622"/>
                </a:lnTo>
                <a:lnTo>
                  <a:pt x="119268" y="58485"/>
                </a:lnTo>
                <a:lnTo>
                  <a:pt x="118170" y="53216"/>
                </a:lnTo>
                <a:lnTo>
                  <a:pt x="116707" y="48210"/>
                </a:lnTo>
                <a:lnTo>
                  <a:pt x="114634" y="43205"/>
                </a:lnTo>
                <a:lnTo>
                  <a:pt x="112317" y="38594"/>
                </a:lnTo>
                <a:lnTo>
                  <a:pt x="109634" y="33984"/>
                </a:lnTo>
                <a:lnTo>
                  <a:pt x="106463" y="29769"/>
                </a:lnTo>
                <a:lnTo>
                  <a:pt x="102926" y="25554"/>
                </a:lnTo>
                <a:lnTo>
                  <a:pt x="99146" y="22129"/>
                </a:lnTo>
                <a:lnTo>
                  <a:pt x="95243" y="18836"/>
                </a:lnTo>
                <a:lnTo>
                  <a:pt x="90975" y="16070"/>
                </a:lnTo>
                <a:lnTo>
                  <a:pt x="86585" y="13699"/>
                </a:lnTo>
                <a:lnTo>
                  <a:pt x="82073" y="11723"/>
                </a:lnTo>
                <a:lnTo>
                  <a:pt x="77560" y="10142"/>
                </a:lnTo>
                <a:lnTo>
                  <a:pt x="72804" y="9088"/>
                </a:lnTo>
                <a:lnTo>
                  <a:pt x="68170" y="8430"/>
                </a:lnTo>
                <a:lnTo>
                  <a:pt x="61951" y="8035"/>
                </a:lnTo>
                <a:lnTo>
                  <a:pt x="55609" y="8693"/>
                </a:lnTo>
                <a:lnTo>
                  <a:pt x="49390" y="9879"/>
                </a:lnTo>
                <a:lnTo>
                  <a:pt x="43414" y="11723"/>
                </a:lnTo>
                <a:lnTo>
                  <a:pt x="37560" y="14357"/>
                </a:lnTo>
                <a:lnTo>
                  <a:pt x="31829" y="17782"/>
                </a:lnTo>
                <a:lnTo>
                  <a:pt x="28292" y="20548"/>
                </a:lnTo>
                <a:lnTo>
                  <a:pt x="24878" y="23578"/>
                </a:lnTo>
                <a:lnTo>
                  <a:pt x="21585" y="26871"/>
                </a:lnTo>
                <a:lnTo>
                  <a:pt x="17804" y="31613"/>
                </a:lnTo>
                <a:lnTo>
                  <a:pt x="14390" y="36750"/>
                </a:lnTo>
                <a:lnTo>
                  <a:pt x="11585" y="42151"/>
                </a:lnTo>
                <a:lnTo>
                  <a:pt x="9268" y="47683"/>
                </a:lnTo>
                <a:lnTo>
                  <a:pt x="7560" y="53216"/>
                </a:lnTo>
                <a:lnTo>
                  <a:pt x="6341" y="59143"/>
                </a:lnTo>
                <a:lnTo>
                  <a:pt x="5609" y="65071"/>
                </a:lnTo>
                <a:lnTo>
                  <a:pt x="5365" y="71130"/>
                </a:lnTo>
                <a:lnTo>
                  <a:pt x="5731" y="76926"/>
                </a:lnTo>
                <a:lnTo>
                  <a:pt x="6585" y="82854"/>
                </a:lnTo>
                <a:lnTo>
                  <a:pt x="8048" y="88781"/>
                </a:lnTo>
                <a:lnTo>
                  <a:pt x="10000" y="94313"/>
                </a:lnTo>
                <a:lnTo>
                  <a:pt x="12439" y="99846"/>
                </a:lnTo>
                <a:lnTo>
                  <a:pt x="15365" y="105115"/>
                </a:lnTo>
                <a:lnTo>
                  <a:pt x="18902" y="110120"/>
                </a:lnTo>
                <a:lnTo>
                  <a:pt x="22804" y="114731"/>
                </a:lnTo>
                <a:lnTo>
                  <a:pt x="24146" y="116048"/>
                </a:lnTo>
                <a:lnTo>
                  <a:pt x="25731" y="117497"/>
                </a:lnTo>
                <a:lnTo>
                  <a:pt x="27073" y="118682"/>
                </a:lnTo>
                <a:lnTo>
                  <a:pt x="28536" y="119999"/>
                </a:lnTo>
                <a:lnTo>
                  <a:pt x="24146" y="116311"/>
                </a:lnTo>
                <a:lnTo>
                  <a:pt x="22560" y="115126"/>
                </a:lnTo>
                <a:lnTo>
                  <a:pt x="21097" y="113809"/>
                </a:lnTo>
                <a:lnTo>
                  <a:pt x="19634" y="112360"/>
                </a:lnTo>
                <a:lnTo>
                  <a:pt x="18170" y="111042"/>
                </a:lnTo>
                <a:lnTo>
                  <a:pt x="14146" y="106169"/>
                </a:lnTo>
                <a:lnTo>
                  <a:pt x="10365" y="101031"/>
                </a:lnTo>
                <a:lnTo>
                  <a:pt x="7317" y="95367"/>
                </a:lnTo>
                <a:lnTo>
                  <a:pt x="4878" y="89835"/>
                </a:lnTo>
                <a:lnTo>
                  <a:pt x="2804" y="83907"/>
                </a:lnTo>
                <a:lnTo>
                  <a:pt x="1341" y="77848"/>
                </a:lnTo>
                <a:lnTo>
                  <a:pt x="487" y="71657"/>
                </a:lnTo>
                <a:lnTo>
                  <a:pt x="0" y="65466"/>
                </a:lnTo>
                <a:lnTo>
                  <a:pt x="243" y="59275"/>
                </a:lnTo>
                <a:lnTo>
                  <a:pt x="975" y="53084"/>
                </a:lnTo>
                <a:lnTo>
                  <a:pt x="2195" y="46893"/>
                </a:lnTo>
                <a:lnTo>
                  <a:pt x="4146" y="41097"/>
                </a:lnTo>
                <a:lnTo>
                  <a:pt x="6463" y="35301"/>
                </a:lnTo>
                <a:lnTo>
                  <a:pt x="9512" y="29769"/>
                </a:lnTo>
                <a:lnTo>
                  <a:pt x="12926" y="24368"/>
                </a:lnTo>
                <a:lnTo>
                  <a:pt x="16951" y="19363"/>
                </a:lnTo>
                <a:lnTo>
                  <a:pt x="20365" y="16070"/>
                </a:lnTo>
                <a:lnTo>
                  <a:pt x="23902" y="12908"/>
                </a:lnTo>
                <a:lnTo>
                  <a:pt x="27560" y="10142"/>
                </a:lnTo>
                <a:lnTo>
                  <a:pt x="33414" y="6454"/>
                </a:lnTo>
                <a:lnTo>
                  <a:pt x="39634" y="3688"/>
                </a:lnTo>
                <a:lnTo>
                  <a:pt x="45853" y="1712"/>
                </a:lnTo>
                <a:lnTo>
                  <a:pt x="52439" y="395"/>
                </a:lnTo>
                <a:lnTo>
                  <a:pt x="58902" y="0"/>
                </a:lnTo>
                <a:close/>
              </a:path>
            </a:pathLst>
          </a:custGeom>
          <a:solidFill>
            <a:srgbClr val="5B8D0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892250" y="1191000"/>
            <a:ext cx="1319399" cy="1315800"/>
          </a:xfrm>
          <a:custGeom>
            <a:pathLst>
              <a:path extrusionOk="0" h="120000" w="120000">
                <a:moveTo>
                  <a:pt x="59038" y="4423"/>
                </a:moveTo>
                <a:lnTo>
                  <a:pt x="53044" y="4763"/>
                </a:lnTo>
                <a:lnTo>
                  <a:pt x="46936" y="5897"/>
                </a:lnTo>
                <a:lnTo>
                  <a:pt x="41168" y="7599"/>
                </a:lnTo>
                <a:lnTo>
                  <a:pt x="35400" y="9981"/>
                </a:lnTo>
                <a:lnTo>
                  <a:pt x="29971" y="13156"/>
                </a:lnTo>
                <a:lnTo>
                  <a:pt x="26578" y="15538"/>
                </a:lnTo>
                <a:lnTo>
                  <a:pt x="23298" y="18260"/>
                </a:lnTo>
                <a:lnTo>
                  <a:pt x="20131" y="21096"/>
                </a:lnTo>
                <a:lnTo>
                  <a:pt x="16399" y="25406"/>
                </a:lnTo>
                <a:lnTo>
                  <a:pt x="13232" y="30056"/>
                </a:lnTo>
                <a:lnTo>
                  <a:pt x="10405" y="34820"/>
                </a:lnTo>
                <a:lnTo>
                  <a:pt x="8256" y="39810"/>
                </a:lnTo>
                <a:lnTo>
                  <a:pt x="6446" y="44801"/>
                </a:lnTo>
                <a:lnTo>
                  <a:pt x="5315" y="50132"/>
                </a:lnTo>
                <a:lnTo>
                  <a:pt x="4637" y="55463"/>
                </a:lnTo>
                <a:lnTo>
                  <a:pt x="4410" y="60793"/>
                </a:lnTo>
                <a:lnTo>
                  <a:pt x="4863" y="66124"/>
                </a:lnTo>
                <a:lnTo>
                  <a:pt x="5655" y="71455"/>
                </a:lnTo>
                <a:lnTo>
                  <a:pt x="7012" y="76672"/>
                </a:lnTo>
                <a:lnTo>
                  <a:pt x="8934" y="81776"/>
                </a:lnTo>
                <a:lnTo>
                  <a:pt x="11196" y="86540"/>
                </a:lnTo>
                <a:lnTo>
                  <a:pt x="14024" y="91417"/>
                </a:lnTo>
                <a:lnTo>
                  <a:pt x="17530" y="95841"/>
                </a:lnTo>
                <a:lnTo>
                  <a:pt x="21262" y="100037"/>
                </a:lnTo>
                <a:lnTo>
                  <a:pt x="24995" y="103213"/>
                </a:lnTo>
                <a:lnTo>
                  <a:pt x="28840" y="106049"/>
                </a:lnTo>
                <a:lnTo>
                  <a:pt x="32912" y="108657"/>
                </a:lnTo>
                <a:lnTo>
                  <a:pt x="37097" y="110586"/>
                </a:lnTo>
                <a:lnTo>
                  <a:pt x="41394" y="112400"/>
                </a:lnTo>
                <a:lnTo>
                  <a:pt x="45805" y="113761"/>
                </a:lnTo>
                <a:lnTo>
                  <a:pt x="50329" y="114782"/>
                </a:lnTo>
                <a:lnTo>
                  <a:pt x="54853" y="115463"/>
                </a:lnTo>
                <a:lnTo>
                  <a:pt x="60961" y="115576"/>
                </a:lnTo>
                <a:lnTo>
                  <a:pt x="67068" y="115236"/>
                </a:lnTo>
                <a:lnTo>
                  <a:pt x="73063" y="114102"/>
                </a:lnTo>
                <a:lnTo>
                  <a:pt x="78944" y="112287"/>
                </a:lnTo>
                <a:lnTo>
                  <a:pt x="84599" y="109905"/>
                </a:lnTo>
                <a:lnTo>
                  <a:pt x="90028" y="106843"/>
                </a:lnTo>
                <a:lnTo>
                  <a:pt x="93421" y="104461"/>
                </a:lnTo>
                <a:lnTo>
                  <a:pt x="96701" y="101739"/>
                </a:lnTo>
                <a:lnTo>
                  <a:pt x="99868" y="98676"/>
                </a:lnTo>
                <a:lnTo>
                  <a:pt x="100659" y="97882"/>
                </a:lnTo>
                <a:lnTo>
                  <a:pt x="101564" y="96975"/>
                </a:lnTo>
                <a:lnTo>
                  <a:pt x="102243" y="96068"/>
                </a:lnTo>
                <a:lnTo>
                  <a:pt x="103034" y="95160"/>
                </a:lnTo>
                <a:lnTo>
                  <a:pt x="105183" y="92438"/>
                </a:lnTo>
                <a:lnTo>
                  <a:pt x="107106" y="89489"/>
                </a:lnTo>
                <a:lnTo>
                  <a:pt x="108916" y="86427"/>
                </a:lnTo>
                <a:lnTo>
                  <a:pt x="110386" y="83364"/>
                </a:lnTo>
                <a:lnTo>
                  <a:pt x="112535" y="78147"/>
                </a:lnTo>
                <a:lnTo>
                  <a:pt x="114005" y="72703"/>
                </a:lnTo>
                <a:lnTo>
                  <a:pt x="115023" y="67145"/>
                </a:lnTo>
                <a:lnTo>
                  <a:pt x="115475" y="61474"/>
                </a:lnTo>
                <a:lnTo>
                  <a:pt x="115362" y="55916"/>
                </a:lnTo>
                <a:lnTo>
                  <a:pt x="114684" y="50245"/>
                </a:lnTo>
                <a:lnTo>
                  <a:pt x="113440" y="44688"/>
                </a:lnTo>
                <a:lnTo>
                  <a:pt x="111517" y="39357"/>
                </a:lnTo>
                <a:lnTo>
                  <a:pt x="109255" y="34253"/>
                </a:lnTo>
                <a:lnTo>
                  <a:pt x="106201" y="29149"/>
                </a:lnTo>
                <a:lnTo>
                  <a:pt x="102808" y="24385"/>
                </a:lnTo>
                <a:lnTo>
                  <a:pt x="98623" y="19962"/>
                </a:lnTo>
                <a:lnTo>
                  <a:pt x="95004" y="16786"/>
                </a:lnTo>
                <a:lnTo>
                  <a:pt x="91159" y="13950"/>
                </a:lnTo>
                <a:lnTo>
                  <a:pt x="87087" y="11342"/>
                </a:lnTo>
                <a:lnTo>
                  <a:pt x="82902" y="9300"/>
                </a:lnTo>
                <a:lnTo>
                  <a:pt x="78491" y="7599"/>
                </a:lnTo>
                <a:lnTo>
                  <a:pt x="74081" y="6238"/>
                </a:lnTo>
                <a:lnTo>
                  <a:pt x="69670" y="5217"/>
                </a:lnTo>
                <a:lnTo>
                  <a:pt x="65146" y="4536"/>
                </a:lnTo>
                <a:lnTo>
                  <a:pt x="59038" y="4423"/>
                </a:lnTo>
                <a:close/>
                <a:moveTo>
                  <a:pt x="58925" y="0"/>
                </a:moveTo>
                <a:lnTo>
                  <a:pt x="65485" y="226"/>
                </a:lnTo>
                <a:lnTo>
                  <a:pt x="70461" y="907"/>
                </a:lnTo>
                <a:lnTo>
                  <a:pt x="75212" y="1928"/>
                </a:lnTo>
                <a:lnTo>
                  <a:pt x="80075" y="3402"/>
                </a:lnTo>
                <a:lnTo>
                  <a:pt x="84712" y="5330"/>
                </a:lnTo>
                <a:lnTo>
                  <a:pt x="89236" y="7599"/>
                </a:lnTo>
                <a:lnTo>
                  <a:pt x="93647" y="10207"/>
                </a:lnTo>
                <a:lnTo>
                  <a:pt x="97832" y="13383"/>
                </a:lnTo>
                <a:lnTo>
                  <a:pt x="101790" y="17013"/>
                </a:lnTo>
                <a:lnTo>
                  <a:pt x="106201" y="21663"/>
                </a:lnTo>
                <a:lnTo>
                  <a:pt x="110047" y="26767"/>
                </a:lnTo>
                <a:lnTo>
                  <a:pt x="113213" y="32211"/>
                </a:lnTo>
                <a:lnTo>
                  <a:pt x="115702" y="37882"/>
                </a:lnTo>
                <a:lnTo>
                  <a:pt x="117737" y="43667"/>
                </a:lnTo>
                <a:lnTo>
                  <a:pt x="119095" y="49678"/>
                </a:lnTo>
                <a:lnTo>
                  <a:pt x="119886" y="55803"/>
                </a:lnTo>
                <a:lnTo>
                  <a:pt x="120000" y="61814"/>
                </a:lnTo>
                <a:lnTo>
                  <a:pt x="119434" y="67939"/>
                </a:lnTo>
                <a:lnTo>
                  <a:pt x="118303" y="73837"/>
                </a:lnTo>
                <a:lnTo>
                  <a:pt x="116606" y="79848"/>
                </a:lnTo>
                <a:lnTo>
                  <a:pt x="114344" y="85519"/>
                </a:lnTo>
                <a:lnTo>
                  <a:pt x="112761" y="88582"/>
                </a:lnTo>
                <a:lnTo>
                  <a:pt x="111065" y="91644"/>
                </a:lnTo>
                <a:lnTo>
                  <a:pt x="109142" y="94593"/>
                </a:lnTo>
                <a:lnTo>
                  <a:pt x="107106" y="97315"/>
                </a:lnTo>
                <a:lnTo>
                  <a:pt x="106088" y="98449"/>
                </a:lnTo>
                <a:lnTo>
                  <a:pt x="105070" y="99584"/>
                </a:lnTo>
                <a:lnTo>
                  <a:pt x="104052" y="100718"/>
                </a:lnTo>
                <a:lnTo>
                  <a:pt x="103034" y="101852"/>
                </a:lnTo>
                <a:lnTo>
                  <a:pt x="99641" y="105028"/>
                </a:lnTo>
                <a:lnTo>
                  <a:pt x="96135" y="107977"/>
                </a:lnTo>
                <a:lnTo>
                  <a:pt x="92403" y="110586"/>
                </a:lnTo>
                <a:lnTo>
                  <a:pt x="88557" y="112967"/>
                </a:lnTo>
                <a:lnTo>
                  <a:pt x="84486" y="114782"/>
                </a:lnTo>
                <a:lnTo>
                  <a:pt x="80414" y="116483"/>
                </a:lnTo>
                <a:lnTo>
                  <a:pt x="74081" y="118412"/>
                </a:lnTo>
                <a:lnTo>
                  <a:pt x="67634" y="119659"/>
                </a:lnTo>
                <a:lnTo>
                  <a:pt x="61074" y="120000"/>
                </a:lnTo>
                <a:lnTo>
                  <a:pt x="54514" y="119773"/>
                </a:lnTo>
                <a:lnTo>
                  <a:pt x="49538" y="119092"/>
                </a:lnTo>
                <a:lnTo>
                  <a:pt x="44674" y="118071"/>
                </a:lnTo>
                <a:lnTo>
                  <a:pt x="39924" y="116597"/>
                </a:lnTo>
                <a:lnTo>
                  <a:pt x="35287" y="114669"/>
                </a:lnTo>
                <a:lnTo>
                  <a:pt x="30763" y="112400"/>
                </a:lnTo>
                <a:lnTo>
                  <a:pt x="26352" y="109792"/>
                </a:lnTo>
                <a:lnTo>
                  <a:pt x="22167" y="106729"/>
                </a:lnTo>
                <a:lnTo>
                  <a:pt x="18209" y="103213"/>
                </a:lnTo>
                <a:lnTo>
                  <a:pt x="14024" y="98563"/>
                </a:lnTo>
                <a:lnTo>
                  <a:pt x="10405" y="93799"/>
                </a:lnTo>
                <a:lnTo>
                  <a:pt x="7238" y="88695"/>
                </a:lnTo>
                <a:lnTo>
                  <a:pt x="4750" y="83364"/>
                </a:lnTo>
                <a:lnTo>
                  <a:pt x="2714" y="77920"/>
                </a:lnTo>
                <a:lnTo>
                  <a:pt x="1357" y="72362"/>
                </a:lnTo>
                <a:lnTo>
                  <a:pt x="452" y="66691"/>
                </a:lnTo>
                <a:lnTo>
                  <a:pt x="0" y="60793"/>
                </a:lnTo>
                <a:lnTo>
                  <a:pt x="113" y="55122"/>
                </a:lnTo>
                <a:lnTo>
                  <a:pt x="904" y="49451"/>
                </a:lnTo>
                <a:lnTo>
                  <a:pt x="2148" y="43667"/>
                </a:lnTo>
                <a:lnTo>
                  <a:pt x="4071" y="38109"/>
                </a:lnTo>
                <a:lnTo>
                  <a:pt x="6446" y="32778"/>
                </a:lnTo>
                <a:lnTo>
                  <a:pt x="9387" y="27561"/>
                </a:lnTo>
                <a:lnTo>
                  <a:pt x="12893" y="22684"/>
                </a:lnTo>
                <a:lnTo>
                  <a:pt x="16965" y="18147"/>
                </a:lnTo>
                <a:lnTo>
                  <a:pt x="20358" y="14971"/>
                </a:lnTo>
                <a:lnTo>
                  <a:pt x="23977" y="12022"/>
                </a:lnTo>
                <a:lnTo>
                  <a:pt x="27596" y="9300"/>
                </a:lnTo>
                <a:lnTo>
                  <a:pt x="31555" y="7032"/>
                </a:lnTo>
                <a:lnTo>
                  <a:pt x="35513" y="5217"/>
                </a:lnTo>
                <a:lnTo>
                  <a:pt x="39585" y="3516"/>
                </a:lnTo>
                <a:lnTo>
                  <a:pt x="45918" y="1587"/>
                </a:lnTo>
                <a:lnTo>
                  <a:pt x="52365" y="340"/>
                </a:lnTo>
                <a:lnTo>
                  <a:pt x="58925" y="0"/>
                </a:lnTo>
                <a:close/>
              </a:path>
            </a:pathLst>
          </a:custGeom>
          <a:solidFill>
            <a:srgbClr val="7ABC0C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2471580" y="3455534"/>
            <a:ext cx="863099" cy="782099"/>
          </a:xfrm>
          <a:custGeom>
            <a:pathLst>
              <a:path extrusionOk="0" h="120000" w="120000">
                <a:moveTo>
                  <a:pt x="87838" y="0"/>
                </a:moveTo>
                <a:lnTo>
                  <a:pt x="90605" y="0"/>
                </a:lnTo>
                <a:lnTo>
                  <a:pt x="93198" y="381"/>
                </a:lnTo>
                <a:lnTo>
                  <a:pt x="95792" y="572"/>
                </a:lnTo>
                <a:lnTo>
                  <a:pt x="100461" y="953"/>
                </a:lnTo>
                <a:lnTo>
                  <a:pt x="105129" y="2098"/>
                </a:lnTo>
                <a:lnTo>
                  <a:pt x="109798" y="3052"/>
                </a:lnTo>
                <a:lnTo>
                  <a:pt x="114466" y="4578"/>
                </a:lnTo>
                <a:lnTo>
                  <a:pt x="120000" y="6486"/>
                </a:lnTo>
                <a:lnTo>
                  <a:pt x="115331" y="4960"/>
                </a:lnTo>
                <a:lnTo>
                  <a:pt x="110489" y="3624"/>
                </a:lnTo>
                <a:lnTo>
                  <a:pt x="105648" y="2861"/>
                </a:lnTo>
                <a:lnTo>
                  <a:pt x="100634" y="2289"/>
                </a:lnTo>
                <a:lnTo>
                  <a:pt x="98040" y="2098"/>
                </a:lnTo>
                <a:lnTo>
                  <a:pt x="95273" y="1717"/>
                </a:lnTo>
                <a:lnTo>
                  <a:pt x="92507" y="1717"/>
                </a:lnTo>
                <a:lnTo>
                  <a:pt x="89567" y="1717"/>
                </a:lnTo>
                <a:lnTo>
                  <a:pt x="84380" y="2289"/>
                </a:lnTo>
                <a:lnTo>
                  <a:pt x="79193" y="2861"/>
                </a:lnTo>
                <a:lnTo>
                  <a:pt x="74005" y="4006"/>
                </a:lnTo>
                <a:lnTo>
                  <a:pt x="68991" y="5151"/>
                </a:lnTo>
                <a:lnTo>
                  <a:pt x="63112" y="7058"/>
                </a:lnTo>
                <a:lnTo>
                  <a:pt x="57406" y="9538"/>
                </a:lnTo>
                <a:lnTo>
                  <a:pt x="52046" y="12209"/>
                </a:lnTo>
                <a:lnTo>
                  <a:pt x="46512" y="15453"/>
                </a:lnTo>
                <a:lnTo>
                  <a:pt x="41152" y="19077"/>
                </a:lnTo>
                <a:lnTo>
                  <a:pt x="36138" y="23084"/>
                </a:lnTo>
                <a:lnTo>
                  <a:pt x="31296" y="27662"/>
                </a:lnTo>
                <a:lnTo>
                  <a:pt x="26628" y="32432"/>
                </a:lnTo>
                <a:lnTo>
                  <a:pt x="21613" y="38728"/>
                </a:lnTo>
                <a:lnTo>
                  <a:pt x="17118" y="45214"/>
                </a:lnTo>
                <a:lnTo>
                  <a:pt x="13314" y="51891"/>
                </a:lnTo>
                <a:lnTo>
                  <a:pt x="9855" y="58950"/>
                </a:lnTo>
                <a:lnTo>
                  <a:pt x="6916" y="66200"/>
                </a:lnTo>
                <a:lnTo>
                  <a:pt x="4668" y="73640"/>
                </a:lnTo>
                <a:lnTo>
                  <a:pt x="2247" y="85087"/>
                </a:lnTo>
                <a:lnTo>
                  <a:pt x="864" y="96724"/>
                </a:lnTo>
                <a:lnTo>
                  <a:pt x="864" y="108362"/>
                </a:lnTo>
                <a:lnTo>
                  <a:pt x="2074" y="120000"/>
                </a:lnTo>
                <a:lnTo>
                  <a:pt x="1556" y="116565"/>
                </a:lnTo>
                <a:lnTo>
                  <a:pt x="1383" y="115230"/>
                </a:lnTo>
                <a:lnTo>
                  <a:pt x="1210" y="113322"/>
                </a:lnTo>
                <a:lnTo>
                  <a:pt x="0" y="102257"/>
                </a:lnTo>
                <a:lnTo>
                  <a:pt x="0" y="91192"/>
                </a:lnTo>
                <a:lnTo>
                  <a:pt x="1383" y="80127"/>
                </a:lnTo>
                <a:lnTo>
                  <a:pt x="3631" y="68871"/>
                </a:lnTo>
                <a:lnTo>
                  <a:pt x="5706" y="62003"/>
                </a:lnTo>
                <a:lnTo>
                  <a:pt x="8472" y="54944"/>
                </a:lnTo>
                <a:lnTo>
                  <a:pt x="11757" y="48267"/>
                </a:lnTo>
                <a:lnTo>
                  <a:pt x="15561" y="41589"/>
                </a:lnTo>
                <a:lnTo>
                  <a:pt x="19884" y="35484"/>
                </a:lnTo>
                <a:lnTo>
                  <a:pt x="24726" y="29570"/>
                </a:lnTo>
                <a:lnTo>
                  <a:pt x="29221" y="24801"/>
                </a:lnTo>
                <a:lnTo>
                  <a:pt x="33717" y="20413"/>
                </a:lnTo>
                <a:lnTo>
                  <a:pt x="38559" y="16406"/>
                </a:lnTo>
                <a:lnTo>
                  <a:pt x="43573" y="13163"/>
                </a:lnTo>
                <a:lnTo>
                  <a:pt x="48933" y="9920"/>
                </a:lnTo>
                <a:lnTo>
                  <a:pt x="54293" y="7249"/>
                </a:lnTo>
                <a:lnTo>
                  <a:pt x="59654" y="4960"/>
                </a:lnTo>
                <a:lnTo>
                  <a:pt x="65360" y="3243"/>
                </a:lnTo>
                <a:lnTo>
                  <a:pt x="70201" y="2098"/>
                </a:lnTo>
                <a:lnTo>
                  <a:pt x="75216" y="953"/>
                </a:lnTo>
                <a:lnTo>
                  <a:pt x="80230" y="381"/>
                </a:lnTo>
                <a:lnTo>
                  <a:pt x="85244" y="0"/>
                </a:lnTo>
                <a:lnTo>
                  <a:pt x="87838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2530027" y="3537609"/>
            <a:ext cx="1215899" cy="1198799"/>
          </a:xfrm>
          <a:custGeom>
            <a:pathLst>
              <a:path extrusionOk="0" h="120000" w="120000">
                <a:moveTo>
                  <a:pt x="76319" y="0"/>
                </a:moveTo>
                <a:lnTo>
                  <a:pt x="80490" y="1618"/>
                </a:lnTo>
                <a:lnTo>
                  <a:pt x="86134" y="3983"/>
                </a:lnTo>
                <a:lnTo>
                  <a:pt x="91533" y="6970"/>
                </a:lnTo>
                <a:lnTo>
                  <a:pt x="96809" y="10705"/>
                </a:lnTo>
                <a:lnTo>
                  <a:pt x="101717" y="15062"/>
                </a:lnTo>
                <a:lnTo>
                  <a:pt x="105889" y="19668"/>
                </a:lnTo>
                <a:lnTo>
                  <a:pt x="109570" y="24522"/>
                </a:lnTo>
                <a:lnTo>
                  <a:pt x="112515" y="29626"/>
                </a:lnTo>
                <a:lnTo>
                  <a:pt x="115214" y="34979"/>
                </a:lnTo>
                <a:lnTo>
                  <a:pt x="117177" y="40580"/>
                </a:lnTo>
                <a:lnTo>
                  <a:pt x="118650" y="46182"/>
                </a:lnTo>
                <a:lnTo>
                  <a:pt x="119509" y="52033"/>
                </a:lnTo>
                <a:lnTo>
                  <a:pt x="120000" y="57883"/>
                </a:lnTo>
                <a:lnTo>
                  <a:pt x="119631" y="63734"/>
                </a:lnTo>
                <a:lnTo>
                  <a:pt x="119018" y="69585"/>
                </a:lnTo>
                <a:lnTo>
                  <a:pt x="117791" y="75311"/>
                </a:lnTo>
                <a:lnTo>
                  <a:pt x="115828" y="81037"/>
                </a:lnTo>
                <a:lnTo>
                  <a:pt x="113496" y="86390"/>
                </a:lnTo>
                <a:lnTo>
                  <a:pt x="110552" y="91742"/>
                </a:lnTo>
                <a:lnTo>
                  <a:pt x="107116" y="96721"/>
                </a:lnTo>
                <a:lnTo>
                  <a:pt x="102944" y="101452"/>
                </a:lnTo>
                <a:lnTo>
                  <a:pt x="99509" y="104688"/>
                </a:lnTo>
                <a:lnTo>
                  <a:pt x="95950" y="107551"/>
                </a:lnTo>
                <a:lnTo>
                  <a:pt x="92269" y="110165"/>
                </a:lnTo>
                <a:lnTo>
                  <a:pt x="86380" y="113651"/>
                </a:lnTo>
                <a:lnTo>
                  <a:pt x="80368" y="116390"/>
                </a:lnTo>
                <a:lnTo>
                  <a:pt x="73865" y="118257"/>
                </a:lnTo>
                <a:lnTo>
                  <a:pt x="67484" y="119377"/>
                </a:lnTo>
                <a:lnTo>
                  <a:pt x="60858" y="120000"/>
                </a:lnTo>
                <a:lnTo>
                  <a:pt x="54233" y="119626"/>
                </a:lnTo>
                <a:lnTo>
                  <a:pt x="49325" y="119004"/>
                </a:lnTo>
                <a:lnTo>
                  <a:pt x="44417" y="118008"/>
                </a:lnTo>
                <a:lnTo>
                  <a:pt x="39631" y="116514"/>
                </a:lnTo>
                <a:lnTo>
                  <a:pt x="34969" y="114522"/>
                </a:lnTo>
                <a:lnTo>
                  <a:pt x="30429" y="112282"/>
                </a:lnTo>
                <a:lnTo>
                  <a:pt x="26012" y="109543"/>
                </a:lnTo>
                <a:lnTo>
                  <a:pt x="21963" y="106307"/>
                </a:lnTo>
                <a:lnTo>
                  <a:pt x="17914" y="102821"/>
                </a:lnTo>
                <a:lnTo>
                  <a:pt x="14601" y="99460"/>
                </a:lnTo>
                <a:lnTo>
                  <a:pt x="11779" y="95850"/>
                </a:lnTo>
                <a:lnTo>
                  <a:pt x="9325" y="92116"/>
                </a:lnTo>
                <a:lnTo>
                  <a:pt x="6993" y="88381"/>
                </a:lnTo>
                <a:lnTo>
                  <a:pt x="5030" y="84398"/>
                </a:lnTo>
                <a:lnTo>
                  <a:pt x="3435" y="80290"/>
                </a:lnTo>
                <a:lnTo>
                  <a:pt x="2085" y="76182"/>
                </a:lnTo>
                <a:lnTo>
                  <a:pt x="981" y="71825"/>
                </a:lnTo>
                <a:lnTo>
                  <a:pt x="0" y="67468"/>
                </a:lnTo>
                <a:lnTo>
                  <a:pt x="1104" y="71576"/>
                </a:lnTo>
                <a:lnTo>
                  <a:pt x="2331" y="75560"/>
                </a:lnTo>
                <a:lnTo>
                  <a:pt x="3926" y="79668"/>
                </a:lnTo>
                <a:lnTo>
                  <a:pt x="5889" y="83402"/>
                </a:lnTo>
                <a:lnTo>
                  <a:pt x="8098" y="87012"/>
                </a:lnTo>
                <a:lnTo>
                  <a:pt x="10552" y="90622"/>
                </a:lnTo>
                <a:lnTo>
                  <a:pt x="13251" y="93983"/>
                </a:lnTo>
                <a:lnTo>
                  <a:pt x="16319" y="97344"/>
                </a:lnTo>
                <a:lnTo>
                  <a:pt x="20122" y="100580"/>
                </a:lnTo>
                <a:lnTo>
                  <a:pt x="24171" y="103692"/>
                </a:lnTo>
                <a:lnTo>
                  <a:pt x="28343" y="106307"/>
                </a:lnTo>
                <a:lnTo>
                  <a:pt x="32760" y="108547"/>
                </a:lnTo>
                <a:lnTo>
                  <a:pt x="37177" y="110414"/>
                </a:lnTo>
                <a:lnTo>
                  <a:pt x="41840" y="111784"/>
                </a:lnTo>
                <a:lnTo>
                  <a:pt x="46503" y="112904"/>
                </a:lnTo>
                <a:lnTo>
                  <a:pt x="51288" y="113402"/>
                </a:lnTo>
                <a:lnTo>
                  <a:pt x="57546" y="113651"/>
                </a:lnTo>
                <a:lnTo>
                  <a:pt x="63926" y="113278"/>
                </a:lnTo>
                <a:lnTo>
                  <a:pt x="70061" y="112033"/>
                </a:lnTo>
                <a:lnTo>
                  <a:pt x="76196" y="110165"/>
                </a:lnTo>
                <a:lnTo>
                  <a:pt x="82085" y="107676"/>
                </a:lnTo>
                <a:lnTo>
                  <a:pt x="87730" y="104439"/>
                </a:lnTo>
                <a:lnTo>
                  <a:pt x="93128" y="100456"/>
                </a:lnTo>
                <a:lnTo>
                  <a:pt x="98036" y="95850"/>
                </a:lnTo>
                <a:lnTo>
                  <a:pt x="101840" y="91493"/>
                </a:lnTo>
                <a:lnTo>
                  <a:pt x="105276" y="86639"/>
                </a:lnTo>
                <a:lnTo>
                  <a:pt x="107975" y="81535"/>
                </a:lnTo>
                <a:lnTo>
                  <a:pt x="110306" y="76307"/>
                </a:lnTo>
                <a:lnTo>
                  <a:pt x="112147" y="70829"/>
                </a:lnTo>
                <a:lnTo>
                  <a:pt x="113374" y="65477"/>
                </a:lnTo>
                <a:lnTo>
                  <a:pt x="114110" y="59751"/>
                </a:lnTo>
                <a:lnTo>
                  <a:pt x="114233" y="54149"/>
                </a:lnTo>
                <a:lnTo>
                  <a:pt x="113987" y="48423"/>
                </a:lnTo>
                <a:lnTo>
                  <a:pt x="113006" y="42946"/>
                </a:lnTo>
                <a:lnTo>
                  <a:pt x="111656" y="37468"/>
                </a:lnTo>
                <a:lnTo>
                  <a:pt x="109693" y="32240"/>
                </a:lnTo>
                <a:lnTo>
                  <a:pt x="107239" y="27012"/>
                </a:lnTo>
                <a:lnTo>
                  <a:pt x="104171" y="22033"/>
                </a:lnTo>
                <a:lnTo>
                  <a:pt x="100736" y="17302"/>
                </a:lnTo>
                <a:lnTo>
                  <a:pt x="96687" y="12946"/>
                </a:lnTo>
                <a:lnTo>
                  <a:pt x="92024" y="8838"/>
                </a:lnTo>
                <a:lnTo>
                  <a:pt x="87116" y="5352"/>
                </a:lnTo>
                <a:lnTo>
                  <a:pt x="81840" y="2365"/>
                </a:lnTo>
                <a:lnTo>
                  <a:pt x="76319" y="0"/>
                </a:lnTo>
                <a:close/>
              </a:path>
            </a:pathLst>
          </a:custGeom>
          <a:solidFill>
            <a:srgbClr val="1B7EA1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2476555" y="3466725"/>
            <a:ext cx="1317900" cy="1317900"/>
          </a:xfrm>
          <a:custGeom>
            <a:pathLst>
              <a:path extrusionOk="0" h="120000" w="120000">
                <a:moveTo>
                  <a:pt x="60339" y="4415"/>
                </a:moveTo>
                <a:lnTo>
                  <a:pt x="58754" y="4415"/>
                </a:lnTo>
                <a:lnTo>
                  <a:pt x="55358" y="4754"/>
                </a:lnTo>
                <a:lnTo>
                  <a:pt x="51962" y="5094"/>
                </a:lnTo>
                <a:lnTo>
                  <a:pt x="48679" y="5773"/>
                </a:lnTo>
                <a:lnTo>
                  <a:pt x="45169" y="6452"/>
                </a:lnTo>
                <a:lnTo>
                  <a:pt x="41773" y="7471"/>
                </a:lnTo>
                <a:lnTo>
                  <a:pt x="38377" y="8943"/>
                </a:lnTo>
                <a:lnTo>
                  <a:pt x="35094" y="10415"/>
                </a:lnTo>
                <a:lnTo>
                  <a:pt x="31924" y="12226"/>
                </a:lnTo>
                <a:lnTo>
                  <a:pt x="28754" y="14037"/>
                </a:lnTo>
                <a:lnTo>
                  <a:pt x="25698" y="16188"/>
                </a:lnTo>
                <a:lnTo>
                  <a:pt x="22981" y="18792"/>
                </a:lnTo>
                <a:lnTo>
                  <a:pt x="20150" y="21396"/>
                </a:lnTo>
                <a:lnTo>
                  <a:pt x="16415" y="25584"/>
                </a:lnTo>
                <a:lnTo>
                  <a:pt x="13245" y="30113"/>
                </a:lnTo>
                <a:lnTo>
                  <a:pt x="10415" y="34981"/>
                </a:lnTo>
                <a:lnTo>
                  <a:pt x="8264" y="39849"/>
                </a:lnTo>
                <a:lnTo>
                  <a:pt x="6452" y="45056"/>
                </a:lnTo>
                <a:lnTo>
                  <a:pt x="5320" y="50264"/>
                </a:lnTo>
                <a:lnTo>
                  <a:pt x="4754" y="55584"/>
                </a:lnTo>
                <a:lnTo>
                  <a:pt x="4415" y="60905"/>
                </a:lnTo>
                <a:lnTo>
                  <a:pt x="4867" y="66226"/>
                </a:lnTo>
                <a:lnTo>
                  <a:pt x="5773" y="71547"/>
                </a:lnTo>
                <a:lnTo>
                  <a:pt x="7018" y="76754"/>
                </a:lnTo>
                <a:lnTo>
                  <a:pt x="8943" y="81735"/>
                </a:lnTo>
                <a:lnTo>
                  <a:pt x="11320" y="86716"/>
                </a:lnTo>
                <a:lnTo>
                  <a:pt x="14037" y="91358"/>
                </a:lnTo>
                <a:lnTo>
                  <a:pt x="17547" y="95773"/>
                </a:lnTo>
                <a:lnTo>
                  <a:pt x="21396" y="99962"/>
                </a:lnTo>
                <a:lnTo>
                  <a:pt x="25132" y="103132"/>
                </a:lnTo>
                <a:lnTo>
                  <a:pt x="28867" y="106075"/>
                </a:lnTo>
                <a:lnTo>
                  <a:pt x="32943" y="108566"/>
                </a:lnTo>
                <a:lnTo>
                  <a:pt x="37132" y="110603"/>
                </a:lnTo>
                <a:lnTo>
                  <a:pt x="41433" y="112415"/>
                </a:lnTo>
                <a:lnTo>
                  <a:pt x="45849" y="113773"/>
                </a:lnTo>
                <a:lnTo>
                  <a:pt x="50377" y="114679"/>
                </a:lnTo>
                <a:lnTo>
                  <a:pt x="54905" y="115245"/>
                </a:lnTo>
                <a:lnTo>
                  <a:pt x="61018" y="115584"/>
                </a:lnTo>
                <a:lnTo>
                  <a:pt x="67132" y="115018"/>
                </a:lnTo>
                <a:lnTo>
                  <a:pt x="73018" y="114000"/>
                </a:lnTo>
                <a:lnTo>
                  <a:pt x="79018" y="112301"/>
                </a:lnTo>
                <a:lnTo>
                  <a:pt x="84566" y="109811"/>
                </a:lnTo>
                <a:lnTo>
                  <a:pt x="90000" y="106641"/>
                </a:lnTo>
                <a:lnTo>
                  <a:pt x="93396" y="104264"/>
                </a:lnTo>
                <a:lnTo>
                  <a:pt x="96679" y="101660"/>
                </a:lnTo>
                <a:lnTo>
                  <a:pt x="99849" y="98716"/>
                </a:lnTo>
                <a:lnTo>
                  <a:pt x="103698" y="94415"/>
                </a:lnTo>
                <a:lnTo>
                  <a:pt x="106867" y="89886"/>
                </a:lnTo>
                <a:lnTo>
                  <a:pt x="109584" y="85018"/>
                </a:lnTo>
                <a:lnTo>
                  <a:pt x="111735" y="80150"/>
                </a:lnTo>
                <a:lnTo>
                  <a:pt x="113547" y="74943"/>
                </a:lnTo>
                <a:lnTo>
                  <a:pt x="114679" y="69735"/>
                </a:lnTo>
                <a:lnTo>
                  <a:pt x="115245" y="64415"/>
                </a:lnTo>
                <a:lnTo>
                  <a:pt x="115584" y="59094"/>
                </a:lnTo>
                <a:lnTo>
                  <a:pt x="115132" y="53773"/>
                </a:lnTo>
                <a:lnTo>
                  <a:pt x="114339" y="48452"/>
                </a:lnTo>
                <a:lnTo>
                  <a:pt x="112981" y="43358"/>
                </a:lnTo>
                <a:lnTo>
                  <a:pt x="111169" y="38264"/>
                </a:lnTo>
                <a:lnTo>
                  <a:pt x="108679" y="33396"/>
                </a:lnTo>
                <a:lnTo>
                  <a:pt x="105962" y="28754"/>
                </a:lnTo>
                <a:lnTo>
                  <a:pt x="102566" y="24339"/>
                </a:lnTo>
                <a:lnTo>
                  <a:pt x="98716" y="20150"/>
                </a:lnTo>
                <a:lnTo>
                  <a:pt x="95094" y="16867"/>
                </a:lnTo>
                <a:lnTo>
                  <a:pt x="91132" y="13924"/>
                </a:lnTo>
                <a:lnTo>
                  <a:pt x="87056" y="11547"/>
                </a:lnTo>
                <a:lnTo>
                  <a:pt x="82867" y="9396"/>
                </a:lnTo>
                <a:lnTo>
                  <a:pt x="78566" y="7584"/>
                </a:lnTo>
                <a:lnTo>
                  <a:pt x="74150" y="6226"/>
                </a:lnTo>
                <a:lnTo>
                  <a:pt x="69622" y="5320"/>
                </a:lnTo>
                <a:lnTo>
                  <a:pt x="65094" y="4754"/>
                </a:lnTo>
                <a:lnTo>
                  <a:pt x="63509" y="4641"/>
                </a:lnTo>
                <a:lnTo>
                  <a:pt x="61924" y="4415"/>
                </a:lnTo>
                <a:lnTo>
                  <a:pt x="60339" y="4415"/>
                </a:lnTo>
                <a:close/>
                <a:moveTo>
                  <a:pt x="60113" y="0"/>
                </a:moveTo>
                <a:lnTo>
                  <a:pt x="61924" y="0"/>
                </a:lnTo>
                <a:lnTo>
                  <a:pt x="63735" y="226"/>
                </a:lnTo>
                <a:lnTo>
                  <a:pt x="65433" y="339"/>
                </a:lnTo>
                <a:lnTo>
                  <a:pt x="70415" y="905"/>
                </a:lnTo>
                <a:lnTo>
                  <a:pt x="75283" y="2037"/>
                </a:lnTo>
                <a:lnTo>
                  <a:pt x="80150" y="3509"/>
                </a:lnTo>
                <a:lnTo>
                  <a:pt x="84792" y="5320"/>
                </a:lnTo>
                <a:lnTo>
                  <a:pt x="89207" y="7584"/>
                </a:lnTo>
                <a:lnTo>
                  <a:pt x="93622" y="10301"/>
                </a:lnTo>
                <a:lnTo>
                  <a:pt x="97811" y="13471"/>
                </a:lnTo>
                <a:lnTo>
                  <a:pt x="101773" y="16981"/>
                </a:lnTo>
                <a:lnTo>
                  <a:pt x="105962" y="21396"/>
                </a:lnTo>
                <a:lnTo>
                  <a:pt x="109584" y="26264"/>
                </a:lnTo>
                <a:lnTo>
                  <a:pt x="112641" y="31245"/>
                </a:lnTo>
                <a:lnTo>
                  <a:pt x="115132" y="36566"/>
                </a:lnTo>
                <a:lnTo>
                  <a:pt x="117169" y="42000"/>
                </a:lnTo>
                <a:lnTo>
                  <a:pt x="118641" y="47660"/>
                </a:lnTo>
                <a:lnTo>
                  <a:pt x="119547" y="53320"/>
                </a:lnTo>
                <a:lnTo>
                  <a:pt x="120000" y="58981"/>
                </a:lnTo>
                <a:lnTo>
                  <a:pt x="119773" y="64867"/>
                </a:lnTo>
                <a:lnTo>
                  <a:pt x="118981" y="70528"/>
                </a:lnTo>
                <a:lnTo>
                  <a:pt x="117735" y="76188"/>
                </a:lnTo>
                <a:lnTo>
                  <a:pt x="115924" y="81622"/>
                </a:lnTo>
                <a:lnTo>
                  <a:pt x="113547" y="87056"/>
                </a:lnTo>
                <a:lnTo>
                  <a:pt x="110603" y="92264"/>
                </a:lnTo>
                <a:lnTo>
                  <a:pt x="107094" y="97132"/>
                </a:lnTo>
                <a:lnTo>
                  <a:pt x="103018" y="101773"/>
                </a:lnTo>
                <a:lnTo>
                  <a:pt x="99735" y="104943"/>
                </a:lnTo>
                <a:lnTo>
                  <a:pt x="96226" y="107886"/>
                </a:lnTo>
                <a:lnTo>
                  <a:pt x="92377" y="110490"/>
                </a:lnTo>
                <a:lnTo>
                  <a:pt x="88641" y="112754"/>
                </a:lnTo>
                <a:lnTo>
                  <a:pt x="84566" y="114792"/>
                </a:lnTo>
                <a:lnTo>
                  <a:pt x="80490" y="116490"/>
                </a:lnTo>
                <a:lnTo>
                  <a:pt x="74150" y="118301"/>
                </a:lnTo>
                <a:lnTo>
                  <a:pt x="67698" y="119433"/>
                </a:lnTo>
                <a:lnTo>
                  <a:pt x="61132" y="120000"/>
                </a:lnTo>
                <a:lnTo>
                  <a:pt x="54566" y="119773"/>
                </a:lnTo>
                <a:lnTo>
                  <a:pt x="49584" y="119094"/>
                </a:lnTo>
                <a:lnTo>
                  <a:pt x="44830" y="118075"/>
                </a:lnTo>
                <a:lnTo>
                  <a:pt x="40075" y="116603"/>
                </a:lnTo>
                <a:lnTo>
                  <a:pt x="35320" y="114679"/>
                </a:lnTo>
                <a:lnTo>
                  <a:pt x="30792" y="112415"/>
                </a:lnTo>
                <a:lnTo>
                  <a:pt x="26377" y="109698"/>
                </a:lnTo>
                <a:lnTo>
                  <a:pt x="22188" y="106641"/>
                </a:lnTo>
                <a:lnTo>
                  <a:pt x="18226" y="103132"/>
                </a:lnTo>
                <a:lnTo>
                  <a:pt x="14037" y="98603"/>
                </a:lnTo>
                <a:lnTo>
                  <a:pt x="10415" y="93849"/>
                </a:lnTo>
                <a:lnTo>
                  <a:pt x="7358" y="88754"/>
                </a:lnTo>
                <a:lnTo>
                  <a:pt x="4867" y="83547"/>
                </a:lnTo>
                <a:lnTo>
                  <a:pt x="2830" y="78000"/>
                </a:lnTo>
                <a:lnTo>
                  <a:pt x="1358" y="72452"/>
                </a:lnTo>
                <a:lnTo>
                  <a:pt x="452" y="66679"/>
                </a:lnTo>
                <a:lnTo>
                  <a:pt x="0" y="61018"/>
                </a:lnTo>
                <a:lnTo>
                  <a:pt x="339" y="55245"/>
                </a:lnTo>
                <a:lnTo>
                  <a:pt x="1018" y="49471"/>
                </a:lnTo>
                <a:lnTo>
                  <a:pt x="2264" y="43811"/>
                </a:lnTo>
                <a:lnTo>
                  <a:pt x="4075" y="38377"/>
                </a:lnTo>
                <a:lnTo>
                  <a:pt x="6452" y="32943"/>
                </a:lnTo>
                <a:lnTo>
                  <a:pt x="9396" y="27735"/>
                </a:lnTo>
                <a:lnTo>
                  <a:pt x="12905" y="22981"/>
                </a:lnTo>
                <a:lnTo>
                  <a:pt x="16981" y="18226"/>
                </a:lnTo>
                <a:lnTo>
                  <a:pt x="20037" y="15396"/>
                </a:lnTo>
                <a:lnTo>
                  <a:pt x="23207" y="12679"/>
                </a:lnTo>
                <a:lnTo>
                  <a:pt x="26490" y="10301"/>
                </a:lnTo>
                <a:lnTo>
                  <a:pt x="30000" y="8150"/>
                </a:lnTo>
                <a:lnTo>
                  <a:pt x="33622" y="6226"/>
                </a:lnTo>
                <a:lnTo>
                  <a:pt x="37132" y="4641"/>
                </a:lnTo>
                <a:lnTo>
                  <a:pt x="40867" y="3169"/>
                </a:lnTo>
                <a:lnTo>
                  <a:pt x="44716" y="2037"/>
                </a:lnTo>
                <a:lnTo>
                  <a:pt x="48000" y="1358"/>
                </a:lnTo>
                <a:lnTo>
                  <a:pt x="51396" y="679"/>
                </a:lnTo>
                <a:lnTo>
                  <a:pt x="54792" y="339"/>
                </a:lnTo>
                <a:lnTo>
                  <a:pt x="58188" y="0"/>
                </a:lnTo>
                <a:lnTo>
                  <a:pt x="60113" y="0"/>
                </a:lnTo>
                <a:close/>
              </a:path>
            </a:pathLst>
          </a:custGeom>
          <a:solidFill>
            <a:srgbClr val="7ACBE8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3835383" y="1397432"/>
            <a:ext cx="1114499" cy="1232400"/>
          </a:xfrm>
          <a:custGeom>
            <a:pathLst>
              <a:path extrusionOk="0" h="120000" w="120000">
                <a:moveTo>
                  <a:pt x="52837" y="0"/>
                </a:moveTo>
                <a:lnTo>
                  <a:pt x="59864" y="366"/>
                </a:lnTo>
                <a:lnTo>
                  <a:pt x="65270" y="855"/>
                </a:lnTo>
                <a:lnTo>
                  <a:pt x="70810" y="1955"/>
                </a:lnTo>
                <a:lnTo>
                  <a:pt x="76081" y="3421"/>
                </a:lnTo>
                <a:lnTo>
                  <a:pt x="81216" y="5376"/>
                </a:lnTo>
                <a:lnTo>
                  <a:pt x="86081" y="7576"/>
                </a:lnTo>
                <a:lnTo>
                  <a:pt x="90945" y="10264"/>
                </a:lnTo>
                <a:lnTo>
                  <a:pt x="95540" y="13441"/>
                </a:lnTo>
                <a:lnTo>
                  <a:pt x="99864" y="16863"/>
                </a:lnTo>
                <a:lnTo>
                  <a:pt x="104594" y="21384"/>
                </a:lnTo>
                <a:lnTo>
                  <a:pt x="108513" y="26150"/>
                </a:lnTo>
                <a:lnTo>
                  <a:pt x="112027" y="31160"/>
                </a:lnTo>
                <a:lnTo>
                  <a:pt x="114729" y="36537"/>
                </a:lnTo>
                <a:lnTo>
                  <a:pt x="116891" y="41914"/>
                </a:lnTo>
                <a:lnTo>
                  <a:pt x="118648" y="47535"/>
                </a:lnTo>
                <a:lnTo>
                  <a:pt x="119459" y="53156"/>
                </a:lnTo>
                <a:lnTo>
                  <a:pt x="120000" y="58900"/>
                </a:lnTo>
                <a:lnTo>
                  <a:pt x="119864" y="64643"/>
                </a:lnTo>
                <a:lnTo>
                  <a:pt x="118918" y="70386"/>
                </a:lnTo>
                <a:lnTo>
                  <a:pt x="117567" y="76008"/>
                </a:lnTo>
                <a:lnTo>
                  <a:pt x="115540" y="81629"/>
                </a:lnTo>
                <a:lnTo>
                  <a:pt x="112837" y="86883"/>
                </a:lnTo>
                <a:lnTo>
                  <a:pt x="109729" y="92138"/>
                </a:lnTo>
                <a:lnTo>
                  <a:pt x="105810" y="96904"/>
                </a:lnTo>
                <a:lnTo>
                  <a:pt x="101351" y="101547"/>
                </a:lnTo>
                <a:lnTo>
                  <a:pt x="98108" y="104358"/>
                </a:lnTo>
                <a:lnTo>
                  <a:pt x="94594" y="107046"/>
                </a:lnTo>
                <a:lnTo>
                  <a:pt x="90945" y="109368"/>
                </a:lnTo>
                <a:lnTo>
                  <a:pt x="87162" y="111568"/>
                </a:lnTo>
                <a:lnTo>
                  <a:pt x="83243" y="113523"/>
                </a:lnTo>
                <a:lnTo>
                  <a:pt x="79189" y="115112"/>
                </a:lnTo>
                <a:lnTo>
                  <a:pt x="75135" y="116578"/>
                </a:lnTo>
                <a:lnTo>
                  <a:pt x="71081" y="117678"/>
                </a:lnTo>
                <a:lnTo>
                  <a:pt x="67567" y="118411"/>
                </a:lnTo>
                <a:lnTo>
                  <a:pt x="67297" y="118533"/>
                </a:lnTo>
                <a:lnTo>
                  <a:pt x="67162" y="118533"/>
                </a:lnTo>
                <a:lnTo>
                  <a:pt x="61486" y="120000"/>
                </a:lnTo>
                <a:lnTo>
                  <a:pt x="65405" y="118900"/>
                </a:lnTo>
                <a:lnTo>
                  <a:pt x="69324" y="117433"/>
                </a:lnTo>
                <a:lnTo>
                  <a:pt x="73378" y="115967"/>
                </a:lnTo>
                <a:lnTo>
                  <a:pt x="77027" y="114012"/>
                </a:lnTo>
                <a:lnTo>
                  <a:pt x="80675" y="112057"/>
                </a:lnTo>
                <a:lnTo>
                  <a:pt x="84189" y="109735"/>
                </a:lnTo>
                <a:lnTo>
                  <a:pt x="87567" y="107291"/>
                </a:lnTo>
                <a:lnTo>
                  <a:pt x="90675" y="104358"/>
                </a:lnTo>
                <a:lnTo>
                  <a:pt x="95000" y="99959"/>
                </a:lnTo>
                <a:lnTo>
                  <a:pt x="98648" y="95315"/>
                </a:lnTo>
                <a:lnTo>
                  <a:pt x="101891" y="90305"/>
                </a:lnTo>
                <a:lnTo>
                  <a:pt x="104324" y="85295"/>
                </a:lnTo>
                <a:lnTo>
                  <a:pt x="106216" y="79918"/>
                </a:lnTo>
                <a:lnTo>
                  <a:pt x="107567" y="74663"/>
                </a:lnTo>
                <a:lnTo>
                  <a:pt x="108378" y="69042"/>
                </a:lnTo>
                <a:lnTo>
                  <a:pt x="108513" y="63543"/>
                </a:lnTo>
                <a:lnTo>
                  <a:pt x="108243" y="58044"/>
                </a:lnTo>
                <a:lnTo>
                  <a:pt x="107162" y="52668"/>
                </a:lnTo>
                <a:lnTo>
                  <a:pt x="105675" y="47291"/>
                </a:lnTo>
                <a:lnTo>
                  <a:pt x="103513" y="41914"/>
                </a:lnTo>
                <a:lnTo>
                  <a:pt x="100810" y="36904"/>
                </a:lnTo>
                <a:lnTo>
                  <a:pt x="97567" y="32138"/>
                </a:lnTo>
                <a:lnTo>
                  <a:pt x="93648" y="27494"/>
                </a:lnTo>
                <a:lnTo>
                  <a:pt x="89324" y="23095"/>
                </a:lnTo>
                <a:lnTo>
                  <a:pt x="85135" y="19796"/>
                </a:lnTo>
                <a:lnTo>
                  <a:pt x="80675" y="16863"/>
                </a:lnTo>
                <a:lnTo>
                  <a:pt x="76081" y="14297"/>
                </a:lnTo>
                <a:lnTo>
                  <a:pt x="71216" y="12097"/>
                </a:lnTo>
                <a:lnTo>
                  <a:pt x="66351" y="10264"/>
                </a:lnTo>
                <a:lnTo>
                  <a:pt x="61216" y="8920"/>
                </a:lnTo>
                <a:lnTo>
                  <a:pt x="56081" y="7820"/>
                </a:lnTo>
                <a:lnTo>
                  <a:pt x="50810" y="7087"/>
                </a:lnTo>
                <a:lnTo>
                  <a:pt x="44054" y="6965"/>
                </a:lnTo>
                <a:lnTo>
                  <a:pt x="37162" y="7454"/>
                </a:lnTo>
                <a:lnTo>
                  <a:pt x="30405" y="8553"/>
                </a:lnTo>
                <a:lnTo>
                  <a:pt x="23918" y="10264"/>
                </a:lnTo>
                <a:lnTo>
                  <a:pt x="17432" y="12586"/>
                </a:lnTo>
                <a:lnTo>
                  <a:pt x="11351" y="15763"/>
                </a:lnTo>
                <a:lnTo>
                  <a:pt x="5540" y="19429"/>
                </a:lnTo>
                <a:lnTo>
                  <a:pt x="0" y="23828"/>
                </a:lnTo>
                <a:lnTo>
                  <a:pt x="7027" y="17474"/>
                </a:lnTo>
                <a:lnTo>
                  <a:pt x="10810" y="14419"/>
                </a:lnTo>
                <a:lnTo>
                  <a:pt x="14729" y="11486"/>
                </a:lnTo>
                <a:lnTo>
                  <a:pt x="18783" y="9042"/>
                </a:lnTo>
                <a:lnTo>
                  <a:pt x="25135" y="5865"/>
                </a:lnTo>
                <a:lnTo>
                  <a:pt x="31756" y="3299"/>
                </a:lnTo>
                <a:lnTo>
                  <a:pt x="38783" y="1588"/>
                </a:lnTo>
                <a:lnTo>
                  <a:pt x="45675" y="488"/>
                </a:lnTo>
                <a:lnTo>
                  <a:pt x="52837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3676597" y="1357360"/>
            <a:ext cx="1313399" cy="1314300"/>
          </a:xfrm>
          <a:custGeom>
            <a:pathLst>
              <a:path extrusionOk="0" h="120000" w="120000">
                <a:moveTo>
                  <a:pt x="58863" y="4427"/>
                </a:moveTo>
                <a:lnTo>
                  <a:pt x="52954" y="4881"/>
                </a:lnTo>
                <a:lnTo>
                  <a:pt x="46818" y="6017"/>
                </a:lnTo>
                <a:lnTo>
                  <a:pt x="41022" y="7606"/>
                </a:lnTo>
                <a:lnTo>
                  <a:pt x="35454" y="9990"/>
                </a:lnTo>
                <a:lnTo>
                  <a:pt x="30000" y="13169"/>
                </a:lnTo>
                <a:lnTo>
                  <a:pt x="26477" y="15553"/>
                </a:lnTo>
                <a:lnTo>
                  <a:pt x="23181" y="18278"/>
                </a:lnTo>
                <a:lnTo>
                  <a:pt x="20000" y="21229"/>
                </a:lnTo>
                <a:lnTo>
                  <a:pt x="16704" y="24862"/>
                </a:lnTo>
                <a:lnTo>
                  <a:pt x="13863" y="28836"/>
                </a:lnTo>
                <a:lnTo>
                  <a:pt x="11363" y="32923"/>
                </a:lnTo>
                <a:lnTo>
                  <a:pt x="9204" y="37123"/>
                </a:lnTo>
                <a:lnTo>
                  <a:pt x="7500" y="41438"/>
                </a:lnTo>
                <a:lnTo>
                  <a:pt x="6250" y="45865"/>
                </a:lnTo>
                <a:lnTo>
                  <a:pt x="5227" y="50406"/>
                </a:lnTo>
                <a:lnTo>
                  <a:pt x="4545" y="54947"/>
                </a:lnTo>
                <a:lnTo>
                  <a:pt x="4431" y="59602"/>
                </a:lnTo>
                <a:lnTo>
                  <a:pt x="4545" y="64257"/>
                </a:lnTo>
                <a:lnTo>
                  <a:pt x="5113" y="68798"/>
                </a:lnTo>
                <a:lnTo>
                  <a:pt x="5909" y="73339"/>
                </a:lnTo>
                <a:lnTo>
                  <a:pt x="6931" y="76631"/>
                </a:lnTo>
                <a:lnTo>
                  <a:pt x="8068" y="79924"/>
                </a:lnTo>
                <a:lnTo>
                  <a:pt x="9431" y="83103"/>
                </a:lnTo>
                <a:lnTo>
                  <a:pt x="10909" y="86281"/>
                </a:lnTo>
                <a:lnTo>
                  <a:pt x="13068" y="89801"/>
                </a:lnTo>
                <a:lnTo>
                  <a:pt x="15454" y="93434"/>
                </a:lnTo>
                <a:lnTo>
                  <a:pt x="18295" y="96726"/>
                </a:lnTo>
                <a:lnTo>
                  <a:pt x="21363" y="99905"/>
                </a:lnTo>
                <a:lnTo>
                  <a:pt x="25000" y="103197"/>
                </a:lnTo>
                <a:lnTo>
                  <a:pt x="28863" y="106035"/>
                </a:lnTo>
                <a:lnTo>
                  <a:pt x="32840" y="108533"/>
                </a:lnTo>
                <a:lnTo>
                  <a:pt x="37045" y="110690"/>
                </a:lnTo>
                <a:lnTo>
                  <a:pt x="41363" y="112393"/>
                </a:lnTo>
                <a:lnTo>
                  <a:pt x="45795" y="113869"/>
                </a:lnTo>
                <a:lnTo>
                  <a:pt x="50454" y="114664"/>
                </a:lnTo>
                <a:lnTo>
                  <a:pt x="55000" y="115345"/>
                </a:lnTo>
                <a:lnTo>
                  <a:pt x="61022" y="115572"/>
                </a:lnTo>
                <a:lnTo>
                  <a:pt x="67045" y="115118"/>
                </a:lnTo>
                <a:lnTo>
                  <a:pt x="73181" y="114096"/>
                </a:lnTo>
                <a:lnTo>
                  <a:pt x="78977" y="112280"/>
                </a:lnTo>
                <a:lnTo>
                  <a:pt x="84545" y="109895"/>
                </a:lnTo>
                <a:lnTo>
                  <a:pt x="90000" y="106830"/>
                </a:lnTo>
                <a:lnTo>
                  <a:pt x="93409" y="104446"/>
                </a:lnTo>
                <a:lnTo>
                  <a:pt x="96704" y="101721"/>
                </a:lnTo>
                <a:lnTo>
                  <a:pt x="99886" y="98770"/>
                </a:lnTo>
                <a:lnTo>
                  <a:pt x="103636" y="94456"/>
                </a:lnTo>
                <a:lnTo>
                  <a:pt x="106931" y="90028"/>
                </a:lnTo>
                <a:lnTo>
                  <a:pt x="109545" y="85146"/>
                </a:lnTo>
                <a:lnTo>
                  <a:pt x="111818" y="80264"/>
                </a:lnTo>
                <a:lnTo>
                  <a:pt x="113522" y="75042"/>
                </a:lnTo>
                <a:lnTo>
                  <a:pt x="114659" y="69820"/>
                </a:lnTo>
                <a:lnTo>
                  <a:pt x="115454" y="64484"/>
                </a:lnTo>
                <a:lnTo>
                  <a:pt x="115568" y="59148"/>
                </a:lnTo>
                <a:lnTo>
                  <a:pt x="115113" y="53812"/>
                </a:lnTo>
                <a:lnTo>
                  <a:pt x="114431" y="48590"/>
                </a:lnTo>
                <a:lnTo>
                  <a:pt x="112954" y="43368"/>
                </a:lnTo>
                <a:lnTo>
                  <a:pt x="111136" y="38372"/>
                </a:lnTo>
                <a:lnTo>
                  <a:pt x="108863" y="33377"/>
                </a:lnTo>
                <a:lnTo>
                  <a:pt x="105909" y="28722"/>
                </a:lnTo>
                <a:lnTo>
                  <a:pt x="102613" y="24295"/>
                </a:lnTo>
                <a:lnTo>
                  <a:pt x="98636" y="20094"/>
                </a:lnTo>
                <a:lnTo>
                  <a:pt x="95000" y="16915"/>
                </a:lnTo>
                <a:lnTo>
                  <a:pt x="91136" y="13964"/>
                </a:lnTo>
                <a:lnTo>
                  <a:pt x="87045" y="11466"/>
                </a:lnTo>
                <a:lnTo>
                  <a:pt x="82954" y="9422"/>
                </a:lnTo>
                <a:lnTo>
                  <a:pt x="78636" y="7606"/>
                </a:lnTo>
                <a:lnTo>
                  <a:pt x="74204" y="6244"/>
                </a:lnTo>
                <a:lnTo>
                  <a:pt x="69545" y="5222"/>
                </a:lnTo>
                <a:lnTo>
                  <a:pt x="65000" y="4768"/>
                </a:lnTo>
                <a:lnTo>
                  <a:pt x="58863" y="4427"/>
                </a:lnTo>
                <a:close/>
                <a:moveTo>
                  <a:pt x="58863" y="0"/>
                </a:moveTo>
                <a:lnTo>
                  <a:pt x="65340" y="227"/>
                </a:lnTo>
                <a:lnTo>
                  <a:pt x="70340" y="908"/>
                </a:lnTo>
                <a:lnTo>
                  <a:pt x="75340" y="1929"/>
                </a:lnTo>
                <a:lnTo>
                  <a:pt x="80000" y="3405"/>
                </a:lnTo>
                <a:lnTo>
                  <a:pt x="84659" y="5335"/>
                </a:lnTo>
                <a:lnTo>
                  <a:pt x="89204" y="7606"/>
                </a:lnTo>
                <a:lnTo>
                  <a:pt x="93522" y="10331"/>
                </a:lnTo>
                <a:lnTo>
                  <a:pt x="97727" y="13509"/>
                </a:lnTo>
                <a:lnTo>
                  <a:pt x="101818" y="16915"/>
                </a:lnTo>
                <a:lnTo>
                  <a:pt x="105909" y="21456"/>
                </a:lnTo>
                <a:lnTo>
                  <a:pt x="109545" y="26338"/>
                </a:lnTo>
                <a:lnTo>
                  <a:pt x="112613" y="31333"/>
                </a:lnTo>
                <a:lnTo>
                  <a:pt x="115340" y="36556"/>
                </a:lnTo>
                <a:lnTo>
                  <a:pt x="117159" y="42005"/>
                </a:lnTo>
                <a:lnTo>
                  <a:pt x="118750" y="47682"/>
                </a:lnTo>
                <a:lnTo>
                  <a:pt x="119659" y="53358"/>
                </a:lnTo>
                <a:lnTo>
                  <a:pt x="120000" y="59148"/>
                </a:lnTo>
                <a:lnTo>
                  <a:pt x="119772" y="64824"/>
                </a:lnTo>
                <a:lnTo>
                  <a:pt x="119090" y="70614"/>
                </a:lnTo>
                <a:lnTo>
                  <a:pt x="117840" y="76291"/>
                </a:lnTo>
                <a:lnTo>
                  <a:pt x="115909" y="81740"/>
                </a:lnTo>
                <a:lnTo>
                  <a:pt x="113522" y="87190"/>
                </a:lnTo>
                <a:lnTo>
                  <a:pt x="110568" y="92298"/>
                </a:lnTo>
                <a:lnTo>
                  <a:pt x="107159" y="97180"/>
                </a:lnTo>
                <a:lnTo>
                  <a:pt x="103068" y="101721"/>
                </a:lnTo>
                <a:lnTo>
                  <a:pt x="99772" y="105127"/>
                </a:lnTo>
                <a:lnTo>
                  <a:pt x="96136" y="107965"/>
                </a:lnTo>
                <a:lnTo>
                  <a:pt x="92386" y="110577"/>
                </a:lnTo>
                <a:lnTo>
                  <a:pt x="88636" y="112847"/>
                </a:lnTo>
                <a:lnTo>
                  <a:pt x="84545" y="114891"/>
                </a:lnTo>
                <a:lnTo>
                  <a:pt x="80454" y="116480"/>
                </a:lnTo>
                <a:lnTo>
                  <a:pt x="74204" y="118410"/>
                </a:lnTo>
                <a:lnTo>
                  <a:pt x="67727" y="119545"/>
                </a:lnTo>
                <a:lnTo>
                  <a:pt x="61022" y="120000"/>
                </a:lnTo>
                <a:lnTo>
                  <a:pt x="54431" y="119772"/>
                </a:lnTo>
                <a:lnTo>
                  <a:pt x="49659" y="119205"/>
                </a:lnTo>
                <a:lnTo>
                  <a:pt x="44659" y="118070"/>
                </a:lnTo>
                <a:lnTo>
                  <a:pt x="39886" y="116594"/>
                </a:lnTo>
                <a:lnTo>
                  <a:pt x="35340" y="114664"/>
                </a:lnTo>
                <a:lnTo>
                  <a:pt x="30681" y="112393"/>
                </a:lnTo>
                <a:lnTo>
                  <a:pt x="26250" y="109782"/>
                </a:lnTo>
                <a:lnTo>
                  <a:pt x="22045" y="106603"/>
                </a:lnTo>
                <a:lnTo>
                  <a:pt x="18181" y="103197"/>
                </a:lnTo>
                <a:lnTo>
                  <a:pt x="14886" y="99451"/>
                </a:lnTo>
                <a:lnTo>
                  <a:pt x="11818" y="95818"/>
                </a:lnTo>
                <a:lnTo>
                  <a:pt x="9090" y="91844"/>
                </a:lnTo>
                <a:lnTo>
                  <a:pt x="6704" y="87644"/>
                </a:lnTo>
                <a:lnTo>
                  <a:pt x="5227" y="84692"/>
                </a:lnTo>
                <a:lnTo>
                  <a:pt x="3863" y="81400"/>
                </a:lnTo>
                <a:lnTo>
                  <a:pt x="2727" y="78221"/>
                </a:lnTo>
                <a:lnTo>
                  <a:pt x="1704" y="74929"/>
                </a:lnTo>
                <a:lnTo>
                  <a:pt x="795" y="69933"/>
                </a:lnTo>
                <a:lnTo>
                  <a:pt x="113" y="64824"/>
                </a:lnTo>
                <a:lnTo>
                  <a:pt x="0" y="59943"/>
                </a:lnTo>
                <a:lnTo>
                  <a:pt x="113" y="54834"/>
                </a:lnTo>
                <a:lnTo>
                  <a:pt x="795" y="49839"/>
                </a:lnTo>
                <a:lnTo>
                  <a:pt x="1704" y="44957"/>
                </a:lnTo>
                <a:lnTo>
                  <a:pt x="3295" y="40075"/>
                </a:lnTo>
                <a:lnTo>
                  <a:pt x="5227" y="35421"/>
                </a:lnTo>
                <a:lnTo>
                  <a:pt x="7500" y="30879"/>
                </a:lnTo>
                <a:lnTo>
                  <a:pt x="10113" y="26452"/>
                </a:lnTo>
                <a:lnTo>
                  <a:pt x="13295" y="22138"/>
                </a:lnTo>
                <a:lnTo>
                  <a:pt x="16818" y="18164"/>
                </a:lnTo>
                <a:lnTo>
                  <a:pt x="20227" y="14985"/>
                </a:lnTo>
                <a:lnTo>
                  <a:pt x="23863" y="12034"/>
                </a:lnTo>
                <a:lnTo>
                  <a:pt x="27500" y="9422"/>
                </a:lnTo>
                <a:lnTo>
                  <a:pt x="31363" y="7152"/>
                </a:lnTo>
                <a:lnTo>
                  <a:pt x="35454" y="5222"/>
                </a:lnTo>
                <a:lnTo>
                  <a:pt x="39431" y="3519"/>
                </a:lnTo>
                <a:lnTo>
                  <a:pt x="45795" y="1702"/>
                </a:lnTo>
                <a:lnTo>
                  <a:pt x="52272" y="454"/>
                </a:lnTo>
                <a:lnTo>
                  <a:pt x="58863" y="0"/>
                </a:lnTo>
                <a:close/>
              </a:path>
            </a:pathLst>
          </a:custGeom>
          <a:solidFill>
            <a:srgbClr val="FFC107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3638046" y="1551222"/>
            <a:ext cx="854700" cy="1136400"/>
          </a:xfrm>
          <a:custGeom>
            <a:pathLst>
              <a:path extrusionOk="0" h="120000" w="120000">
                <a:moveTo>
                  <a:pt x="33133" y="0"/>
                </a:moveTo>
                <a:lnTo>
                  <a:pt x="27811" y="4595"/>
                </a:lnTo>
                <a:lnTo>
                  <a:pt x="23004" y="9584"/>
                </a:lnTo>
                <a:lnTo>
                  <a:pt x="19055" y="14704"/>
                </a:lnTo>
                <a:lnTo>
                  <a:pt x="15622" y="19956"/>
                </a:lnTo>
                <a:lnTo>
                  <a:pt x="12703" y="25339"/>
                </a:lnTo>
                <a:lnTo>
                  <a:pt x="10300" y="30984"/>
                </a:lnTo>
                <a:lnTo>
                  <a:pt x="8927" y="36630"/>
                </a:lnTo>
                <a:lnTo>
                  <a:pt x="7896" y="42407"/>
                </a:lnTo>
                <a:lnTo>
                  <a:pt x="7725" y="48315"/>
                </a:lnTo>
                <a:lnTo>
                  <a:pt x="7896" y="53960"/>
                </a:lnTo>
                <a:lnTo>
                  <a:pt x="8927" y="59868"/>
                </a:lnTo>
                <a:lnTo>
                  <a:pt x="10300" y="65645"/>
                </a:lnTo>
                <a:lnTo>
                  <a:pt x="11845" y="69452"/>
                </a:lnTo>
                <a:lnTo>
                  <a:pt x="13562" y="73129"/>
                </a:lnTo>
                <a:lnTo>
                  <a:pt x="15622" y="76936"/>
                </a:lnTo>
                <a:lnTo>
                  <a:pt x="17854" y="80350"/>
                </a:lnTo>
                <a:lnTo>
                  <a:pt x="21459" y="85207"/>
                </a:lnTo>
                <a:lnTo>
                  <a:pt x="25579" y="89803"/>
                </a:lnTo>
                <a:lnTo>
                  <a:pt x="30214" y="94004"/>
                </a:lnTo>
                <a:lnTo>
                  <a:pt x="35193" y="98336"/>
                </a:lnTo>
                <a:lnTo>
                  <a:pt x="41030" y="102275"/>
                </a:lnTo>
                <a:lnTo>
                  <a:pt x="47381" y="105951"/>
                </a:lnTo>
                <a:lnTo>
                  <a:pt x="54077" y="108971"/>
                </a:lnTo>
                <a:lnTo>
                  <a:pt x="61115" y="111597"/>
                </a:lnTo>
                <a:lnTo>
                  <a:pt x="67982" y="113829"/>
                </a:lnTo>
                <a:lnTo>
                  <a:pt x="75193" y="115536"/>
                </a:lnTo>
                <a:lnTo>
                  <a:pt x="82746" y="116849"/>
                </a:lnTo>
                <a:lnTo>
                  <a:pt x="89957" y="117505"/>
                </a:lnTo>
                <a:lnTo>
                  <a:pt x="97510" y="117768"/>
                </a:lnTo>
                <a:lnTo>
                  <a:pt x="104892" y="117636"/>
                </a:lnTo>
                <a:lnTo>
                  <a:pt x="112446" y="116980"/>
                </a:lnTo>
                <a:lnTo>
                  <a:pt x="119999" y="115929"/>
                </a:lnTo>
                <a:lnTo>
                  <a:pt x="107811" y="118161"/>
                </a:lnTo>
                <a:lnTo>
                  <a:pt x="100772" y="119080"/>
                </a:lnTo>
                <a:lnTo>
                  <a:pt x="93733" y="119737"/>
                </a:lnTo>
                <a:lnTo>
                  <a:pt x="86351" y="120000"/>
                </a:lnTo>
                <a:lnTo>
                  <a:pt x="79313" y="119737"/>
                </a:lnTo>
                <a:lnTo>
                  <a:pt x="72103" y="118949"/>
                </a:lnTo>
                <a:lnTo>
                  <a:pt x="65064" y="117768"/>
                </a:lnTo>
                <a:lnTo>
                  <a:pt x="58197" y="116192"/>
                </a:lnTo>
                <a:lnTo>
                  <a:pt x="51330" y="113960"/>
                </a:lnTo>
                <a:lnTo>
                  <a:pt x="44806" y="111466"/>
                </a:lnTo>
                <a:lnTo>
                  <a:pt x="38454" y="108577"/>
                </a:lnTo>
                <a:lnTo>
                  <a:pt x="32274" y="105032"/>
                </a:lnTo>
                <a:lnTo>
                  <a:pt x="26437" y="101225"/>
                </a:lnTo>
                <a:lnTo>
                  <a:pt x="21630" y="97286"/>
                </a:lnTo>
                <a:lnTo>
                  <a:pt x="17339" y="93085"/>
                </a:lnTo>
                <a:lnTo>
                  <a:pt x="13218" y="88621"/>
                </a:lnTo>
                <a:lnTo>
                  <a:pt x="9957" y="84026"/>
                </a:lnTo>
                <a:lnTo>
                  <a:pt x="7725" y="80612"/>
                </a:lnTo>
                <a:lnTo>
                  <a:pt x="5836" y="77067"/>
                </a:lnTo>
                <a:lnTo>
                  <a:pt x="4120" y="73522"/>
                </a:lnTo>
                <a:lnTo>
                  <a:pt x="2746" y="69846"/>
                </a:lnTo>
                <a:lnTo>
                  <a:pt x="1373" y="64332"/>
                </a:lnTo>
                <a:lnTo>
                  <a:pt x="343" y="58687"/>
                </a:lnTo>
                <a:lnTo>
                  <a:pt x="0" y="53304"/>
                </a:lnTo>
                <a:lnTo>
                  <a:pt x="343" y="47658"/>
                </a:lnTo>
                <a:lnTo>
                  <a:pt x="1373" y="42144"/>
                </a:lnTo>
                <a:lnTo>
                  <a:pt x="2918" y="36630"/>
                </a:lnTo>
                <a:lnTo>
                  <a:pt x="4978" y="31247"/>
                </a:lnTo>
                <a:lnTo>
                  <a:pt x="7725" y="25995"/>
                </a:lnTo>
                <a:lnTo>
                  <a:pt x="10987" y="20875"/>
                </a:lnTo>
                <a:lnTo>
                  <a:pt x="14935" y="16017"/>
                </a:lnTo>
                <a:lnTo>
                  <a:pt x="19399" y="11291"/>
                </a:lnTo>
                <a:lnTo>
                  <a:pt x="24549" y="6958"/>
                </a:lnTo>
                <a:lnTo>
                  <a:pt x="33133" y="0"/>
                </a:lnTo>
                <a:close/>
              </a:path>
            </a:pathLst>
          </a:custGeom>
          <a:solidFill>
            <a:srgbClr val="FF98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3503741" y="2308966"/>
            <a:ext cx="246299" cy="103499"/>
          </a:xfrm>
          <a:custGeom>
            <a:pathLst>
              <a:path extrusionOk="0" h="120000" w="120000">
                <a:moveTo>
                  <a:pt x="119999" y="0"/>
                </a:moveTo>
                <a:lnTo>
                  <a:pt x="92121" y="40481"/>
                </a:lnTo>
                <a:lnTo>
                  <a:pt x="0" y="119999"/>
                </a:lnTo>
                <a:lnTo>
                  <a:pt x="24242" y="82409"/>
                </a:lnTo>
                <a:lnTo>
                  <a:pt x="119999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3488818" y="2169687"/>
            <a:ext cx="260999" cy="210000"/>
          </a:xfrm>
          <a:custGeom>
            <a:pathLst>
              <a:path extrusionOk="0" h="120000" w="120000">
                <a:moveTo>
                  <a:pt x="94857" y="0"/>
                </a:moveTo>
                <a:lnTo>
                  <a:pt x="100000" y="20591"/>
                </a:lnTo>
                <a:lnTo>
                  <a:pt x="105714" y="40473"/>
                </a:lnTo>
                <a:lnTo>
                  <a:pt x="112571" y="61065"/>
                </a:lnTo>
                <a:lnTo>
                  <a:pt x="120000" y="79526"/>
                </a:lnTo>
                <a:lnTo>
                  <a:pt x="29714" y="120000"/>
                </a:lnTo>
                <a:lnTo>
                  <a:pt x="24000" y="99408"/>
                </a:lnTo>
                <a:lnTo>
                  <a:pt x="17142" y="79526"/>
                </a:lnTo>
                <a:lnTo>
                  <a:pt x="9142" y="61065"/>
                </a:lnTo>
                <a:lnTo>
                  <a:pt x="0" y="41893"/>
                </a:lnTo>
                <a:lnTo>
                  <a:pt x="9485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914290" y="3249102"/>
            <a:ext cx="53699" cy="239699"/>
          </a:xfrm>
          <a:custGeom>
            <a:pathLst>
              <a:path extrusionOk="0" h="120000" w="120000">
                <a:moveTo>
                  <a:pt x="0" y="0"/>
                </a:moveTo>
                <a:lnTo>
                  <a:pt x="58604" y="1243"/>
                </a:lnTo>
                <a:lnTo>
                  <a:pt x="120000" y="120000"/>
                </a:lnTo>
                <a:lnTo>
                  <a:pt x="61395" y="113782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2940405" y="3232935"/>
            <a:ext cx="175499" cy="256200"/>
          </a:xfrm>
          <a:custGeom>
            <a:pathLst>
              <a:path extrusionOk="0" h="120000" w="120000">
                <a:moveTo>
                  <a:pt x="102127" y="0"/>
                </a:moveTo>
                <a:lnTo>
                  <a:pt x="120000" y="109514"/>
                </a:lnTo>
                <a:lnTo>
                  <a:pt x="94468" y="111262"/>
                </a:lnTo>
                <a:lnTo>
                  <a:pt x="68936" y="113009"/>
                </a:lnTo>
                <a:lnTo>
                  <a:pt x="43404" y="116504"/>
                </a:lnTo>
                <a:lnTo>
                  <a:pt x="18723" y="120000"/>
                </a:lnTo>
                <a:lnTo>
                  <a:pt x="0" y="8737"/>
                </a:lnTo>
                <a:lnTo>
                  <a:pt x="25531" y="8155"/>
                </a:lnTo>
                <a:lnTo>
                  <a:pt x="51914" y="6407"/>
                </a:lnTo>
                <a:lnTo>
                  <a:pt x="76595" y="3495"/>
                </a:lnTo>
                <a:lnTo>
                  <a:pt x="10212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2069908" y="2257979"/>
            <a:ext cx="236099" cy="1605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95813"/>
                </a:lnTo>
                <a:lnTo>
                  <a:pt x="120000" y="120000"/>
                </a:lnTo>
                <a:lnTo>
                  <a:pt x="5052" y="26976"/>
                </a:lnTo>
                <a:lnTo>
                  <a:pt x="0" y="0"/>
                </a:ln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Shape 209"/>
          <p:cNvSpPr/>
          <p:nvPr/>
        </p:nvSpPr>
        <p:spPr>
          <a:xfrm>
            <a:off x="2069908" y="2128649"/>
            <a:ext cx="299699" cy="257099"/>
          </a:xfrm>
          <a:custGeom>
            <a:pathLst>
              <a:path extrusionOk="0" h="120000" w="120000">
                <a:moveTo>
                  <a:pt x="31867" y="0"/>
                </a:moveTo>
                <a:lnTo>
                  <a:pt x="120000" y="56231"/>
                </a:lnTo>
                <a:lnTo>
                  <a:pt x="112531" y="71304"/>
                </a:lnTo>
                <a:lnTo>
                  <a:pt x="105560" y="87536"/>
                </a:lnTo>
                <a:lnTo>
                  <a:pt x="100082" y="103768"/>
                </a:lnTo>
                <a:lnTo>
                  <a:pt x="94605" y="120000"/>
                </a:lnTo>
                <a:lnTo>
                  <a:pt x="0" y="60289"/>
                </a:lnTo>
                <a:lnTo>
                  <a:pt x="8962" y="46376"/>
                </a:lnTo>
                <a:lnTo>
                  <a:pt x="17427" y="31304"/>
                </a:lnTo>
                <a:lnTo>
                  <a:pt x="24896" y="15652"/>
                </a:lnTo>
                <a:lnTo>
                  <a:pt x="31867" y="0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Shape 210"/>
          <p:cNvSpPr/>
          <p:nvPr/>
        </p:nvSpPr>
        <p:spPr>
          <a:xfrm>
            <a:off x="2321108" y="1984395"/>
            <a:ext cx="1219799" cy="1218599"/>
          </a:xfrm>
          <a:custGeom>
            <a:pathLst>
              <a:path extrusionOk="0" h="120000" w="120000">
                <a:moveTo>
                  <a:pt x="58960" y="0"/>
                </a:moveTo>
                <a:lnTo>
                  <a:pt x="65565" y="244"/>
                </a:lnTo>
                <a:lnTo>
                  <a:pt x="70458" y="857"/>
                </a:lnTo>
                <a:lnTo>
                  <a:pt x="75351" y="1959"/>
                </a:lnTo>
                <a:lnTo>
                  <a:pt x="80122" y="3428"/>
                </a:lnTo>
                <a:lnTo>
                  <a:pt x="84770" y="5387"/>
                </a:lnTo>
                <a:lnTo>
                  <a:pt x="89296" y="7469"/>
                </a:lnTo>
                <a:lnTo>
                  <a:pt x="93700" y="10285"/>
                </a:lnTo>
                <a:lnTo>
                  <a:pt x="97859" y="13346"/>
                </a:lnTo>
                <a:lnTo>
                  <a:pt x="101896" y="17020"/>
                </a:lnTo>
                <a:lnTo>
                  <a:pt x="104831" y="20081"/>
                </a:lnTo>
                <a:lnTo>
                  <a:pt x="107645" y="23510"/>
                </a:lnTo>
                <a:lnTo>
                  <a:pt x="110214" y="26938"/>
                </a:lnTo>
                <a:lnTo>
                  <a:pt x="112415" y="30612"/>
                </a:lnTo>
                <a:lnTo>
                  <a:pt x="113639" y="33061"/>
                </a:lnTo>
                <a:lnTo>
                  <a:pt x="114862" y="35510"/>
                </a:lnTo>
                <a:lnTo>
                  <a:pt x="115840" y="38081"/>
                </a:lnTo>
                <a:lnTo>
                  <a:pt x="116819" y="40653"/>
                </a:lnTo>
                <a:lnTo>
                  <a:pt x="118287" y="45795"/>
                </a:lnTo>
                <a:lnTo>
                  <a:pt x="119388" y="51183"/>
                </a:lnTo>
                <a:lnTo>
                  <a:pt x="119877" y="56448"/>
                </a:lnTo>
                <a:lnTo>
                  <a:pt x="120000" y="61959"/>
                </a:lnTo>
                <a:lnTo>
                  <a:pt x="119633" y="67346"/>
                </a:lnTo>
                <a:lnTo>
                  <a:pt x="118654" y="72612"/>
                </a:lnTo>
                <a:lnTo>
                  <a:pt x="117308" y="78000"/>
                </a:lnTo>
                <a:lnTo>
                  <a:pt x="115351" y="83020"/>
                </a:lnTo>
                <a:lnTo>
                  <a:pt x="113027" y="88163"/>
                </a:lnTo>
                <a:lnTo>
                  <a:pt x="110214" y="92938"/>
                </a:lnTo>
                <a:lnTo>
                  <a:pt x="106911" y="97469"/>
                </a:lnTo>
                <a:lnTo>
                  <a:pt x="103119" y="101755"/>
                </a:lnTo>
                <a:lnTo>
                  <a:pt x="98837" y="105795"/>
                </a:lnTo>
                <a:lnTo>
                  <a:pt x="94311" y="109346"/>
                </a:lnTo>
                <a:lnTo>
                  <a:pt x="89541" y="112285"/>
                </a:lnTo>
                <a:lnTo>
                  <a:pt x="84525" y="114857"/>
                </a:lnTo>
                <a:lnTo>
                  <a:pt x="79510" y="116816"/>
                </a:lnTo>
                <a:lnTo>
                  <a:pt x="74128" y="118408"/>
                </a:lnTo>
                <a:lnTo>
                  <a:pt x="68623" y="119510"/>
                </a:lnTo>
                <a:lnTo>
                  <a:pt x="63241" y="120000"/>
                </a:lnTo>
                <a:lnTo>
                  <a:pt x="62507" y="120000"/>
                </a:lnTo>
                <a:lnTo>
                  <a:pt x="61773" y="120000"/>
                </a:lnTo>
                <a:lnTo>
                  <a:pt x="61162" y="120000"/>
                </a:lnTo>
                <a:lnTo>
                  <a:pt x="60305" y="120000"/>
                </a:lnTo>
                <a:lnTo>
                  <a:pt x="59449" y="120000"/>
                </a:lnTo>
                <a:lnTo>
                  <a:pt x="58837" y="120000"/>
                </a:lnTo>
                <a:lnTo>
                  <a:pt x="57981" y="120000"/>
                </a:lnTo>
                <a:lnTo>
                  <a:pt x="57125" y="120000"/>
                </a:lnTo>
                <a:lnTo>
                  <a:pt x="54801" y="119877"/>
                </a:lnTo>
                <a:lnTo>
                  <a:pt x="55657" y="119877"/>
                </a:lnTo>
                <a:lnTo>
                  <a:pt x="56391" y="119877"/>
                </a:lnTo>
                <a:lnTo>
                  <a:pt x="57125" y="119877"/>
                </a:lnTo>
                <a:lnTo>
                  <a:pt x="57859" y="119877"/>
                </a:lnTo>
                <a:lnTo>
                  <a:pt x="58593" y="119877"/>
                </a:lnTo>
                <a:lnTo>
                  <a:pt x="59204" y="119877"/>
                </a:lnTo>
                <a:lnTo>
                  <a:pt x="59938" y="119877"/>
                </a:lnTo>
                <a:lnTo>
                  <a:pt x="60550" y="119877"/>
                </a:lnTo>
                <a:lnTo>
                  <a:pt x="65932" y="119265"/>
                </a:lnTo>
                <a:lnTo>
                  <a:pt x="71070" y="118408"/>
                </a:lnTo>
                <a:lnTo>
                  <a:pt x="76207" y="116816"/>
                </a:lnTo>
                <a:lnTo>
                  <a:pt x="81100" y="114979"/>
                </a:lnTo>
                <a:lnTo>
                  <a:pt x="85871" y="112530"/>
                </a:lnTo>
                <a:lnTo>
                  <a:pt x="90519" y="109591"/>
                </a:lnTo>
                <a:lnTo>
                  <a:pt x="94923" y="106285"/>
                </a:lnTo>
                <a:lnTo>
                  <a:pt x="98960" y="102367"/>
                </a:lnTo>
                <a:lnTo>
                  <a:pt x="102507" y="98204"/>
                </a:lnTo>
                <a:lnTo>
                  <a:pt x="105810" y="93918"/>
                </a:lnTo>
                <a:lnTo>
                  <a:pt x="108623" y="89265"/>
                </a:lnTo>
                <a:lnTo>
                  <a:pt x="110703" y="84367"/>
                </a:lnTo>
                <a:lnTo>
                  <a:pt x="112538" y="79469"/>
                </a:lnTo>
                <a:lnTo>
                  <a:pt x="113883" y="74448"/>
                </a:lnTo>
                <a:lnTo>
                  <a:pt x="114740" y="69428"/>
                </a:lnTo>
                <a:lnTo>
                  <a:pt x="115107" y="64163"/>
                </a:lnTo>
                <a:lnTo>
                  <a:pt x="115107" y="59020"/>
                </a:lnTo>
                <a:lnTo>
                  <a:pt x="114617" y="53755"/>
                </a:lnTo>
                <a:lnTo>
                  <a:pt x="113516" y="48734"/>
                </a:lnTo>
                <a:lnTo>
                  <a:pt x="112171" y="43591"/>
                </a:lnTo>
                <a:lnTo>
                  <a:pt x="111192" y="41142"/>
                </a:lnTo>
                <a:lnTo>
                  <a:pt x="110214" y="38693"/>
                </a:lnTo>
                <a:lnTo>
                  <a:pt x="109113" y="36367"/>
                </a:lnTo>
                <a:lnTo>
                  <a:pt x="107889" y="34040"/>
                </a:lnTo>
                <a:lnTo>
                  <a:pt x="105688" y="30612"/>
                </a:lnTo>
                <a:lnTo>
                  <a:pt x="103241" y="27183"/>
                </a:lnTo>
                <a:lnTo>
                  <a:pt x="100672" y="24000"/>
                </a:lnTo>
                <a:lnTo>
                  <a:pt x="97614" y="20938"/>
                </a:lnTo>
                <a:lnTo>
                  <a:pt x="93944" y="17510"/>
                </a:lnTo>
                <a:lnTo>
                  <a:pt x="89785" y="14448"/>
                </a:lnTo>
                <a:lnTo>
                  <a:pt x="85749" y="11877"/>
                </a:lnTo>
                <a:lnTo>
                  <a:pt x="81345" y="9673"/>
                </a:lnTo>
                <a:lnTo>
                  <a:pt x="76819" y="7959"/>
                </a:lnTo>
                <a:lnTo>
                  <a:pt x="72293" y="6612"/>
                </a:lnTo>
                <a:lnTo>
                  <a:pt x="67522" y="5510"/>
                </a:lnTo>
                <a:lnTo>
                  <a:pt x="62874" y="4897"/>
                </a:lnTo>
                <a:lnTo>
                  <a:pt x="56636" y="4653"/>
                </a:lnTo>
                <a:lnTo>
                  <a:pt x="50275" y="5020"/>
                </a:lnTo>
                <a:lnTo>
                  <a:pt x="44036" y="6244"/>
                </a:lnTo>
                <a:lnTo>
                  <a:pt x="38042" y="8081"/>
                </a:lnTo>
                <a:lnTo>
                  <a:pt x="32171" y="10530"/>
                </a:lnTo>
                <a:lnTo>
                  <a:pt x="26544" y="13714"/>
                </a:lnTo>
                <a:lnTo>
                  <a:pt x="22996" y="16285"/>
                </a:lnTo>
                <a:lnTo>
                  <a:pt x="19571" y="18979"/>
                </a:lnTo>
                <a:lnTo>
                  <a:pt x="16269" y="22163"/>
                </a:lnTo>
                <a:lnTo>
                  <a:pt x="13822" y="24734"/>
                </a:lnTo>
                <a:lnTo>
                  <a:pt x="11620" y="27551"/>
                </a:lnTo>
                <a:lnTo>
                  <a:pt x="9785" y="30244"/>
                </a:lnTo>
                <a:lnTo>
                  <a:pt x="7828" y="33306"/>
                </a:lnTo>
                <a:lnTo>
                  <a:pt x="6360" y="36000"/>
                </a:lnTo>
                <a:lnTo>
                  <a:pt x="4892" y="38938"/>
                </a:lnTo>
                <a:lnTo>
                  <a:pt x="3669" y="41877"/>
                </a:lnTo>
                <a:lnTo>
                  <a:pt x="2813" y="44816"/>
                </a:lnTo>
                <a:lnTo>
                  <a:pt x="1712" y="48857"/>
                </a:lnTo>
                <a:lnTo>
                  <a:pt x="856" y="52775"/>
                </a:lnTo>
                <a:lnTo>
                  <a:pt x="244" y="56816"/>
                </a:lnTo>
                <a:lnTo>
                  <a:pt x="0" y="60734"/>
                </a:lnTo>
                <a:lnTo>
                  <a:pt x="122" y="58408"/>
                </a:lnTo>
                <a:lnTo>
                  <a:pt x="489" y="54367"/>
                </a:lnTo>
                <a:lnTo>
                  <a:pt x="978" y="50081"/>
                </a:lnTo>
                <a:lnTo>
                  <a:pt x="1834" y="45918"/>
                </a:lnTo>
                <a:lnTo>
                  <a:pt x="2935" y="41877"/>
                </a:lnTo>
                <a:lnTo>
                  <a:pt x="4036" y="38693"/>
                </a:lnTo>
                <a:lnTo>
                  <a:pt x="5259" y="35755"/>
                </a:lnTo>
                <a:lnTo>
                  <a:pt x="6605" y="32693"/>
                </a:lnTo>
                <a:lnTo>
                  <a:pt x="8195" y="29632"/>
                </a:lnTo>
                <a:lnTo>
                  <a:pt x="10152" y="26693"/>
                </a:lnTo>
                <a:lnTo>
                  <a:pt x="12232" y="23632"/>
                </a:lnTo>
                <a:lnTo>
                  <a:pt x="14556" y="20938"/>
                </a:lnTo>
                <a:lnTo>
                  <a:pt x="17003" y="18244"/>
                </a:lnTo>
                <a:lnTo>
                  <a:pt x="20428" y="14938"/>
                </a:lnTo>
                <a:lnTo>
                  <a:pt x="23975" y="12000"/>
                </a:lnTo>
                <a:lnTo>
                  <a:pt x="27645" y="9428"/>
                </a:lnTo>
                <a:lnTo>
                  <a:pt x="33516" y="6122"/>
                </a:lnTo>
                <a:lnTo>
                  <a:pt x="39633" y="3551"/>
                </a:lnTo>
                <a:lnTo>
                  <a:pt x="45993" y="1591"/>
                </a:lnTo>
                <a:lnTo>
                  <a:pt x="52477" y="367"/>
                </a:lnTo>
                <a:lnTo>
                  <a:pt x="58960" y="0"/>
                </a:lnTo>
                <a:close/>
              </a:path>
            </a:pathLst>
          </a:custGeom>
          <a:solidFill>
            <a:srgbClr val="F1C8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Shape 211"/>
          <p:cNvSpPr/>
          <p:nvPr/>
        </p:nvSpPr>
        <p:spPr>
          <a:xfrm>
            <a:off x="2273852" y="1935896"/>
            <a:ext cx="1317000" cy="1315800"/>
          </a:xfrm>
          <a:custGeom>
            <a:pathLst>
              <a:path extrusionOk="0" h="120000" w="120000">
                <a:moveTo>
                  <a:pt x="58923" y="4423"/>
                </a:moveTo>
                <a:lnTo>
                  <a:pt x="52917" y="4763"/>
                </a:lnTo>
                <a:lnTo>
                  <a:pt x="46912" y="5897"/>
                </a:lnTo>
                <a:lnTo>
                  <a:pt x="41019" y="7712"/>
                </a:lnTo>
                <a:lnTo>
                  <a:pt x="35354" y="10094"/>
                </a:lnTo>
                <a:lnTo>
                  <a:pt x="29915" y="13156"/>
                </a:lnTo>
                <a:lnTo>
                  <a:pt x="26515" y="15538"/>
                </a:lnTo>
                <a:lnTo>
                  <a:pt x="23229" y="18260"/>
                </a:lnTo>
                <a:lnTo>
                  <a:pt x="20056" y="21323"/>
                </a:lnTo>
                <a:lnTo>
                  <a:pt x="17790" y="23818"/>
                </a:lnTo>
                <a:lnTo>
                  <a:pt x="15637" y="26313"/>
                </a:lnTo>
                <a:lnTo>
                  <a:pt x="13711" y="29149"/>
                </a:lnTo>
                <a:lnTo>
                  <a:pt x="11898" y="31871"/>
                </a:lnTo>
                <a:lnTo>
                  <a:pt x="10424" y="34706"/>
                </a:lnTo>
                <a:lnTo>
                  <a:pt x="9178" y="37542"/>
                </a:lnTo>
                <a:lnTo>
                  <a:pt x="8045" y="40264"/>
                </a:lnTo>
                <a:lnTo>
                  <a:pt x="7025" y="43213"/>
                </a:lnTo>
                <a:lnTo>
                  <a:pt x="5665" y="48090"/>
                </a:lnTo>
                <a:lnTo>
                  <a:pt x="4872" y="53081"/>
                </a:lnTo>
                <a:lnTo>
                  <a:pt x="4419" y="58185"/>
                </a:lnTo>
                <a:lnTo>
                  <a:pt x="4419" y="63175"/>
                </a:lnTo>
                <a:lnTo>
                  <a:pt x="4985" y="68279"/>
                </a:lnTo>
                <a:lnTo>
                  <a:pt x="6005" y="73270"/>
                </a:lnTo>
                <a:lnTo>
                  <a:pt x="7365" y="78034"/>
                </a:lnTo>
                <a:lnTo>
                  <a:pt x="9291" y="82911"/>
                </a:lnTo>
                <a:lnTo>
                  <a:pt x="11558" y="87448"/>
                </a:lnTo>
                <a:lnTo>
                  <a:pt x="14277" y="91871"/>
                </a:lnTo>
                <a:lnTo>
                  <a:pt x="17677" y="96068"/>
                </a:lnTo>
                <a:lnTo>
                  <a:pt x="21303" y="100037"/>
                </a:lnTo>
                <a:lnTo>
                  <a:pt x="24929" y="103213"/>
                </a:lnTo>
                <a:lnTo>
                  <a:pt x="28781" y="106049"/>
                </a:lnTo>
                <a:lnTo>
                  <a:pt x="32861" y="108657"/>
                </a:lnTo>
                <a:lnTo>
                  <a:pt x="37053" y="110586"/>
                </a:lnTo>
                <a:lnTo>
                  <a:pt x="41473" y="112400"/>
                </a:lnTo>
                <a:lnTo>
                  <a:pt x="45892" y="113761"/>
                </a:lnTo>
                <a:lnTo>
                  <a:pt x="50311" y="114782"/>
                </a:lnTo>
                <a:lnTo>
                  <a:pt x="54844" y="115349"/>
                </a:lnTo>
                <a:lnTo>
                  <a:pt x="56203" y="115463"/>
                </a:lnTo>
                <a:lnTo>
                  <a:pt x="57563" y="115576"/>
                </a:lnTo>
                <a:lnTo>
                  <a:pt x="58923" y="115576"/>
                </a:lnTo>
                <a:lnTo>
                  <a:pt x="60169" y="115576"/>
                </a:lnTo>
                <a:lnTo>
                  <a:pt x="60963" y="115576"/>
                </a:lnTo>
                <a:lnTo>
                  <a:pt x="61529" y="115576"/>
                </a:lnTo>
                <a:lnTo>
                  <a:pt x="62209" y="115576"/>
                </a:lnTo>
                <a:lnTo>
                  <a:pt x="62889" y="115576"/>
                </a:lnTo>
                <a:lnTo>
                  <a:pt x="67875" y="115122"/>
                </a:lnTo>
                <a:lnTo>
                  <a:pt x="72974" y="114102"/>
                </a:lnTo>
                <a:lnTo>
                  <a:pt x="77960" y="112627"/>
                </a:lnTo>
                <a:lnTo>
                  <a:pt x="82606" y="110812"/>
                </a:lnTo>
                <a:lnTo>
                  <a:pt x="87252" y="108431"/>
                </a:lnTo>
                <a:lnTo>
                  <a:pt x="91671" y="105708"/>
                </a:lnTo>
                <a:lnTo>
                  <a:pt x="95864" y="102419"/>
                </a:lnTo>
                <a:lnTo>
                  <a:pt x="99830" y="98676"/>
                </a:lnTo>
                <a:lnTo>
                  <a:pt x="103342" y="94706"/>
                </a:lnTo>
                <a:lnTo>
                  <a:pt x="106402" y="90510"/>
                </a:lnTo>
                <a:lnTo>
                  <a:pt x="109008" y="86086"/>
                </a:lnTo>
                <a:lnTo>
                  <a:pt x="111161" y="81323"/>
                </a:lnTo>
                <a:lnTo>
                  <a:pt x="112974" y="76672"/>
                </a:lnTo>
                <a:lnTo>
                  <a:pt x="114220" y="71682"/>
                </a:lnTo>
                <a:lnTo>
                  <a:pt x="115127" y="66805"/>
                </a:lnTo>
                <a:lnTo>
                  <a:pt x="115467" y="61814"/>
                </a:lnTo>
                <a:lnTo>
                  <a:pt x="115354" y="56710"/>
                </a:lnTo>
                <a:lnTo>
                  <a:pt x="114900" y="51833"/>
                </a:lnTo>
                <a:lnTo>
                  <a:pt x="113881" y="46843"/>
                </a:lnTo>
                <a:lnTo>
                  <a:pt x="112521" y="42079"/>
                </a:lnTo>
                <a:lnTo>
                  <a:pt x="111614" y="39697"/>
                </a:lnTo>
                <a:lnTo>
                  <a:pt x="110708" y="37315"/>
                </a:lnTo>
                <a:lnTo>
                  <a:pt x="109575" y="35047"/>
                </a:lnTo>
                <a:lnTo>
                  <a:pt x="108441" y="32778"/>
                </a:lnTo>
                <a:lnTo>
                  <a:pt x="106402" y="29376"/>
                </a:lnTo>
                <a:lnTo>
                  <a:pt x="104022" y="26200"/>
                </a:lnTo>
                <a:lnTo>
                  <a:pt x="101416" y="23024"/>
                </a:lnTo>
                <a:lnTo>
                  <a:pt x="98696" y="20189"/>
                </a:lnTo>
                <a:lnTo>
                  <a:pt x="94957" y="16786"/>
                </a:lnTo>
                <a:lnTo>
                  <a:pt x="91104" y="13950"/>
                </a:lnTo>
                <a:lnTo>
                  <a:pt x="87025" y="11342"/>
                </a:lnTo>
                <a:lnTo>
                  <a:pt x="82832" y="9413"/>
                </a:lnTo>
                <a:lnTo>
                  <a:pt x="78526" y="7599"/>
                </a:lnTo>
                <a:lnTo>
                  <a:pt x="74107" y="6238"/>
                </a:lnTo>
                <a:lnTo>
                  <a:pt x="69575" y="5217"/>
                </a:lnTo>
                <a:lnTo>
                  <a:pt x="65042" y="4650"/>
                </a:lnTo>
                <a:lnTo>
                  <a:pt x="58923" y="4423"/>
                </a:lnTo>
                <a:close/>
                <a:moveTo>
                  <a:pt x="58923" y="0"/>
                </a:moveTo>
                <a:lnTo>
                  <a:pt x="65495" y="226"/>
                </a:lnTo>
                <a:lnTo>
                  <a:pt x="70254" y="907"/>
                </a:lnTo>
                <a:lnTo>
                  <a:pt x="75240" y="1928"/>
                </a:lnTo>
                <a:lnTo>
                  <a:pt x="80113" y="3402"/>
                </a:lnTo>
                <a:lnTo>
                  <a:pt x="84759" y="5330"/>
                </a:lnTo>
                <a:lnTo>
                  <a:pt x="89178" y="7599"/>
                </a:lnTo>
                <a:lnTo>
                  <a:pt x="93597" y="10207"/>
                </a:lnTo>
                <a:lnTo>
                  <a:pt x="97790" y="13383"/>
                </a:lnTo>
                <a:lnTo>
                  <a:pt x="101756" y="16786"/>
                </a:lnTo>
                <a:lnTo>
                  <a:pt x="104249" y="19508"/>
                </a:lnTo>
                <a:lnTo>
                  <a:pt x="106515" y="22117"/>
                </a:lnTo>
                <a:lnTo>
                  <a:pt x="108668" y="25066"/>
                </a:lnTo>
                <a:lnTo>
                  <a:pt x="110708" y="28015"/>
                </a:lnTo>
                <a:lnTo>
                  <a:pt x="112521" y="31077"/>
                </a:lnTo>
                <a:lnTo>
                  <a:pt x="114107" y="34026"/>
                </a:lnTo>
                <a:lnTo>
                  <a:pt x="115467" y="37202"/>
                </a:lnTo>
                <a:lnTo>
                  <a:pt x="116600" y="40491"/>
                </a:lnTo>
                <a:lnTo>
                  <a:pt x="118186" y="45708"/>
                </a:lnTo>
                <a:lnTo>
                  <a:pt x="119320" y="51039"/>
                </a:lnTo>
                <a:lnTo>
                  <a:pt x="119773" y="56483"/>
                </a:lnTo>
                <a:lnTo>
                  <a:pt x="120000" y="61814"/>
                </a:lnTo>
                <a:lnTo>
                  <a:pt x="119433" y="67258"/>
                </a:lnTo>
                <a:lnTo>
                  <a:pt x="118526" y="72589"/>
                </a:lnTo>
                <a:lnTo>
                  <a:pt x="117167" y="77920"/>
                </a:lnTo>
                <a:lnTo>
                  <a:pt x="115354" y="83024"/>
                </a:lnTo>
                <a:lnTo>
                  <a:pt x="112974" y="88128"/>
                </a:lnTo>
                <a:lnTo>
                  <a:pt x="110141" y="92892"/>
                </a:lnTo>
                <a:lnTo>
                  <a:pt x="106855" y="97429"/>
                </a:lnTo>
                <a:lnTo>
                  <a:pt x="103002" y="101739"/>
                </a:lnTo>
                <a:lnTo>
                  <a:pt x="99943" y="104801"/>
                </a:lnTo>
                <a:lnTo>
                  <a:pt x="96657" y="107637"/>
                </a:lnTo>
                <a:lnTo>
                  <a:pt x="93257" y="110018"/>
                </a:lnTo>
                <a:lnTo>
                  <a:pt x="89631" y="112173"/>
                </a:lnTo>
                <a:lnTo>
                  <a:pt x="85892" y="114215"/>
                </a:lnTo>
                <a:lnTo>
                  <a:pt x="82266" y="115803"/>
                </a:lnTo>
                <a:lnTo>
                  <a:pt x="78300" y="117277"/>
                </a:lnTo>
                <a:lnTo>
                  <a:pt x="74334" y="118298"/>
                </a:lnTo>
                <a:lnTo>
                  <a:pt x="70934" y="118979"/>
                </a:lnTo>
                <a:lnTo>
                  <a:pt x="67648" y="119546"/>
                </a:lnTo>
                <a:lnTo>
                  <a:pt x="64135" y="119886"/>
                </a:lnTo>
                <a:lnTo>
                  <a:pt x="60736" y="120000"/>
                </a:lnTo>
                <a:lnTo>
                  <a:pt x="59150" y="120000"/>
                </a:lnTo>
                <a:lnTo>
                  <a:pt x="57677" y="120000"/>
                </a:lnTo>
                <a:lnTo>
                  <a:pt x="55977" y="119886"/>
                </a:lnTo>
                <a:lnTo>
                  <a:pt x="54504" y="119773"/>
                </a:lnTo>
                <a:lnTo>
                  <a:pt x="49518" y="119092"/>
                </a:lnTo>
                <a:lnTo>
                  <a:pt x="44759" y="118071"/>
                </a:lnTo>
                <a:lnTo>
                  <a:pt x="39886" y="116597"/>
                </a:lnTo>
                <a:lnTo>
                  <a:pt x="35240" y="114669"/>
                </a:lnTo>
                <a:lnTo>
                  <a:pt x="30708" y="112400"/>
                </a:lnTo>
                <a:lnTo>
                  <a:pt x="26402" y="109792"/>
                </a:lnTo>
                <a:lnTo>
                  <a:pt x="22209" y="106729"/>
                </a:lnTo>
                <a:lnTo>
                  <a:pt x="18130" y="103213"/>
                </a:lnTo>
                <a:lnTo>
                  <a:pt x="14164" y="98903"/>
                </a:lnTo>
                <a:lnTo>
                  <a:pt x="10651" y="94253"/>
                </a:lnTo>
                <a:lnTo>
                  <a:pt x="7592" y="89489"/>
                </a:lnTo>
                <a:lnTo>
                  <a:pt x="5099" y="84385"/>
                </a:lnTo>
                <a:lnTo>
                  <a:pt x="3059" y="79168"/>
                </a:lnTo>
                <a:lnTo>
                  <a:pt x="1586" y="73837"/>
                </a:lnTo>
                <a:lnTo>
                  <a:pt x="566" y="68393"/>
                </a:lnTo>
                <a:lnTo>
                  <a:pt x="0" y="62948"/>
                </a:lnTo>
                <a:lnTo>
                  <a:pt x="0" y="57391"/>
                </a:lnTo>
                <a:lnTo>
                  <a:pt x="566" y="51947"/>
                </a:lnTo>
                <a:lnTo>
                  <a:pt x="1586" y="46502"/>
                </a:lnTo>
                <a:lnTo>
                  <a:pt x="2946" y="41058"/>
                </a:lnTo>
                <a:lnTo>
                  <a:pt x="4192" y="37882"/>
                </a:lnTo>
                <a:lnTo>
                  <a:pt x="5439" y="34706"/>
                </a:lnTo>
                <a:lnTo>
                  <a:pt x="7025" y="31531"/>
                </a:lnTo>
                <a:lnTo>
                  <a:pt x="8725" y="28582"/>
                </a:lnTo>
                <a:lnTo>
                  <a:pt x="10538" y="25860"/>
                </a:lnTo>
                <a:lnTo>
                  <a:pt x="12577" y="23137"/>
                </a:lnTo>
                <a:lnTo>
                  <a:pt x="14617" y="20642"/>
                </a:lnTo>
                <a:lnTo>
                  <a:pt x="16883" y="18147"/>
                </a:lnTo>
                <a:lnTo>
                  <a:pt x="20283" y="14971"/>
                </a:lnTo>
                <a:lnTo>
                  <a:pt x="23796" y="12022"/>
                </a:lnTo>
                <a:lnTo>
                  <a:pt x="27535" y="9413"/>
                </a:lnTo>
                <a:lnTo>
                  <a:pt x="31388" y="7032"/>
                </a:lnTo>
                <a:lnTo>
                  <a:pt x="35467" y="5217"/>
                </a:lnTo>
                <a:lnTo>
                  <a:pt x="39546" y="3516"/>
                </a:lnTo>
                <a:lnTo>
                  <a:pt x="45892" y="1587"/>
                </a:lnTo>
                <a:lnTo>
                  <a:pt x="52351" y="453"/>
                </a:lnTo>
                <a:lnTo>
                  <a:pt x="58923" y="0"/>
                </a:lnTo>
                <a:close/>
              </a:path>
            </a:pathLst>
          </a:custGeom>
          <a:solidFill>
            <a:srgbClr val="FFEB3B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Shape 212"/>
          <p:cNvSpPr/>
          <p:nvPr/>
        </p:nvSpPr>
        <p:spPr>
          <a:xfrm>
            <a:off x="2273852" y="2633536"/>
            <a:ext cx="568200" cy="6132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575" y="11683"/>
                </a:lnTo>
                <a:lnTo>
                  <a:pt x="3938" y="23123"/>
                </a:lnTo>
                <a:lnTo>
                  <a:pt x="7352" y="34320"/>
                </a:lnTo>
                <a:lnTo>
                  <a:pt x="12078" y="45273"/>
                </a:lnTo>
                <a:lnTo>
                  <a:pt x="17855" y="55983"/>
                </a:lnTo>
                <a:lnTo>
                  <a:pt x="24945" y="65963"/>
                </a:lnTo>
                <a:lnTo>
                  <a:pt x="32822" y="75699"/>
                </a:lnTo>
                <a:lnTo>
                  <a:pt x="42013" y="84949"/>
                </a:lnTo>
                <a:lnTo>
                  <a:pt x="50415" y="92008"/>
                </a:lnTo>
                <a:lnTo>
                  <a:pt x="59606" y="98093"/>
                </a:lnTo>
                <a:lnTo>
                  <a:pt x="69059" y="103691"/>
                </a:lnTo>
                <a:lnTo>
                  <a:pt x="78774" y="108559"/>
                </a:lnTo>
                <a:lnTo>
                  <a:pt x="89015" y="112697"/>
                </a:lnTo>
                <a:lnTo>
                  <a:pt x="99256" y="115618"/>
                </a:lnTo>
                <a:lnTo>
                  <a:pt x="109496" y="118296"/>
                </a:lnTo>
                <a:lnTo>
                  <a:pt x="120000" y="120000"/>
                </a:lnTo>
                <a:lnTo>
                  <a:pt x="115798" y="119269"/>
                </a:lnTo>
                <a:lnTo>
                  <a:pt x="105295" y="117809"/>
                </a:lnTo>
                <a:lnTo>
                  <a:pt x="95317" y="115375"/>
                </a:lnTo>
                <a:lnTo>
                  <a:pt x="85339" y="112210"/>
                </a:lnTo>
                <a:lnTo>
                  <a:pt x="76148" y="108316"/>
                </a:lnTo>
                <a:lnTo>
                  <a:pt x="66695" y="103935"/>
                </a:lnTo>
                <a:lnTo>
                  <a:pt x="57505" y="98336"/>
                </a:lnTo>
                <a:lnTo>
                  <a:pt x="49102" y="92494"/>
                </a:lnTo>
                <a:lnTo>
                  <a:pt x="40962" y="85679"/>
                </a:lnTo>
                <a:lnTo>
                  <a:pt x="32035" y="76916"/>
                </a:lnTo>
                <a:lnTo>
                  <a:pt x="24157" y="67667"/>
                </a:lnTo>
                <a:lnTo>
                  <a:pt x="17592" y="57931"/>
                </a:lnTo>
                <a:lnTo>
                  <a:pt x="12078" y="47464"/>
                </a:lnTo>
                <a:lnTo>
                  <a:pt x="7352" y="37241"/>
                </a:lnTo>
                <a:lnTo>
                  <a:pt x="4201" y="26288"/>
                </a:lnTo>
                <a:lnTo>
                  <a:pt x="1838" y="15578"/>
                </a:lnTo>
                <a:lnTo>
                  <a:pt x="262" y="4381"/>
                </a:lnTo>
                <a:lnTo>
                  <a:pt x="0" y="0"/>
                </a:lnTo>
                <a:close/>
              </a:path>
            </a:pathLst>
          </a:custGeom>
          <a:solidFill>
            <a:srgbClr val="B19300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1042669" y="196832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0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393483" y="2756294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0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2587918" y="4178732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0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3764765" y="2132058"/>
            <a:ext cx="10260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000" u="none" cap="none" strike="noStrik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Sample Text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7312153" y="621085"/>
            <a:ext cx="1736699" cy="45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Diagram featured by </a:t>
            </a:r>
            <a:r>
              <a:rPr b="1" lang="en" sz="10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http://slidemodel.com</a:t>
            </a:r>
          </a:p>
        </p:txBody>
      </p:sp>
      <p:grpSp>
        <p:nvGrpSpPr>
          <p:cNvPr id="218" name="Shape 218"/>
          <p:cNvGrpSpPr/>
          <p:nvPr/>
        </p:nvGrpSpPr>
        <p:grpSpPr>
          <a:xfrm>
            <a:off x="1403671" y="1563473"/>
            <a:ext cx="304008" cy="326513"/>
            <a:chOff x="616425" y="2329600"/>
            <a:chExt cx="361700" cy="388475"/>
          </a:xfrm>
        </p:grpSpPr>
        <p:sp>
          <p:nvSpPr>
            <p:cNvPr id="219" name="Shape 219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5B8D08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4216715" y="1688730"/>
            <a:ext cx="109538" cy="399195"/>
            <a:chOff x="732125" y="2958550"/>
            <a:chExt cx="130325" cy="474950"/>
          </a:xfrm>
        </p:grpSpPr>
        <p:sp>
          <p:nvSpPr>
            <p:cNvPr id="228" name="Shape 228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Shape 236"/>
          <p:cNvGrpSpPr/>
          <p:nvPr/>
        </p:nvGrpSpPr>
        <p:grpSpPr>
          <a:xfrm>
            <a:off x="2702994" y="2281959"/>
            <a:ext cx="452420" cy="433992"/>
            <a:chOff x="5233525" y="4954450"/>
            <a:chExt cx="538275" cy="516350"/>
          </a:xfrm>
        </p:grpSpPr>
        <p:sp>
          <p:nvSpPr>
            <p:cNvPr id="237" name="Shape 237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C10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Shape 248"/>
          <p:cNvGrpSpPr/>
          <p:nvPr/>
        </p:nvGrpSpPr>
        <p:grpSpPr>
          <a:xfrm>
            <a:off x="2927142" y="3746649"/>
            <a:ext cx="371564" cy="371543"/>
            <a:chOff x="576250" y="4319400"/>
            <a:chExt cx="442075" cy="442050"/>
          </a:xfrm>
        </p:grpSpPr>
        <p:sp>
          <p:nvSpPr>
            <p:cNvPr id="249" name="Shape 249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03A9F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03A9F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03A9F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03A9F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3F51B5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</a:t>
            </a:r>
            <a:r>
              <a:rPr lang="en">
                <a:solidFill>
                  <a:srgbClr val="3F51B5"/>
                </a:solidFill>
              </a:rPr>
              <a:t>COMPARE</a:t>
            </a:r>
            <a:r>
              <a:rPr lang="en"/>
              <a:t> DATA</a:t>
            </a:r>
          </a:p>
        </p:txBody>
      </p:sp>
      <p:graphicFrame>
        <p:nvGraphicFramePr>
          <p:cNvPr id="258" name="Shape 258"/>
          <p:cNvGraphicFramePr/>
          <p:nvPr/>
        </p:nvGraphicFramePr>
        <p:xfrm>
          <a:off x="952500" y="15477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{9CA564AC-E2CD-4CA0-9071-6F2B5CE68921}</a:tableStyleId>
              </a:tblPr>
              <a:tblGrid>
                <a:gridCol w="1402650"/>
                <a:gridCol w="1402650"/>
                <a:gridCol w="1402650"/>
                <a:gridCol w="1402650"/>
              </a:tblGrid>
              <a:tr h="5602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>
                        <a:solidFill>
                          <a:srgbClr val="999999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3F3F3"/>
                    </a:solidFill>
                  </a:tcPr>
                </a:tc>
              </a:tr>
              <a:tr h="7054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Yellow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7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D9D9D9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5425">
                <a:tc>
                  <a:txBody>
                    <a:bodyPr>
                      <a:noAutofit/>
                    </a:bodyPr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Blue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30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15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10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05425">
                <a:tc>
                  <a:txBody>
                    <a:bodyPr>
                      <a:noAutofit/>
                    </a:bodyPr>
                    <a:lstStyle/>
                    <a:p>
                      <a:pPr lvl="0" rtl="0" algn="r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Orange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5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24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rgbClr val="999999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16</a:t>
                      </a:r>
                    </a:p>
                  </a:txBody>
                  <a:tcPr marT="68575" marB="68575" marR="91425" marL="91425" anchor="ctr">
                    <a:lnL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9050">
                      <a:solidFill>
                        <a:srgbClr val="F3F3F3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grpSp>
        <p:nvGrpSpPr>
          <p:cNvPr id="259" name="Shape 259"/>
          <p:cNvGrpSpPr/>
          <p:nvPr/>
        </p:nvGrpSpPr>
        <p:grpSpPr>
          <a:xfrm>
            <a:off x="318294" y="694222"/>
            <a:ext cx="449036" cy="470807"/>
            <a:chOff x="5961125" y="1623900"/>
            <a:chExt cx="427450" cy="448175"/>
          </a:xfrm>
        </p:grpSpPr>
        <p:sp>
          <p:nvSpPr>
            <p:cNvPr id="260" name="Shape 260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2196F3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a_solido_n-01.png"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26" y="356887"/>
            <a:ext cx="8765947" cy="44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 txBox="1"/>
          <p:nvPr>
            <p:ph idx="4294967295" type="title"/>
          </p:nvPr>
        </p:nvSpPr>
        <p:spPr>
          <a:xfrm>
            <a:off x="609704" y="4116875"/>
            <a:ext cx="1609799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</a:p>
        </p:txBody>
      </p:sp>
      <p:sp>
        <p:nvSpPr>
          <p:cNvPr id="273" name="Shape 273"/>
          <p:cNvSpPr/>
          <p:nvPr/>
        </p:nvSpPr>
        <p:spPr>
          <a:xfrm>
            <a:off x="1829825" y="1504206"/>
            <a:ext cx="701999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our office</a:t>
            </a:r>
          </a:p>
        </p:txBody>
      </p:sp>
      <p:sp>
        <p:nvSpPr>
          <p:cNvPr id="274" name="Shape 274"/>
          <p:cNvSpPr/>
          <p:nvPr/>
        </p:nvSpPr>
        <p:spPr>
          <a:xfrm>
            <a:off x="943625" y="1778700"/>
            <a:ext cx="156875" cy="135675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2739062" y="3417500"/>
            <a:ext cx="156875" cy="135675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/>
          <p:nvPr/>
        </p:nvSpPr>
        <p:spPr>
          <a:xfrm>
            <a:off x="3828800" y="1571025"/>
            <a:ext cx="156875" cy="135675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7" name="Shape 277"/>
          <p:cNvSpPr/>
          <p:nvPr/>
        </p:nvSpPr>
        <p:spPr>
          <a:xfrm>
            <a:off x="4493562" y="3755725"/>
            <a:ext cx="156875" cy="135675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8" name="Shape 278"/>
          <p:cNvSpPr/>
          <p:nvPr/>
        </p:nvSpPr>
        <p:spPr>
          <a:xfrm>
            <a:off x="6797475" y="2029225"/>
            <a:ext cx="156875" cy="135675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9" name="Shape 279"/>
          <p:cNvSpPr/>
          <p:nvPr/>
        </p:nvSpPr>
        <p:spPr>
          <a:xfrm>
            <a:off x="7651300" y="3854825"/>
            <a:ext cx="156875" cy="135675"/>
          </a:xfrm>
          <a:prstGeom prst="flowChartMerge">
            <a:avLst/>
          </a:prstGeom>
          <a:solidFill>
            <a:srgbClr val="000000"/>
          </a:solidFill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280" name="Shape 280"/>
          <p:cNvGrpSpPr/>
          <p:nvPr/>
        </p:nvGrpSpPr>
        <p:grpSpPr>
          <a:xfrm>
            <a:off x="741885" y="3665032"/>
            <a:ext cx="393059" cy="393059"/>
            <a:chOff x="5941025" y="3634400"/>
            <a:chExt cx="467650" cy="467650"/>
          </a:xfrm>
        </p:grpSpPr>
        <p:sp>
          <p:nvSpPr>
            <p:cNvPr id="281" name="Shape 281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3A9F4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/>
          <p:nvPr>
            <p:ph idx="4294967295" type="ctrTitle"/>
          </p:nvPr>
        </p:nvSpPr>
        <p:spPr>
          <a:xfrm>
            <a:off x="635695" y="3107350"/>
            <a:ext cx="61367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600">
                <a:solidFill>
                  <a:srgbClr val="03A9F4"/>
                </a:solidFill>
              </a:rPr>
              <a:t>89,526,124</a:t>
            </a:r>
          </a:p>
        </p:txBody>
      </p:sp>
      <p:sp>
        <p:nvSpPr>
          <p:cNvPr id="292" name="Shape 292"/>
          <p:cNvSpPr txBox="1"/>
          <p:nvPr>
            <p:ph idx="4294967295" type="subTitle"/>
          </p:nvPr>
        </p:nvSpPr>
        <p:spPr>
          <a:xfrm>
            <a:off x="685800" y="3983050"/>
            <a:ext cx="61367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grpSp>
        <p:nvGrpSpPr>
          <p:cNvPr id="293" name="Shape 293"/>
          <p:cNvGrpSpPr/>
          <p:nvPr/>
        </p:nvGrpSpPr>
        <p:grpSpPr>
          <a:xfrm>
            <a:off x="769689" y="1874541"/>
            <a:ext cx="920352" cy="865869"/>
            <a:chOff x="5972700" y="2330200"/>
            <a:chExt cx="411625" cy="387275"/>
          </a:xfrm>
        </p:grpSpPr>
        <p:sp>
          <p:nvSpPr>
            <p:cNvPr id="294" name="Shape 294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28575">
              <a:solidFill>
                <a:srgbClr val="03A9F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28575">
              <a:solidFill>
                <a:srgbClr val="03A9F4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BCD4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4294967295" type="ctrTitle"/>
          </p:nvPr>
        </p:nvSpPr>
        <p:spPr>
          <a:xfrm>
            <a:off x="609600" y="724199"/>
            <a:ext cx="7772400" cy="89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89,526,124</a:t>
            </a:r>
            <a:r>
              <a:rPr lang="en" sz="7200">
                <a:solidFill>
                  <a:srgbClr val="00BCD4"/>
                </a:solidFill>
              </a:rPr>
              <a:t>$</a:t>
            </a:r>
          </a:p>
        </p:txBody>
      </p:sp>
      <p:sp>
        <p:nvSpPr>
          <p:cNvPr id="301" name="Shape 301"/>
          <p:cNvSpPr txBox="1"/>
          <p:nvPr>
            <p:ph idx="4294967295" type="subTitle"/>
          </p:nvPr>
        </p:nvSpPr>
        <p:spPr>
          <a:xfrm>
            <a:off x="609600" y="125890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That’s a lot of money</a:t>
            </a:r>
          </a:p>
        </p:txBody>
      </p:sp>
      <p:sp>
        <p:nvSpPr>
          <p:cNvPr id="302" name="Shape 302"/>
          <p:cNvSpPr txBox="1"/>
          <p:nvPr>
            <p:ph idx="4294967295" type="ctrTitle"/>
          </p:nvPr>
        </p:nvSpPr>
        <p:spPr>
          <a:xfrm>
            <a:off x="609600" y="3657899"/>
            <a:ext cx="7772400" cy="89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100</a:t>
            </a:r>
            <a:r>
              <a:rPr lang="en" sz="7200">
                <a:solidFill>
                  <a:srgbClr val="00BCD4"/>
                </a:solidFill>
              </a:rPr>
              <a:t>%</a:t>
            </a:r>
          </a:p>
        </p:txBody>
      </p:sp>
      <p:sp>
        <p:nvSpPr>
          <p:cNvPr id="303" name="Shape 303"/>
          <p:cNvSpPr txBox="1"/>
          <p:nvPr>
            <p:ph idx="4294967295" type="subTitle"/>
          </p:nvPr>
        </p:nvSpPr>
        <p:spPr>
          <a:xfrm>
            <a:off x="609600" y="419260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Total success!</a:t>
            </a:r>
          </a:p>
        </p:txBody>
      </p:sp>
      <p:sp>
        <p:nvSpPr>
          <p:cNvPr id="304" name="Shape 304"/>
          <p:cNvSpPr txBox="1"/>
          <p:nvPr>
            <p:ph idx="4294967295" type="ctrTitle"/>
          </p:nvPr>
        </p:nvSpPr>
        <p:spPr>
          <a:xfrm>
            <a:off x="609600" y="2191049"/>
            <a:ext cx="7772400" cy="894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 sz="7200"/>
              <a:t>185,244</a:t>
            </a:r>
            <a:r>
              <a:rPr lang="en" sz="4800"/>
              <a:t> </a:t>
            </a:r>
            <a:r>
              <a:rPr lang="en" sz="4800">
                <a:solidFill>
                  <a:srgbClr val="00BCD4"/>
                </a:solidFill>
              </a:rPr>
              <a:t>users</a:t>
            </a:r>
          </a:p>
        </p:txBody>
      </p:sp>
      <p:sp>
        <p:nvSpPr>
          <p:cNvPr id="305" name="Shape 305"/>
          <p:cNvSpPr txBox="1"/>
          <p:nvPr>
            <p:ph idx="4294967295" type="subTitle"/>
          </p:nvPr>
        </p:nvSpPr>
        <p:spPr>
          <a:xfrm>
            <a:off x="609600" y="2725758"/>
            <a:ext cx="7772400" cy="463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And a lot of users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009688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609699" y="4116875"/>
            <a:ext cx="1721699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</a:t>
            </a:r>
            <a:r>
              <a:rPr lang="en">
                <a:solidFill>
                  <a:srgbClr val="009688"/>
                </a:solidFill>
              </a:rPr>
              <a:t>PROCESS</a:t>
            </a:r>
            <a:r>
              <a:rPr lang="en"/>
              <a:t> IS EASY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4004250" y="1063675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First</a:t>
            </a:r>
          </a:p>
        </p:txBody>
      </p:sp>
      <p:grpSp>
        <p:nvGrpSpPr>
          <p:cNvPr id="312" name="Shape 312"/>
          <p:cNvGrpSpPr/>
          <p:nvPr/>
        </p:nvGrpSpPr>
        <p:grpSpPr>
          <a:xfrm>
            <a:off x="5628299" y="1819925"/>
            <a:ext cx="376898" cy="330345"/>
            <a:chOff x="5323499" y="1591325"/>
            <a:chExt cx="376898" cy="330345"/>
          </a:xfrm>
        </p:grpSpPr>
        <p:sp>
          <p:nvSpPr>
            <p:cNvPr id="313" name="Shape 313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 rot="5400000">
              <a:off x="5325899" y="1588924"/>
              <a:ext cx="312599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" name="Shape 315"/>
          <p:cNvGrpSpPr/>
          <p:nvPr/>
        </p:nvGrpSpPr>
        <p:grpSpPr>
          <a:xfrm>
            <a:off x="5628299" y="3014072"/>
            <a:ext cx="376898" cy="330345"/>
            <a:chOff x="5323499" y="1591325"/>
            <a:chExt cx="376898" cy="330345"/>
          </a:xfrm>
        </p:grpSpPr>
        <p:sp>
          <p:nvSpPr>
            <p:cNvPr id="316" name="Shape 316"/>
            <p:cNvSpPr/>
            <p:nvPr/>
          </p:nvSpPr>
          <p:spPr>
            <a:xfrm rot="5400000">
              <a:off x="5385398" y="1606670"/>
              <a:ext cx="312599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000000">
                <a:alpha val="7310"/>
              </a:srgbClr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 rot="5400000">
              <a:off x="5325899" y="1588924"/>
              <a:ext cx="312599" cy="317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Shape 318"/>
          <p:cNvSpPr txBox="1"/>
          <p:nvPr/>
        </p:nvSpPr>
        <p:spPr>
          <a:xfrm>
            <a:off x="4004250" y="2257822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Second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4004250" y="3451970"/>
            <a:ext cx="3565500" cy="6429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dot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Last</a:t>
            </a:r>
          </a:p>
        </p:txBody>
      </p:sp>
      <p:grpSp>
        <p:nvGrpSpPr>
          <p:cNvPr id="320" name="Shape 320"/>
          <p:cNvGrpSpPr/>
          <p:nvPr/>
        </p:nvGrpSpPr>
        <p:grpSpPr>
          <a:xfrm>
            <a:off x="697729" y="2736177"/>
            <a:ext cx="408207" cy="465260"/>
            <a:chOff x="4630125" y="278900"/>
            <a:chExt cx="400675" cy="456675"/>
          </a:xfrm>
        </p:grpSpPr>
        <p:sp>
          <p:nvSpPr>
            <p:cNvPr id="321" name="Shape 321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2" name="Shape 322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3" name="Shape 323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24" name="Shape 324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4CAF50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</a:t>
            </a:r>
            <a:r>
              <a:rPr lang="en">
                <a:solidFill>
                  <a:srgbClr val="4CAF50"/>
                </a:solidFill>
              </a:rPr>
              <a:t>REVIEW</a:t>
            </a:r>
            <a:r>
              <a:rPr lang="en"/>
              <a:t> SOME CONCEPTS</a:t>
            </a:r>
          </a:p>
        </p:txBody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847600" y="1466850"/>
            <a:ext cx="2065499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31" name="Shape 331"/>
          <p:cNvSpPr txBox="1"/>
          <p:nvPr>
            <p:ph idx="2" type="body"/>
          </p:nvPr>
        </p:nvSpPr>
        <p:spPr>
          <a:xfrm>
            <a:off x="3018930" y="1466850"/>
            <a:ext cx="2065499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32" name="Shape 332"/>
          <p:cNvSpPr txBox="1"/>
          <p:nvPr>
            <p:ph idx="3" type="body"/>
          </p:nvPr>
        </p:nvSpPr>
        <p:spPr>
          <a:xfrm>
            <a:off x="5190260" y="1466850"/>
            <a:ext cx="2065499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333" name="Shape 333"/>
          <p:cNvSpPr txBox="1"/>
          <p:nvPr>
            <p:ph idx="1" type="body"/>
          </p:nvPr>
        </p:nvSpPr>
        <p:spPr>
          <a:xfrm>
            <a:off x="847600" y="3048000"/>
            <a:ext cx="2065499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334" name="Shape 334"/>
          <p:cNvSpPr txBox="1"/>
          <p:nvPr>
            <p:ph idx="2" type="body"/>
          </p:nvPr>
        </p:nvSpPr>
        <p:spPr>
          <a:xfrm>
            <a:off x="3018930" y="3048000"/>
            <a:ext cx="2065499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335" name="Shape 335"/>
          <p:cNvSpPr txBox="1"/>
          <p:nvPr>
            <p:ph idx="3" type="body"/>
          </p:nvPr>
        </p:nvSpPr>
        <p:spPr>
          <a:xfrm>
            <a:off x="5190260" y="3048000"/>
            <a:ext cx="2065499" cy="130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grpSp>
        <p:nvGrpSpPr>
          <p:cNvPr id="336" name="Shape 336"/>
          <p:cNvGrpSpPr/>
          <p:nvPr/>
        </p:nvGrpSpPr>
        <p:grpSpPr>
          <a:xfrm>
            <a:off x="318368" y="732614"/>
            <a:ext cx="432381" cy="432312"/>
            <a:chOff x="1923675" y="1633650"/>
            <a:chExt cx="436000" cy="435975"/>
          </a:xfrm>
        </p:grpSpPr>
        <p:sp>
          <p:nvSpPr>
            <p:cNvPr id="337" name="Shape 337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42" name="Shape 342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841000" y="6653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INSTRUCTIONS FOR </a:t>
            </a:r>
            <a:r>
              <a:rPr lang="en" sz="2400">
                <a:solidFill>
                  <a:srgbClr val="CDDC39"/>
                </a:solidFill>
              </a:rPr>
              <a:t>USE</a:t>
            </a:r>
          </a:p>
        </p:txBody>
      </p:sp>
      <p:sp>
        <p:nvSpPr>
          <p:cNvPr id="79" name="Shape 79"/>
          <p:cNvSpPr txBox="1"/>
          <p:nvPr/>
        </p:nvSpPr>
        <p:spPr>
          <a:xfrm>
            <a:off x="841000" y="1047750"/>
            <a:ext cx="59052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Open this document in Google Slides (if you are at slidescarnival.com use the button below this presentation)</a:t>
            </a:r>
          </a:p>
          <a:p>
            <a:pPr lvl="0" rtl="0">
              <a:spcBef>
                <a:spcPts val="600"/>
              </a:spcBef>
              <a:buNone/>
            </a:pPr>
            <a:r>
              <a:rPr b="1"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You have to be signed in to your Google account</a:t>
            </a:r>
          </a:p>
        </p:txBody>
      </p:sp>
      <p:sp>
        <p:nvSpPr>
          <p:cNvPr id="80" name="Shape 80"/>
          <p:cNvSpPr txBox="1"/>
          <p:nvPr/>
        </p:nvSpPr>
        <p:spPr>
          <a:xfrm>
            <a:off x="841000" y="1882950"/>
            <a:ext cx="27098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EDIT IN GOOGLE SLIDES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Go to the </a:t>
            </a:r>
            <a:r>
              <a:rPr b="1" i="1"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File</a:t>
            </a: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menu and select </a:t>
            </a:r>
            <a:r>
              <a:rPr b="1" i="1"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Make a copy</a:t>
            </a: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.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You will get a copy of this document on your Google Drive and will be able to edit, add or delete slides.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3917653" y="1882950"/>
            <a:ext cx="2828399" cy="22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b="1"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EDIT IN POWERPOINT®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Go to the </a:t>
            </a:r>
            <a:r>
              <a:rPr b="1" i="1"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File</a:t>
            </a: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 menu and select </a:t>
            </a:r>
            <a:r>
              <a:rPr b="1" i="1"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Download as Microsoft PowerPoint</a:t>
            </a: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. You will get a .pptx file that you can edit in PowerPoint. </a:t>
            </a:r>
          </a:p>
          <a:p>
            <a:pPr lvl="0" rtl="0">
              <a:spcBef>
                <a:spcPts val="600"/>
              </a:spcBef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Remember to download and install the fonts used in this presentation (you’ll find the links to the font files needed in the </a:t>
            </a:r>
            <a:r>
              <a:rPr lang="en" sz="1100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Presentation design slide</a:t>
            </a: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841000" y="3753525"/>
            <a:ext cx="6767100" cy="82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More info on how to use this template at </a:t>
            </a:r>
            <a:r>
              <a:rPr b="1" lang="en" sz="1100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www.slidescarnival.com/help-use-presentation-template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This template is free to use under </a:t>
            </a:r>
            <a:r>
              <a:rPr lang="en" sz="1100" u="sng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Creative Commons Attribution license</a:t>
            </a: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  <a:r>
              <a:rPr lang="en" sz="11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rPr>
              <a:t>You can keep the Credits slide or mention SlidesCarnival and other resources used in a slide footer.</a:t>
            </a: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solidFill>
                <a:srgbClr val="666666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8BC34A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/>
          <p:nvPr>
            <p:ph idx="1" type="body"/>
          </p:nvPr>
        </p:nvSpPr>
        <p:spPr>
          <a:xfrm>
            <a:off x="841000" y="4025300"/>
            <a:ext cx="7845899" cy="519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copy&amp;paste graphs from </a:t>
            </a:r>
            <a:r>
              <a:rPr lang="en" u="sng">
                <a:solidFill>
                  <a:srgbClr val="8BC34A"/>
                </a:solidFill>
                <a:hlinkClick r:id="rId3"/>
              </a:rPr>
              <a:t>Google Sheets</a:t>
            </a:r>
          </a:p>
        </p:txBody>
      </p:sp>
      <p:pic>
        <p:nvPicPr>
          <p:cNvPr id="348" name="Shape 3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448025"/>
            <a:ext cx="6235874" cy="367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CDDC39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/>
          <p:nvPr/>
        </p:nvSpPr>
        <p:spPr>
          <a:xfrm>
            <a:off x="5985009" y="489825"/>
            <a:ext cx="2075120" cy="4163909"/>
          </a:xfrm>
          <a:custGeom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6078325" y="839000"/>
            <a:ext cx="1888499" cy="3356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55" name="Shape 355"/>
          <p:cNvSpPr txBox="1"/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CDDC39"/>
                </a:solidFill>
              </a:rPr>
              <a:t>ANDROID</a:t>
            </a:r>
            <a:r>
              <a:rPr lang="en"/>
              <a:t> PROJECT</a:t>
            </a:r>
          </a:p>
        </p:txBody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57" name="Shape 357"/>
          <p:cNvSpPr/>
          <p:nvPr/>
        </p:nvSpPr>
        <p:spPr>
          <a:xfrm>
            <a:off x="512260" y="1550798"/>
            <a:ext cx="280383" cy="485680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B3B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/>
        </p:nvSpPr>
        <p:spPr>
          <a:xfrm>
            <a:off x="6062195" y="629123"/>
            <a:ext cx="1863608" cy="3921827"/>
          </a:xfrm>
          <a:custGeom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/>
          <p:nvPr/>
        </p:nvSpPr>
        <p:spPr>
          <a:xfrm>
            <a:off x="6199150" y="1188850"/>
            <a:ext cx="1589700" cy="2811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64" name="Shape 364"/>
          <p:cNvSpPr txBox="1"/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EB3B"/>
                </a:solidFill>
              </a:rPr>
              <a:t>IPHONE</a:t>
            </a:r>
            <a:br>
              <a:rPr lang="en"/>
            </a:br>
            <a:r>
              <a:rPr lang="en"/>
              <a:t>PROJECT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66" name="Shape 366"/>
          <p:cNvSpPr/>
          <p:nvPr/>
        </p:nvSpPr>
        <p:spPr>
          <a:xfrm>
            <a:off x="512260" y="1550798"/>
            <a:ext cx="280383" cy="485680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/>
        </p:nvSpPr>
        <p:spPr>
          <a:xfrm>
            <a:off x="5549701" y="535612"/>
            <a:ext cx="2879503" cy="4072344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2" name="Shape 372"/>
          <p:cNvSpPr/>
          <p:nvPr/>
        </p:nvSpPr>
        <p:spPr>
          <a:xfrm>
            <a:off x="5748400" y="910325"/>
            <a:ext cx="2493299" cy="3333599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73" name="Shape 373"/>
          <p:cNvSpPr txBox="1"/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C107"/>
                </a:solidFill>
              </a:rPr>
              <a:t>TABLET</a:t>
            </a:r>
            <a:br>
              <a:rPr lang="en"/>
            </a:br>
            <a:r>
              <a:rPr lang="en"/>
              <a:t>PROJECT</a:t>
            </a:r>
          </a:p>
        </p:txBody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x="838250" y="2419350"/>
            <a:ext cx="3148199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sp>
        <p:nvSpPr>
          <p:cNvPr id="375" name="Shape 375"/>
          <p:cNvSpPr/>
          <p:nvPr/>
        </p:nvSpPr>
        <p:spPr>
          <a:xfrm>
            <a:off x="470762" y="1578210"/>
            <a:ext cx="335737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800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/>
        </p:nvSpPr>
        <p:spPr>
          <a:xfrm>
            <a:off x="3864700" y="713790"/>
            <a:ext cx="4871018" cy="3792143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4068508" y="916921"/>
            <a:ext cx="4463700" cy="2850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Place your screenshot here</a:t>
            </a:r>
          </a:p>
        </p:txBody>
      </p:sp>
      <p:sp>
        <p:nvSpPr>
          <p:cNvPr id="382" name="Shape 382"/>
          <p:cNvSpPr txBox="1"/>
          <p:nvPr>
            <p:ph type="title"/>
          </p:nvPr>
        </p:nvSpPr>
        <p:spPr>
          <a:xfrm>
            <a:off x="838309" y="1807900"/>
            <a:ext cx="3148199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9800"/>
                </a:solidFill>
              </a:rPr>
              <a:t>DESKTOP</a:t>
            </a:r>
            <a:r>
              <a:rPr lang="en"/>
              <a:t> PROJECT</a:t>
            </a:r>
          </a:p>
        </p:txBody>
      </p:sp>
      <p:sp>
        <p:nvSpPr>
          <p:cNvPr id="383" name="Shape 383"/>
          <p:cNvSpPr txBox="1"/>
          <p:nvPr>
            <p:ph idx="1" type="body"/>
          </p:nvPr>
        </p:nvSpPr>
        <p:spPr>
          <a:xfrm>
            <a:off x="838250" y="2419350"/>
            <a:ext cx="2334899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Show and explain your web, app or software projects using these gadget templates.</a:t>
            </a:r>
          </a:p>
        </p:txBody>
      </p:sp>
      <p:grpSp>
        <p:nvGrpSpPr>
          <p:cNvPr id="384" name="Shape 384"/>
          <p:cNvGrpSpPr/>
          <p:nvPr/>
        </p:nvGrpSpPr>
        <p:grpSpPr>
          <a:xfrm>
            <a:off x="358786" y="1566258"/>
            <a:ext cx="460580" cy="436281"/>
            <a:chOff x="2583100" y="2973775"/>
            <a:chExt cx="461550" cy="437200"/>
          </a:xfrm>
        </p:grpSpPr>
        <p:sp>
          <p:nvSpPr>
            <p:cNvPr id="385" name="Shape 385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86" name="Shape 386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5722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/>
          <p:nvPr>
            <p:ph idx="4294967295" type="ctrTitle"/>
          </p:nvPr>
        </p:nvSpPr>
        <p:spPr>
          <a:xfrm>
            <a:off x="685800" y="1964350"/>
            <a:ext cx="45314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solidFill>
                  <a:srgbClr val="FF5722"/>
                </a:solidFill>
              </a:rPr>
              <a:t>THANKS!</a:t>
            </a:r>
          </a:p>
        </p:txBody>
      </p:sp>
      <p:sp>
        <p:nvSpPr>
          <p:cNvPr id="392" name="Shape 392"/>
          <p:cNvSpPr txBox="1"/>
          <p:nvPr>
            <p:ph idx="4294967295" type="subTitle"/>
          </p:nvPr>
        </p:nvSpPr>
        <p:spPr>
          <a:xfrm>
            <a:off x="685800" y="3163925"/>
            <a:ext cx="45314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/>
              <a:t>Any questions?</a:t>
            </a:r>
          </a:p>
        </p:txBody>
      </p:sp>
      <p:sp>
        <p:nvSpPr>
          <p:cNvPr id="393" name="Shape 393"/>
          <p:cNvSpPr txBox="1"/>
          <p:nvPr>
            <p:ph idx="4294967295" type="body"/>
          </p:nvPr>
        </p:nvSpPr>
        <p:spPr>
          <a:xfrm>
            <a:off x="685800" y="3836000"/>
            <a:ext cx="6575999" cy="10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You can find me at @username &amp; user@mail.me</a:t>
            </a:r>
          </a:p>
        </p:txBody>
      </p:sp>
      <p:grpSp>
        <p:nvGrpSpPr>
          <p:cNvPr id="394" name="Shape 394"/>
          <p:cNvGrpSpPr/>
          <p:nvPr/>
        </p:nvGrpSpPr>
        <p:grpSpPr>
          <a:xfrm>
            <a:off x="785304" y="1555466"/>
            <a:ext cx="462632" cy="462632"/>
            <a:chOff x="1278900" y="2333250"/>
            <a:chExt cx="381175" cy="381175"/>
          </a:xfrm>
        </p:grpSpPr>
        <p:sp>
          <p:nvSpPr>
            <p:cNvPr id="395" name="Shape 395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7" name="Shape 397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398" name="Shape 398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/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44336"/>
                </a:solidFill>
              </a:rPr>
              <a:t>CREDITS</a:t>
            </a:r>
          </a:p>
        </p:txBody>
      </p:sp>
      <p:sp>
        <p:nvSpPr>
          <p:cNvPr id="404" name="Shape 404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Special thanks to all the people who made and released these awesome resources for free: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Presentation template by </a:t>
            </a:r>
            <a:r>
              <a:rPr lang="en" sz="1400" u="sng">
                <a:hlinkClick r:id="rId3"/>
              </a:rPr>
              <a:t>SlidesCarnival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Photographs by </a:t>
            </a:r>
            <a:r>
              <a:rPr lang="en" sz="1400" u="sng">
                <a:hlinkClick r:id="rId4"/>
              </a:rPr>
              <a:t>Death to the Stock Photo</a:t>
            </a:r>
            <a:r>
              <a:rPr lang="en" sz="1400"/>
              <a:t> (</a:t>
            </a:r>
            <a:r>
              <a:rPr lang="en" sz="1400" u="sng">
                <a:hlinkClick r:id="rId5"/>
              </a:rPr>
              <a:t>license</a:t>
            </a:r>
            <a:r>
              <a:rPr lang="en" sz="1400"/>
              <a:t>)</a:t>
            </a:r>
          </a:p>
        </p:txBody>
      </p:sp>
      <p:grpSp>
        <p:nvGrpSpPr>
          <p:cNvPr id="405" name="Shape 405"/>
          <p:cNvGrpSpPr/>
          <p:nvPr/>
        </p:nvGrpSpPr>
        <p:grpSpPr>
          <a:xfrm>
            <a:off x="349678" y="869068"/>
            <a:ext cx="449032" cy="449032"/>
            <a:chOff x="2594050" y="1631825"/>
            <a:chExt cx="439625" cy="439625"/>
          </a:xfrm>
        </p:grpSpPr>
        <p:sp>
          <p:nvSpPr>
            <p:cNvPr id="406" name="Shape 40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09" name="Shape 409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1E63"/>
        </a:soli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</a:t>
            </a:r>
            <a:r>
              <a:rPr lang="en">
                <a:solidFill>
                  <a:srgbClr val="E91E63"/>
                </a:solidFill>
              </a:rPr>
              <a:t>DESIGN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x="868475" y="1717275"/>
            <a:ext cx="6638699" cy="2664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This presentations uses the following typographies and colors: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Titles: </a:t>
            </a:r>
            <a:r>
              <a:rPr b="1" lang="en" sz="1000"/>
              <a:t>Montserrat</a:t>
            </a:r>
          </a:p>
          <a:p>
            <a:pPr indent="-2921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000"/>
              <a:t>Body copy: </a:t>
            </a:r>
            <a:r>
              <a:rPr b="1" lang="en" sz="1000"/>
              <a:t>Karla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 u="sng">
                <a:solidFill>
                  <a:srgbClr val="E91E63"/>
                </a:solidFill>
                <a:hlinkClick r:id="rId3"/>
              </a:rPr>
              <a:t>http://www.google.com/fonts/#UsePlace:use/Collection:Montserrat:400,700|Karla:400,400italic,700,700italic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Click on the “arrow button” that appears on the top right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Red </a:t>
            </a:r>
            <a:r>
              <a:rPr lang="en" sz="1000">
                <a:solidFill>
                  <a:srgbClr val="FFFFFF"/>
                </a:solidFill>
                <a:highlight>
                  <a:srgbClr val="F44336"/>
                </a:highlight>
              </a:rPr>
              <a:t>#F44336</a:t>
            </a:r>
            <a:r>
              <a:rPr lang="en" sz="1000"/>
              <a:t>		Deep orange </a:t>
            </a:r>
            <a:r>
              <a:rPr lang="en" sz="1000">
                <a:solidFill>
                  <a:srgbClr val="FFFFFF"/>
                </a:solidFill>
                <a:highlight>
                  <a:srgbClr val="FF5722"/>
                </a:highlight>
              </a:rPr>
              <a:t>#FF5722</a:t>
            </a:r>
            <a:r>
              <a:rPr lang="en" sz="1000"/>
              <a:t>	Orange </a:t>
            </a:r>
            <a:r>
              <a:rPr lang="en" sz="1000">
                <a:solidFill>
                  <a:srgbClr val="FFFFFF"/>
                </a:solidFill>
                <a:highlight>
                  <a:srgbClr val="FF9800"/>
                </a:highlight>
              </a:rPr>
              <a:t>#FF9800</a:t>
            </a:r>
            <a:r>
              <a:rPr lang="en" sz="1000"/>
              <a:t>	Amber </a:t>
            </a:r>
            <a:r>
              <a:rPr lang="en" sz="1000">
                <a:solidFill>
                  <a:schemeClr val="dk1"/>
                </a:solidFill>
                <a:highlight>
                  <a:srgbClr val="FFC107"/>
                </a:highlight>
              </a:rPr>
              <a:t>#FFC107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Yellow </a:t>
            </a:r>
            <a:r>
              <a:rPr lang="en" sz="1000">
                <a:solidFill>
                  <a:schemeClr val="dk1"/>
                </a:solidFill>
                <a:highlight>
                  <a:srgbClr val="FFEB3B"/>
                </a:highlight>
              </a:rPr>
              <a:t>#FFEB3B</a:t>
            </a:r>
            <a:r>
              <a:rPr lang="en" sz="1000"/>
              <a:t>		Lime </a:t>
            </a:r>
            <a:r>
              <a:rPr lang="en" sz="1000">
                <a:solidFill>
                  <a:schemeClr val="dk1"/>
                </a:solidFill>
                <a:highlight>
                  <a:srgbClr val="CDDC39"/>
                </a:highlight>
              </a:rPr>
              <a:t>#CDDC39</a:t>
            </a:r>
            <a:r>
              <a:rPr lang="en" sz="1000"/>
              <a:t>		Green </a:t>
            </a:r>
            <a:r>
              <a:rPr lang="en" sz="1000">
                <a:solidFill>
                  <a:srgbClr val="FFFFFF"/>
                </a:solidFill>
                <a:highlight>
                  <a:srgbClr val="8BC34A"/>
                </a:highlight>
              </a:rPr>
              <a:t>#8BC34A</a:t>
            </a:r>
            <a:r>
              <a:rPr lang="en" sz="1000"/>
              <a:t>		Dark green </a:t>
            </a:r>
            <a:r>
              <a:rPr lang="en" sz="1000">
                <a:solidFill>
                  <a:srgbClr val="FFFFFF"/>
                </a:solidFill>
                <a:highlight>
                  <a:srgbClr val="4CAF50"/>
                </a:highlight>
              </a:rPr>
              <a:t>#4CAF50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Teal </a:t>
            </a:r>
            <a:r>
              <a:rPr lang="en" sz="1000">
                <a:solidFill>
                  <a:srgbClr val="FFFFFF"/>
                </a:solidFill>
                <a:highlight>
                  <a:srgbClr val="009688"/>
                </a:highlight>
              </a:rPr>
              <a:t>#009688</a:t>
            </a:r>
            <a:r>
              <a:rPr lang="en" sz="1000"/>
              <a:t>		Cyan </a:t>
            </a:r>
            <a:r>
              <a:rPr lang="en" sz="1000">
                <a:solidFill>
                  <a:srgbClr val="FFFFFF"/>
                </a:solidFill>
                <a:highlight>
                  <a:srgbClr val="00BCD4"/>
                </a:highlight>
              </a:rPr>
              <a:t>#00BCD4</a:t>
            </a:r>
            <a:r>
              <a:rPr lang="en" sz="1000"/>
              <a:t>		Blue </a:t>
            </a:r>
            <a:r>
              <a:rPr lang="en" sz="1000">
                <a:solidFill>
                  <a:srgbClr val="FFFFFF"/>
                </a:solidFill>
                <a:highlight>
                  <a:srgbClr val="03A9F4"/>
                </a:highlight>
              </a:rPr>
              <a:t>#03A9F4</a:t>
            </a:r>
            <a:r>
              <a:rPr lang="en" sz="1000"/>
              <a:t>		Dark blue </a:t>
            </a:r>
            <a:r>
              <a:rPr lang="en" sz="1000">
                <a:solidFill>
                  <a:srgbClr val="FFFFFF"/>
                </a:solidFill>
                <a:highlight>
                  <a:srgbClr val="2196F3"/>
                </a:highlight>
              </a:rPr>
              <a:t>#2196F3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Indigo</a:t>
            </a:r>
            <a:r>
              <a:rPr lang="en" sz="10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  <a:highlight>
                  <a:srgbClr val="3F51B5"/>
                </a:highlight>
              </a:rPr>
              <a:t>#3F51B5</a:t>
            </a:r>
            <a:r>
              <a:rPr lang="en" sz="1000"/>
              <a:t>		Deep Purple </a:t>
            </a:r>
            <a:r>
              <a:rPr lang="en" sz="1000">
                <a:solidFill>
                  <a:srgbClr val="FFFFFF"/>
                </a:solidFill>
                <a:highlight>
                  <a:srgbClr val="673AB7"/>
                </a:highlight>
              </a:rPr>
              <a:t>#673AB7</a:t>
            </a:r>
            <a:r>
              <a:rPr lang="en" sz="1000"/>
              <a:t>	Purple </a:t>
            </a:r>
            <a:r>
              <a:rPr lang="en" sz="1000">
                <a:solidFill>
                  <a:srgbClr val="FFFFFF"/>
                </a:solidFill>
                <a:highlight>
                  <a:srgbClr val="9C27B0"/>
                </a:highlight>
              </a:rPr>
              <a:t>#9C27B0</a:t>
            </a:r>
            <a:r>
              <a:rPr lang="en" sz="1000"/>
              <a:t>	Magenta </a:t>
            </a:r>
            <a:r>
              <a:rPr lang="en" sz="1000">
                <a:solidFill>
                  <a:srgbClr val="FFFFFF"/>
                </a:solidFill>
                <a:highlight>
                  <a:srgbClr val="E91E63"/>
                </a:highlight>
              </a:rPr>
              <a:t>#E91E63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Blue gray</a:t>
            </a:r>
            <a:r>
              <a:rPr b="1" lang="en" sz="1000"/>
              <a:t> </a:t>
            </a:r>
            <a:r>
              <a:rPr lang="en" sz="1000">
                <a:solidFill>
                  <a:srgbClr val="FFFFFF"/>
                </a:solidFill>
                <a:highlight>
                  <a:srgbClr val="607D8B"/>
                </a:highlight>
              </a:rPr>
              <a:t>#607D8B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x="7256750" y="260392"/>
            <a:ext cx="1611599" cy="5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 algn="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417" name="Shape 4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100" y="2783153"/>
            <a:ext cx="635793" cy="2500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8" name="Shape 418"/>
          <p:cNvGrpSpPr/>
          <p:nvPr/>
        </p:nvGrpSpPr>
        <p:grpSpPr>
          <a:xfrm>
            <a:off x="313128" y="869043"/>
            <a:ext cx="449032" cy="449032"/>
            <a:chOff x="2594050" y="1631825"/>
            <a:chExt cx="439625" cy="439625"/>
          </a:xfrm>
        </p:grpSpPr>
        <p:sp>
          <p:nvSpPr>
            <p:cNvPr id="419" name="Shape 419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22" name="Shape 422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07D8B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/>
          <p:nvPr/>
        </p:nvSpPr>
        <p:spPr>
          <a:xfrm>
            <a:off x="6248575" y="312075"/>
            <a:ext cx="2592000" cy="1525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. 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This means that you can: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Resize them without losing quality.</a:t>
            </a:r>
          </a:p>
          <a:p>
            <a:pPr indent="-285750" lvl="0" marL="457200" rtl="0">
              <a:spcBef>
                <a:spcPts val="0"/>
              </a:spcBef>
              <a:buClr>
                <a:srgbClr val="FFFFFF"/>
              </a:buClr>
              <a:buSzPct val="100000"/>
              <a:buFont typeface="Karla"/>
              <a:buChar char="●"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900"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428" name="Shape 428"/>
          <p:cNvGrpSpPr/>
          <p:nvPr/>
        </p:nvGrpSpPr>
        <p:grpSpPr>
          <a:xfrm>
            <a:off x="348746" y="333019"/>
            <a:ext cx="342902" cy="447293"/>
            <a:chOff x="590250" y="244200"/>
            <a:chExt cx="407975" cy="532175"/>
          </a:xfrm>
        </p:grpSpPr>
        <p:sp>
          <p:nvSpPr>
            <p:cNvPr id="429" name="Shape 429"/>
            <p:cNvSpPr/>
            <p:nvPr/>
          </p:nvSpPr>
          <p:spPr>
            <a:xfrm>
              <a:off x="623125" y="313625"/>
              <a:ext cx="375100" cy="462750"/>
            </a:xfrm>
            <a:custGeom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0" name="Shape 430"/>
            <p:cNvSpPr/>
            <p:nvPr/>
          </p:nvSpPr>
          <p:spPr>
            <a:xfrm>
              <a:off x="590250" y="269775"/>
              <a:ext cx="377525" cy="462775"/>
            </a:xfrm>
            <a:custGeom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796650" y="274025"/>
              <a:ext cx="45100" cy="45100"/>
            </a:xfrm>
            <a:custGeom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13850" y="274025"/>
              <a:ext cx="45075" cy="45100"/>
            </a:xfrm>
            <a:custGeom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31050" y="274025"/>
              <a:ext cx="45075" cy="45100"/>
            </a:xfrm>
            <a:custGeom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49925" y="5900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649925" y="5346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6" name="Shape 436"/>
            <p:cNvSpPr/>
            <p:nvPr/>
          </p:nvSpPr>
          <p:spPr>
            <a:xfrm>
              <a:off x="649925" y="4798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649925" y="4244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879475" y="274025"/>
              <a:ext cx="45075" cy="45100"/>
            </a:xfrm>
            <a:custGeom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654800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376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820400" y="244200"/>
              <a:ext cx="25" cy="51175"/>
            </a:xfrm>
            <a:custGeom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903225" y="244200"/>
              <a:ext cx="25" cy="51175"/>
            </a:xfrm>
            <a:custGeom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Shape 443"/>
          <p:cNvGrpSpPr/>
          <p:nvPr/>
        </p:nvGrpSpPr>
        <p:grpSpPr>
          <a:xfrm>
            <a:off x="901438" y="399040"/>
            <a:ext cx="372593" cy="310144"/>
            <a:chOff x="1247825" y="322750"/>
            <a:chExt cx="443300" cy="369000"/>
          </a:xfrm>
        </p:grpSpPr>
        <p:sp>
          <p:nvSpPr>
            <p:cNvPr id="444" name="Shape 444"/>
            <p:cNvSpPr/>
            <p:nvPr/>
          </p:nvSpPr>
          <p:spPr>
            <a:xfrm>
              <a:off x="1247825" y="322750"/>
              <a:ext cx="443300" cy="369000"/>
            </a:xfrm>
            <a:custGeom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5" name="Shape 445"/>
            <p:cNvSpPr/>
            <p:nvPr/>
          </p:nvSpPr>
          <p:spPr>
            <a:xfrm>
              <a:off x="1398225" y="386675"/>
              <a:ext cx="142500" cy="25"/>
            </a:xfrm>
            <a:custGeom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6" name="Shape 446"/>
            <p:cNvSpPr/>
            <p:nvPr/>
          </p:nvSpPr>
          <p:spPr>
            <a:xfrm>
              <a:off x="1370225" y="450000"/>
              <a:ext cx="198500" cy="197900"/>
            </a:xfrm>
            <a:custGeom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403100" y="482875"/>
              <a:ext cx="132750" cy="132150"/>
            </a:xfrm>
            <a:custGeom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588800" y="435400"/>
              <a:ext cx="66400" cy="43850"/>
            </a:xfrm>
            <a:custGeom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Shape 449"/>
          <p:cNvGrpSpPr/>
          <p:nvPr/>
        </p:nvGrpSpPr>
        <p:grpSpPr>
          <a:xfrm>
            <a:off x="1474617" y="397506"/>
            <a:ext cx="356203" cy="313212"/>
            <a:chOff x="1929775" y="320925"/>
            <a:chExt cx="423800" cy="372650"/>
          </a:xfrm>
        </p:grpSpPr>
        <p:sp>
          <p:nvSpPr>
            <p:cNvPr id="450" name="Shape 450"/>
            <p:cNvSpPr/>
            <p:nvPr/>
          </p:nvSpPr>
          <p:spPr>
            <a:xfrm>
              <a:off x="1929775" y="320925"/>
              <a:ext cx="423800" cy="372650"/>
            </a:xfrm>
            <a:custGeom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954125" y="345275"/>
              <a:ext cx="375100" cy="323950"/>
            </a:xfrm>
            <a:custGeom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162375" y="534625"/>
              <a:ext cx="146750" cy="113275"/>
            </a:xfrm>
            <a:custGeom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1974225" y="468875"/>
              <a:ext cx="232600" cy="179025"/>
            </a:xfrm>
            <a:custGeom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169675" y="396425"/>
              <a:ext cx="97450" cy="97450"/>
            </a:xfrm>
            <a:custGeom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55" name="Shape 455"/>
          <p:cNvSpPr/>
          <p:nvPr/>
        </p:nvSpPr>
        <p:spPr>
          <a:xfrm>
            <a:off x="2071919" y="386253"/>
            <a:ext cx="291716" cy="335737"/>
          </a:xfrm>
          <a:custGeom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2656887" y="387283"/>
            <a:ext cx="251792" cy="333678"/>
          </a:xfrm>
          <a:custGeom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57" name="Shape 457"/>
          <p:cNvGrpSpPr/>
          <p:nvPr/>
        </p:nvGrpSpPr>
        <p:grpSpPr>
          <a:xfrm>
            <a:off x="3744261" y="362184"/>
            <a:ext cx="336767" cy="383835"/>
            <a:chOff x="4630125" y="278900"/>
            <a:chExt cx="400675" cy="456675"/>
          </a:xfrm>
        </p:grpSpPr>
        <p:sp>
          <p:nvSpPr>
            <p:cNvPr id="458" name="Shape 458"/>
            <p:cNvSpPr/>
            <p:nvPr/>
          </p:nvSpPr>
          <p:spPr>
            <a:xfrm>
              <a:off x="4659350" y="328825"/>
              <a:ext cx="371450" cy="96850"/>
            </a:xfrm>
            <a:custGeom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4630125" y="452425"/>
              <a:ext cx="371450" cy="96850"/>
            </a:xfrm>
            <a:custGeom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4808525" y="278900"/>
              <a:ext cx="43875" cy="49950"/>
            </a:xfrm>
            <a:custGeom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1" name="Shape 461"/>
            <p:cNvSpPr/>
            <p:nvPr/>
          </p:nvSpPr>
          <p:spPr>
            <a:xfrm>
              <a:off x="4808525" y="549250"/>
              <a:ext cx="43875" cy="186325"/>
            </a:xfrm>
            <a:custGeom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Shape 462"/>
          <p:cNvSpPr/>
          <p:nvPr/>
        </p:nvSpPr>
        <p:spPr>
          <a:xfrm>
            <a:off x="4284851" y="385749"/>
            <a:ext cx="385894" cy="336746"/>
          </a:xfrm>
          <a:custGeom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63" name="Shape 463"/>
          <p:cNvGrpSpPr/>
          <p:nvPr/>
        </p:nvGrpSpPr>
        <p:grpSpPr>
          <a:xfrm>
            <a:off x="353873" y="908740"/>
            <a:ext cx="342881" cy="418127"/>
            <a:chOff x="596350" y="929175"/>
            <a:chExt cx="407950" cy="497475"/>
          </a:xfrm>
        </p:grpSpPr>
        <p:sp>
          <p:nvSpPr>
            <p:cNvPr id="464" name="Shape 464"/>
            <p:cNvSpPr/>
            <p:nvPr/>
          </p:nvSpPr>
          <p:spPr>
            <a:xfrm>
              <a:off x="5963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6267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688900" y="1256150"/>
              <a:ext cx="133975" cy="25"/>
            </a:xfrm>
            <a:custGeom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7" name="Shape 467"/>
            <p:cNvSpPr/>
            <p:nvPr/>
          </p:nvSpPr>
          <p:spPr>
            <a:xfrm>
              <a:off x="688900" y="1201350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688900" y="1145950"/>
              <a:ext cx="255750" cy="25"/>
            </a:xfrm>
            <a:custGeom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688900" y="1090525"/>
              <a:ext cx="255750" cy="25"/>
            </a:xfrm>
            <a:custGeom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9202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1478189" y="969656"/>
            <a:ext cx="349059" cy="298881"/>
            <a:chOff x="1934025" y="1001650"/>
            <a:chExt cx="415300" cy="355600"/>
          </a:xfrm>
        </p:grpSpPr>
        <p:sp>
          <p:nvSpPr>
            <p:cNvPr id="472" name="Shape 472"/>
            <p:cNvSpPr/>
            <p:nvPr/>
          </p:nvSpPr>
          <p:spPr>
            <a:xfrm>
              <a:off x="1934025" y="1303650"/>
              <a:ext cx="207650" cy="53600"/>
            </a:xfrm>
            <a:custGeom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2141650" y="1303650"/>
              <a:ext cx="207675" cy="53600"/>
            </a:xfrm>
            <a:custGeom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934025" y="1001650"/>
              <a:ext cx="207650" cy="331250"/>
            </a:xfrm>
            <a:custGeom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2141650" y="1001650"/>
              <a:ext cx="207675" cy="331250"/>
            </a:xfrm>
            <a:custGeom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76" name="Shape 476"/>
          <p:cNvSpPr/>
          <p:nvPr/>
        </p:nvSpPr>
        <p:spPr>
          <a:xfrm>
            <a:off x="2042248" y="944598"/>
            <a:ext cx="351076" cy="349038"/>
          </a:xfrm>
          <a:custGeom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7" name="Shape 477"/>
          <p:cNvSpPr/>
          <p:nvPr/>
        </p:nvSpPr>
        <p:spPr>
          <a:xfrm>
            <a:off x="2607758" y="961997"/>
            <a:ext cx="350068" cy="314241"/>
          </a:xfrm>
          <a:custGeom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8" name="Shape 478"/>
          <p:cNvSpPr/>
          <p:nvPr/>
        </p:nvSpPr>
        <p:spPr>
          <a:xfrm>
            <a:off x="3177870" y="964560"/>
            <a:ext cx="339835" cy="309114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79" name="Shape 479"/>
          <p:cNvSpPr/>
          <p:nvPr/>
        </p:nvSpPr>
        <p:spPr>
          <a:xfrm>
            <a:off x="3754139" y="967628"/>
            <a:ext cx="317309" cy="302979"/>
          </a:xfrm>
          <a:custGeom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480" name="Shape 480"/>
          <p:cNvGrpSpPr/>
          <p:nvPr/>
        </p:nvGrpSpPr>
        <p:grpSpPr>
          <a:xfrm>
            <a:off x="4302584" y="947130"/>
            <a:ext cx="350068" cy="350572"/>
            <a:chOff x="5294400" y="974850"/>
            <a:chExt cx="416500" cy="417100"/>
          </a:xfrm>
        </p:grpSpPr>
        <p:sp>
          <p:nvSpPr>
            <p:cNvPr id="481" name="Shape 481"/>
            <p:cNvSpPr/>
            <p:nvPr/>
          </p:nvSpPr>
          <p:spPr>
            <a:xfrm>
              <a:off x="5325450" y="997975"/>
              <a:ext cx="151650" cy="154700"/>
            </a:xfrm>
            <a:custGeom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2" name="Shape 482"/>
            <p:cNvSpPr/>
            <p:nvPr/>
          </p:nvSpPr>
          <p:spPr>
            <a:xfrm>
              <a:off x="5294400" y="974850"/>
              <a:ext cx="416500" cy="417100"/>
            </a:xfrm>
            <a:custGeom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Shape 483"/>
          <p:cNvGrpSpPr/>
          <p:nvPr/>
        </p:nvGrpSpPr>
        <p:grpSpPr>
          <a:xfrm>
            <a:off x="4825606" y="907732"/>
            <a:ext cx="433992" cy="422729"/>
            <a:chOff x="5916675" y="927975"/>
            <a:chExt cx="516350" cy="502950"/>
          </a:xfrm>
        </p:grpSpPr>
        <p:sp>
          <p:nvSpPr>
            <p:cNvPr id="484" name="Shape 484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Shape 486"/>
          <p:cNvGrpSpPr/>
          <p:nvPr/>
        </p:nvGrpSpPr>
        <p:grpSpPr>
          <a:xfrm>
            <a:off x="327250" y="1557144"/>
            <a:ext cx="391000" cy="264085"/>
            <a:chOff x="564675" y="1700625"/>
            <a:chExt cx="465200" cy="314200"/>
          </a:xfrm>
        </p:grpSpPr>
        <p:sp>
          <p:nvSpPr>
            <p:cNvPr id="487" name="Shape 487"/>
            <p:cNvSpPr/>
            <p:nvPr/>
          </p:nvSpPr>
          <p:spPr>
            <a:xfrm>
              <a:off x="564675" y="1700625"/>
              <a:ext cx="465200" cy="29250"/>
            </a:xfrm>
            <a:custGeom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>
              <a:off x="564675" y="1732300"/>
              <a:ext cx="465200" cy="272175"/>
            </a:xfrm>
            <a:custGeom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572600" y="201420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Shape 490"/>
          <p:cNvGrpSpPr/>
          <p:nvPr/>
        </p:nvGrpSpPr>
        <p:grpSpPr>
          <a:xfrm>
            <a:off x="892235" y="1492657"/>
            <a:ext cx="391000" cy="382826"/>
            <a:chOff x="1236875" y="1623900"/>
            <a:chExt cx="465200" cy="455475"/>
          </a:xfrm>
        </p:grpSpPr>
        <p:sp>
          <p:nvSpPr>
            <p:cNvPr id="491" name="Shape 491"/>
            <p:cNvSpPr/>
            <p:nvPr/>
          </p:nvSpPr>
          <p:spPr>
            <a:xfrm>
              <a:off x="1236875" y="1623900"/>
              <a:ext cx="465200" cy="445125"/>
            </a:xfrm>
            <a:custGeom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244800" y="2078750"/>
              <a:ext cx="449375" cy="625"/>
            </a:xfrm>
            <a:custGeom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1236875" y="1791950"/>
              <a:ext cx="465200" cy="171725"/>
            </a:xfrm>
            <a:custGeom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1330025" y="1750550"/>
              <a:ext cx="278900" cy="110850"/>
            </a:xfrm>
            <a:custGeom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1402500" y="18102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6" name="Shape 496"/>
            <p:cNvSpPr/>
            <p:nvPr/>
          </p:nvSpPr>
          <p:spPr>
            <a:xfrm>
              <a:off x="1402500" y="1844325"/>
              <a:ext cx="133975" cy="25"/>
            </a:xfrm>
            <a:custGeom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497" name="Shape 497"/>
            <p:cNvSpPr/>
            <p:nvPr/>
          </p:nvSpPr>
          <p:spPr>
            <a:xfrm>
              <a:off x="1402500" y="1878425"/>
              <a:ext cx="85250" cy="25"/>
            </a:xfrm>
            <a:custGeom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Shape 498"/>
          <p:cNvGrpSpPr/>
          <p:nvPr/>
        </p:nvGrpSpPr>
        <p:grpSpPr>
          <a:xfrm>
            <a:off x="1469490" y="1500852"/>
            <a:ext cx="366457" cy="366436"/>
            <a:chOff x="1923675" y="1633650"/>
            <a:chExt cx="436000" cy="435975"/>
          </a:xfrm>
        </p:grpSpPr>
        <p:sp>
          <p:nvSpPr>
            <p:cNvPr id="499" name="Shape 499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0" name="Shape 500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1" name="Shape 501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2" name="Shape 502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Shape 505"/>
          <p:cNvGrpSpPr/>
          <p:nvPr/>
        </p:nvGrpSpPr>
        <p:grpSpPr>
          <a:xfrm>
            <a:off x="2032940" y="1499318"/>
            <a:ext cx="369504" cy="369504"/>
            <a:chOff x="2594050" y="1631825"/>
            <a:chExt cx="439625" cy="439625"/>
          </a:xfrm>
        </p:grpSpPr>
        <p:sp>
          <p:nvSpPr>
            <p:cNvPr id="506" name="Shape 506"/>
            <p:cNvSpPr/>
            <p:nvPr/>
          </p:nvSpPr>
          <p:spPr>
            <a:xfrm>
              <a:off x="2594050" y="1883300"/>
              <a:ext cx="188175" cy="188150"/>
            </a:xfrm>
            <a:custGeom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2857700" y="1631825"/>
              <a:ext cx="175975" cy="176000"/>
            </a:xfrm>
            <a:custGeom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8" name="Shape 508"/>
            <p:cNvSpPr/>
            <p:nvPr/>
          </p:nvSpPr>
          <p:spPr>
            <a:xfrm>
              <a:off x="2662850" y="1699400"/>
              <a:ext cx="303250" cy="303250"/>
            </a:xfrm>
            <a:custGeom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09" name="Shape 509"/>
            <p:cNvSpPr/>
            <p:nvPr/>
          </p:nvSpPr>
          <p:spPr>
            <a:xfrm>
              <a:off x="2801675" y="1740825"/>
              <a:ext cx="49950" cy="49950"/>
            </a:xfrm>
            <a:custGeom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Shape 510"/>
          <p:cNvSpPr/>
          <p:nvPr/>
        </p:nvSpPr>
        <p:spPr>
          <a:xfrm>
            <a:off x="2614398" y="1515739"/>
            <a:ext cx="336767" cy="336767"/>
          </a:xfrm>
          <a:custGeom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11" name="Shape 511"/>
          <p:cNvGrpSpPr/>
          <p:nvPr/>
        </p:nvGrpSpPr>
        <p:grpSpPr>
          <a:xfrm>
            <a:off x="3197705" y="1471686"/>
            <a:ext cx="299911" cy="424767"/>
            <a:chOff x="3979850" y="1598950"/>
            <a:chExt cx="356825" cy="505375"/>
          </a:xfrm>
        </p:grpSpPr>
        <p:sp>
          <p:nvSpPr>
            <p:cNvPr id="512" name="Shape 512"/>
            <p:cNvSpPr/>
            <p:nvPr/>
          </p:nvSpPr>
          <p:spPr>
            <a:xfrm>
              <a:off x="3979850" y="1602600"/>
              <a:ext cx="44475" cy="501725"/>
            </a:xfrm>
            <a:custGeom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4037075" y="1598950"/>
              <a:ext cx="299600" cy="228950"/>
            </a:xfrm>
            <a:custGeom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4" name="Shape 514"/>
          <p:cNvGrpSpPr/>
          <p:nvPr/>
        </p:nvGrpSpPr>
        <p:grpSpPr>
          <a:xfrm>
            <a:off x="3715096" y="1562775"/>
            <a:ext cx="395098" cy="242589"/>
            <a:chOff x="4595425" y="1707325"/>
            <a:chExt cx="470075" cy="288625"/>
          </a:xfrm>
        </p:grpSpPr>
        <p:sp>
          <p:nvSpPr>
            <p:cNvPr id="515" name="Shape 515"/>
            <p:cNvSpPr/>
            <p:nvPr/>
          </p:nvSpPr>
          <p:spPr>
            <a:xfrm>
              <a:off x="4809750" y="1707325"/>
              <a:ext cx="41425" cy="41425"/>
            </a:xfrm>
            <a:custGeom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502407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4628900" y="1760300"/>
              <a:ext cx="403100" cy="177825"/>
            </a:xfrm>
            <a:custGeom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8" name="Shape 518"/>
            <p:cNvSpPr/>
            <p:nvPr/>
          </p:nvSpPr>
          <p:spPr>
            <a:xfrm>
              <a:off x="4595425" y="1761525"/>
              <a:ext cx="41425" cy="41425"/>
            </a:xfrm>
            <a:custGeom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19" name="Shape 519"/>
            <p:cNvSpPr/>
            <p:nvPr/>
          </p:nvSpPr>
          <p:spPr>
            <a:xfrm>
              <a:off x="4667275" y="1951475"/>
              <a:ext cx="326375" cy="44475"/>
            </a:xfrm>
            <a:custGeom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Shape 520"/>
          <p:cNvGrpSpPr/>
          <p:nvPr/>
        </p:nvGrpSpPr>
        <p:grpSpPr>
          <a:xfrm>
            <a:off x="4299012" y="1503415"/>
            <a:ext cx="357233" cy="361309"/>
            <a:chOff x="5290150" y="1636700"/>
            <a:chExt cx="425025" cy="429875"/>
          </a:xfrm>
        </p:grpSpPr>
        <p:sp>
          <p:nvSpPr>
            <p:cNvPr id="521" name="Shape 521"/>
            <p:cNvSpPr/>
            <p:nvPr/>
          </p:nvSpPr>
          <p:spPr>
            <a:xfrm>
              <a:off x="5396700" y="1939925"/>
              <a:ext cx="211900" cy="126650"/>
            </a:xfrm>
            <a:custGeom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2" name="Shape 522"/>
            <p:cNvSpPr/>
            <p:nvPr/>
          </p:nvSpPr>
          <p:spPr>
            <a:xfrm>
              <a:off x="5290150" y="1636700"/>
              <a:ext cx="425025" cy="294100"/>
            </a:xfrm>
            <a:custGeom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" name="Shape 523"/>
          <p:cNvGrpSpPr/>
          <p:nvPr/>
        </p:nvGrpSpPr>
        <p:grpSpPr>
          <a:xfrm>
            <a:off x="4862967" y="1492657"/>
            <a:ext cx="359271" cy="376691"/>
            <a:chOff x="5961125" y="1623900"/>
            <a:chExt cx="427450" cy="448175"/>
          </a:xfrm>
        </p:grpSpPr>
        <p:sp>
          <p:nvSpPr>
            <p:cNvPr id="524" name="Shape 524"/>
            <p:cNvSpPr/>
            <p:nvPr/>
          </p:nvSpPr>
          <p:spPr>
            <a:xfrm>
              <a:off x="5961125" y="1678700"/>
              <a:ext cx="376925" cy="376925"/>
            </a:xfrm>
            <a:custGeom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6009825" y="1727425"/>
              <a:ext cx="279500" cy="279500"/>
            </a:xfrm>
            <a:custGeom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6107250" y="1824850"/>
              <a:ext cx="84650" cy="84650"/>
            </a:xfrm>
            <a:custGeom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6058550" y="1776125"/>
              <a:ext cx="182075" cy="182075"/>
            </a:xfrm>
            <a:custGeom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5971475" y="2001400"/>
              <a:ext cx="74925" cy="70675"/>
            </a:xfrm>
            <a:custGeom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6253375" y="2001400"/>
              <a:ext cx="74325" cy="70675"/>
            </a:xfrm>
            <a:custGeom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6137700" y="1623900"/>
              <a:ext cx="250875" cy="255150"/>
            </a:xfrm>
            <a:custGeom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Shape 531"/>
          <p:cNvGrpSpPr/>
          <p:nvPr/>
        </p:nvGrpSpPr>
        <p:grpSpPr>
          <a:xfrm>
            <a:off x="5415658" y="1502386"/>
            <a:ext cx="383835" cy="363369"/>
            <a:chOff x="6618700" y="1635475"/>
            <a:chExt cx="456675" cy="432325"/>
          </a:xfrm>
        </p:grpSpPr>
        <p:sp>
          <p:nvSpPr>
            <p:cNvPr id="532" name="Shape 532"/>
            <p:cNvSpPr/>
            <p:nvPr/>
          </p:nvSpPr>
          <p:spPr>
            <a:xfrm>
              <a:off x="6663775" y="1904000"/>
              <a:ext cx="117525" cy="163800"/>
            </a:xfrm>
            <a:custGeom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3" name="Shape 533"/>
            <p:cNvSpPr/>
            <p:nvPr/>
          </p:nvSpPr>
          <p:spPr>
            <a:xfrm>
              <a:off x="7046125" y="1775525"/>
              <a:ext cx="29250" cy="99275"/>
            </a:xfrm>
            <a:custGeom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6618700" y="1751775"/>
              <a:ext cx="96850" cy="146750"/>
            </a:xfrm>
            <a:custGeom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5" name="Shape 535"/>
            <p:cNvSpPr/>
            <p:nvPr/>
          </p:nvSpPr>
          <p:spPr>
            <a:xfrm>
              <a:off x="6721600" y="1660450"/>
              <a:ext cx="278900" cy="329425"/>
            </a:xfrm>
            <a:custGeom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6" name="Shape 536"/>
            <p:cNvSpPr/>
            <p:nvPr/>
          </p:nvSpPr>
          <p:spPr>
            <a:xfrm>
              <a:off x="7006550" y="1635475"/>
              <a:ext cx="34750" cy="378750"/>
            </a:xfrm>
            <a:custGeom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Shape 537"/>
          <p:cNvGrpSpPr/>
          <p:nvPr/>
        </p:nvGrpSpPr>
        <p:grpSpPr>
          <a:xfrm>
            <a:off x="370746" y="2085798"/>
            <a:ext cx="304008" cy="326513"/>
            <a:chOff x="616425" y="2329600"/>
            <a:chExt cx="361700" cy="388475"/>
          </a:xfrm>
        </p:grpSpPr>
        <p:sp>
          <p:nvSpPr>
            <p:cNvPr id="538" name="Shape 538"/>
            <p:cNvSpPr/>
            <p:nvPr/>
          </p:nvSpPr>
          <p:spPr>
            <a:xfrm>
              <a:off x="616425" y="2329600"/>
              <a:ext cx="361700" cy="388475"/>
            </a:xfrm>
            <a:custGeom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704725" y="2545750"/>
              <a:ext cx="185125" cy="25"/>
            </a:xfrm>
            <a:custGeom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811875" y="2626125"/>
              <a:ext cx="31075" cy="31075"/>
            </a:xfrm>
            <a:custGeom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751000" y="2568275"/>
              <a:ext cx="54200" cy="53600"/>
            </a:xfrm>
            <a:custGeom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769875" y="2662650"/>
              <a:ext cx="23775" cy="23775"/>
            </a:xfrm>
            <a:custGeom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799700" y="2503125"/>
              <a:ext cx="24375" cy="23775"/>
            </a:xfrm>
            <a:custGeom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766825" y="2388050"/>
              <a:ext cx="60925" cy="25"/>
            </a:xfrm>
            <a:custGeom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769875" y="2456250"/>
              <a:ext cx="31075" cy="31075"/>
            </a:xfrm>
            <a:custGeom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Shape 546"/>
          <p:cNvGrpSpPr/>
          <p:nvPr/>
        </p:nvGrpSpPr>
        <p:grpSpPr>
          <a:xfrm>
            <a:off x="927557" y="2088865"/>
            <a:ext cx="320377" cy="320377"/>
            <a:chOff x="1278900" y="2333250"/>
            <a:chExt cx="381175" cy="381175"/>
          </a:xfrm>
        </p:grpSpPr>
        <p:sp>
          <p:nvSpPr>
            <p:cNvPr id="547" name="Shape 547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1492520" y="2088865"/>
            <a:ext cx="320398" cy="320377"/>
            <a:chOff x="1951075" y="2333250"/>
            <a:chExt cx="381200" cy="381175"/>
          </a:xfrm>
        </p:grpSpPr>
        <p:sp>
          <p:nvSpPr>
            <p:cNvPr id="552" name="Shape 552"/>
            <p:cNvSpPr/>
            <p:nvPr/>
          </p:nvSpPr>
          <p:spPr>
            <a:xfrm>
              <a:off x="1951075" y="2333250"/>
              <a:ext cx="381200" cy="381175"/>
            </a:xfrm>
            <a:custGeom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21976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20418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2041800" y="2584100"/>
              <a:ext cx="199750" cy="41425"/>
            </a:xfrm>
            <a:custGeom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Shape 556"/>
          <p:cNvGrpSpPr/>
          <p:nvPr/>
        </p:nvGrpSpPr>
        <p:grpSpPr>
          <a:xfrm>
            <a:off x="2057504" y="2088865"/>
            <a:ext cx="320377" cy="320377"/>
            <a:chOff x="2623275" y="2333250"/>
            <a:chExt cx="381175" cy="381175"/>
          </a:xfrm>
        </p:grpSpPr>
        <p:sp>
          <p:nvSpPr>
            <p:cNvPr id="557" name="Shape 557"/>
            <p:cNvSpPr/>
            <p:nvPr/>
          </p:nvSpPr>
          <p:spPr>
            <a:xfrm>
              <a:off x="2623275" y="2333250"/>
              <a:ext cx="381175" cy="381175"/>
            </a:xfrm>
            <a:custGeom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8" name="Shape 558"/>
            <p:cNvSpPr/>
            <p:nvPr/>
          </p:nvSpPr>
          <p:spPr>
            <a:xfrm>
              <a:off x="2869875" y="2503125"/>
              <a:ext cx="43875" cy="47525"/>
            </a:xfrm>
            <a:custGeom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2714000" y="2503125"/>
              <a:ext cx="43875" cy="47525"/>
            </a:xfrm>
            <a:custGeom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2810200" y="2595675"/>
              <a:ext cx="99875" cy="31075"/>
            </a:xfrm>
            <a:custGeom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Shape 561"/>
          <p:cNvGrpSpPr/>
          <p:nvPr/>
        </p:nvGrpSpPr>
        <p:grpSpPr>
          <a:xfrm>
            <a:off x="2697208" y="2033603"/>
            <a:ext cx="170936" cy="426826"/>
            <a:chOff x="3384375" y="2267500"/>
            <a:chExt cx="203375" cy="507825"/>
          </a:xfrm>
        </p:grpSpPr>
        <p:sp>
          <p:nvSpPr>
            <p:cNvPr id="562" name="Shape 562"/>
            <p:cNvSpPr/>
            <p:nvPr/>
          </p:nvSpPr>
          <p:spPr>
            <a:xfrm>
              <a:off x="3384375" y="2373425"/>
              <a:ext cx="203375" cy="401900"/>
            </a:xfrm>
            <a:custGeom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3" name="Shape 563"/>
            <p:cNvSpPr/>
            <p:nvPr/>
          </p:nvSpPr>
          <p:spPr>
            <a:xfrm>
              <a:off x="3443425" y="2267500"/>
              <a:ext cx="85275" cy="93775"/>
            </a:xfrm>
            <a:custGeom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565" name="Shape 565"/>
            <p:cNvSpPr/>
            <p:nvPr/>
          </p:nvSpPr>
          <p:spPr>
            <a:xfrm>
              <a:off x="4747025" y="2427025"/>
              <a:ext cx="166850" cy="283750"/>
            </a:xfrm>
            <a:custGeom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4792100" y="2332025"/>
              <a:ext cx="76725" cy="84050"/>
            </a:xfrm>
            <a:custGeom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Shape 567"/>
          <p:cNvGrpSpPr/>
          <p:nvPr/>
        </p:nvGrpSpPr>
        <p:grpSpPr>
          <a:xfrm>
            <a:off x="3274989" y="2035641"/>
            <a:ext cx="145343" cy="422729"/>
            <a:chOff x="4071800" y="2269925"/>
            <a:chExt cx="172925" cy="502950"/>
          </a:xfrm>
        </p:grpSpPr>
        <p:sp>
          <p:nvSpPr>
            <p:cNvPr id="568" name="Shape 568"/>
            <p:cNvSpPr/>
            <p:nvPr/>
          </p:nvSpPr>
          <p:spPr>
            <a:xfrm>
              <a:off x="4118075" y="2269925"/>
              <a:ext cx="80375" cy="91350"/>
            </a:xfrm>
            <a:custGeom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071800" y="2372825"/>
              <a:ext cx="172925" cy="400050"/>
            </a:xfrm>
            <a:custGeom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70" name="Shape 570"/>
          <p:cNvSpPr/>
          <p:nvPr/>
        </p:nvSpPr>
        <p:spPr>
          <a:xfrm>
            <a:off x="4317610" y="2080241"/>
            <a:ext cx="320377" cy="337775"/>
          </a:xfrm>
          <a:custGeom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71" name="Shape 571"/>
          <p:cNvGrpSpPr/>
          <p:nvPr/>
        </p:nvGrpSpPr>
        <p:grpSpPr>
          <a:xfrm>
            <a:off x="4872695" y="2086302"/>
            <a:ext cx="345970" cy="325504"/>
            <a:chOff x="5972700" y="2330200"/>
            <a:chExt cx="411625" cy="387275"/>
          </a:xfrm>
        </p:grpSpPr>
        <p:sp>
          <p:nvSpPr>
            <p:cNvPr id="572" name="Shape 572"/>
            <p:cNvSpPr/>
            <p:nvPr/>
          </p:nvSpPr>
          <p:spPr>
            <a:xfrm>
              <a:off x="5972700" y="2476950"/>
              <a:ext cx="98050" cy="219825"/>
            </a:xfrm>
            <a:custGeom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078025" y="2330200"/>
              <a:ext cx="306300" cy="387275"/>
            </a:xfrm>
            <a:custGeom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467992" y="2614430"/>
            <a:ext cx="109538" cy="399195"/>
            <a:chOff x="732125" y="2958550"/>
            <a:chExt cx="130325" cy="474950"/>
          </a:xfrm>
        </p:grpSpPr>
        <p:sp>
          <p:nvSpPr>
            <p:cNvPr id="575" name="Shape 575"/>
            <p:cNvSpPr/>
            <p:nvPr/>
          </p:nvSpPr>
          <p:spPr>
            <a:xfrm>
              <a:off x="732125" y="2958550"/>
              <a:ext cx="130325" cy="474950"/>
            </a:xfrm>
            <a:custGeom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756475" y="3090675"/>
              <a:ext cx="81625" cy="318475"/>
            </a:xfrm>
            <a:custGeom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802750" y="312905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802750" y="316252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802750" y="3196025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802750" y="3229500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802750" y="3263000"/>
              <a:ext cx="13425" cy="25"/>
            </a:xfrm>
            <a:custGeom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802750" y="3296475"/>
              <a:ext cx="13425" cy="25"/>
            </a:xfrm>
            <a:custGeom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3" name="Shape 583"/>
          <p:cNvSpPr/>
          <p:nvPr/>
        </p:nvSpPr>
        <p:spPr>
          <a:xfrm>
            <a:off x="1484912" y="2598659"/>
            <a:ext cx="335737" cy="430924"/>
          </a:xfrm>
          <a:custGeom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/>
          <p:nvPr/>
        </p:nvSpPr>
        <p:spPr>
          <a:xfrm>
            <a:off x="963404" y="2598659"/>
            <a:ext cx="248745" cy="430924"/>
          </a:xfrm>
          <a:custGeom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5" name="Shape 585"/>
          <p:cNvGrpSpPr/>
          <p:nvPr/>
        </p:nvGrpSpPr>
        <p:grpSpPr>
          <a:xfrm>
            <a:off x="2023737" y="2627227"/>
            <a:ext cx="387932" cy="367466"/>
            <a:chOff x="2583100" y="2973775"/>
            <a:chExt cx="461550" cy="437200"/>
          </a:xfrm>
        </p:grpSpPr>
        <p:sp>
          <p:nvSpPr>
            <p:cNvPr id="586" name="Shape 586"/>
            <p:cNvSpPr/>
            <p:nvPr/>
          </p:nvSpPr>
          <p:spPr>
            <a:xfrm>
              <a:off x="2701225" y="3315975"/>
              <a:ext cx="225300" cy="95000"/>
            </a:xfrm>
            <a:custGeom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2583100" y="2973775"/>
              <a:ext cx="461550" cy="336125"/>
            </a:xfrm>
            <a:custGeom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Shape 588"/>
          <p:cNvSpPr/>
          <p:nvPr/>
        </p:nvSpPr>
        <p:spPr>
          <a:xfrm>
            <a:off x="3734681" y="2636021"/>
            <a:ext cx="356203" cy="356203"/>
          </a:xfrm>
          <a:custGeom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589" name="Shape 589"/>
          <p:cNvGrpSpPr/>
          <p:nvPr/>
        </p:nvGrpSpPr>
        <p:grpSpPr>
          <a:xfrm>
            <a:off x="4263186" y="2655383"/>
            <a:ext cx="435021" cy="323445"/>
            <a:chOff x="5247525" y="3007275"/>
            <a:chExt cx="517575" cy="384825"/>
          </a:xfrm>
        </p:grpSpPr>
        <p:sp>
          <p:nvSpPr>
            <p:cNvPr id="590" name="Shape 590"/>
            <p:cNvSpPr/>
            <p:nvPr/>
          </p:nvSpPr>
          <p:spPr>
            <a:xfrm>
              <a:off x="5247525" y="3007275"/>
              <a:ext cx="348900" cy="348900"/>
            </a:xfrm>
            <a:custGeom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566575" y="3193575"/>
              <a:ext cx="198525" cy="198525"/>
            </a:xfrm>
            <a:custGeom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" name="Shape 592"/>
          <p:cNvGrpSpPr/>
          <p:nvPr/>
        </p:nvGrpSpPr>
        <p:grpSpPr>
          <a:xfrm>
            <a:off x="3174171" y="2636955"/>
            <a:ext cx="342881" cy="350068"/>
            <a:chOff x="3951850" y="2985350"/>
            <a:chExt cx="407950" cy="416500"/>
          </a:xfrm>
        </p:grpSpPr>
        <p:sp>
          <p:nvSpPr>
            <p:cNvPr id="593" name="Shape 593"/>
            <p:cNvSpPr/>
            <p:nvPr/>
          </p:nvSpPr>
          <p:spPr>
            <a:xfrm>
              <a:off x="3951850" y="2985350"/>
              <a:ext cx="314800" cy="314825"/>
            </a:xfrm>
            <a:custGeom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3988375" y="3021875"/>
              <a:ext cx="241750" cy="241750"/>
            </a:xfrm>
            <a:custGeom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4024300" y="3058425"/>
              <a:ext cx="84650" cy="84650"/>
            </a:xfrm>
            <a:custGeom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4205750" y="3248375"/>
              <a:ext cx="154050" cy="153475"/>
            </a:xfrm>
            <a:custGeom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Shape 597"/>
          <p:cNvGrpSpPr/>
          <p:nvPr/>
        </p:nvGrpSpPr>
        <p:grpSpPr>
          <a:xfrm>
            <a:off x="330844" y="3226503"/>
            <a:ext cx="397136" cy="305017"/>
            <a:chOff x="568950" y="3686775"/>
            <a:chExt cx="472500" cy="362900"/>
          </a:xfrm>
        </p:grpSpPr>
        <p:sp>
          <p:nvSpPr>
            <p:cNvPr id="598" name="Shape 598"/>
            <p:cNvSpPr/>
            <p:nvPr/>
          </p:nvSpPr>
          <p:spPr>
            <a:xfrm>
              <a:off x="568950" y="3686775"/>
              <a:ext cx="472500" cy="362900"/>
            </a:xfrm>
            <a:custGeom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645650" y="3820725"/>
              <a:ext cx="34125" cy="34125"/>
            </a:xfrm>
            <a:custGeom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747950" y="3753750"/>
              <a:ext cx="85275" cy="12200"/>
            </a:xfrm>
            <a:custGeom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01" name="Shape 601"/>
          <p:cNvSpPr/>
          <p:nvPr/>
        </p:nvSpPr>
        <p:spPr>
          <a:xfrm>
            <a:off x="4907685" y="2619652"/>
            <a:ext cx="270220" cy="388962"/>
          </a:xfrm>
          <a:custGeom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02" name="Shape 602"/>
          <p:cNvGrpSpPr/>
          <p:nvPr/>
        </p:nvGrpSpPr>
        <p:grpSpPr>
          <a:xfrm>
            <a:off x="898896" y="3252096"/>
            <a:ext cx="377699" cy="253852"/>
            <a:chOff x="1244800" y="3717225"/>
            <a:chExt cx="449375" cy="302025"/>
          </a:xfrm>
        </p:grpSpPr>
        <p:sp>
          <p:nvSpPr>
            <p:cNvPr id="603" name="Shape 603"/>
            <p:cNvSpPr/>
            <p:nvPr/>
          </p:nvSpPr>
          <p:spPr>
            <a:xfrm>
              <a:off x="1244800" y="3717225"/>
              <a:ext cx="449375" cy="302025"/>
            </a:xfrm>
            <a:custGeom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244800" y="3795150"/>
              <a:ext cx="449375" cy="25"/>
            </a:xfrm>
            <a:custGeom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244800" y="3853000"/>
              <a:ext cx="449375" cy="25"/>
            </a:xfrm>
            <a:custGeom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1302625" y="3893800"/>
              <a:ext cx="161375" cy="25"/>
            </a:xfrm>
            <a:custGeom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302625" y="3933975"/>
              <a:ext cx="110250" cy="25"/>
            </a:xfrm>
            <a:custGeom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1572975" y="3899875"/>
              <a:ext cx="62125" cy="40225"/>
            </a:xfrm>
            <a:custGeom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Shape 609"/>
          <p:cNvGrpSpPr/>
          <p:nvPr/>
        </p:nvGrpSpPr>
        <p:grpSpPr>
          <a:xfrm>
            <a:off x="1468986" y="3232639"/>
            <a:ext cx="367466" cy="287114"/>
            <a:chOff x="1923075" y="3694075"/>
            <a:chExt cx="437200" cy="341600"/>
          </a:xfrm>
        </p:grpSpPr>
        <p:sp>
          <p:nvSpPr>
            <p:cNvPr id="610" name="Shape 610"/>
            <p:cNvSpPr/>
            <p:nvPr/>
          </p:nvSpPr>
          <p:spPr>
            <a:xfrm>
              <a:off x="22476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2035100" y="3983300"/>
              <a:ext cx="52400" cy="52375"/>
            </a:xfrm>
            <a:custGeom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923075" y="3694075"/>
              <a:ext cx="437200" cy="280100"/>
            </a:xfrm>
            <a:custGeom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2261000" y="3781750"/>
              <a:ext cx="48725" cy="108400"/>
            </a:xfrm>
            <a:custGeom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4" name="Shape 614"/>
            <p:cNvSpPr/>
            <p:nvPr/>
          </p:nvSpPr>
          <p:spPr>
            <a:xfrm>
              <a:off x="2225675" y="3780550"/>
              <a:ext cx="32300" cy="113875"/>
            </a:xfrm>
            <a:custGeom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190375" y="3779325"/>
              <a:ext cx="15850" cy="119350"/>
            </a:xfrm>
            <a:custGeom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154450" y="3777500"/>
              <a:ext cx="1250" cy="126050"/>
            </a:xfrm>
            <a:custGeom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103300" y="3776275"/>
              <a:ext cx="17075" cy="131550"/>
            </a:xfrm>
            <a:custGeom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2051550" y="3775050"/>
              <a:ext cx="34125" cy="137025"/>
            </a:xfrm>
            <a:custGeom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Shape 619"/>
          <p:cNvGrpSpPr/>
          <p:nvPr/>
        </p:nvGrpSpPr>
        <p:grpSpPr>
          <a:xfrm>
            <a:off x="2037542" y="3228037"/>
            <a:ext cx="360301" cy="295813"/>
            <a:chOff x="2599525" y="3688600"/>
            <a:chExt cx="428675" cy="351950"/>
          </a:xfrm>
        </p:grpSpPr>
        <p:sp>
          <p:nvSpPr>
            <p:cNvPr id="620" name="Shape 620"/>
            <p:cNvSpPr/>
            <p:nvPr/>
          </p:nvSpPr>
          <p:spPr>
            <a:xfrm>
              <a:off x="2599525" y="3688600"/>
              <a:ext cx="428675" cy="168675"/>
            </a:xfrm>
            <a:custGeom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2792550" y="3862125"/>
              <a:ext cx="42650" cy="23775"/>
            </a:xfrm>
            <a:custGeom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2599525" y="3852375"/>
              <a:ext cx="428675" cy="188175"/>
            </a:xfrm>
            <a:custGeom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" name="Shape 623"/>
          <p:cNvGrpSpPr/>
          <p:nvPr/>
        </p:nvGrpSpPr>
        <p:grpSpPr>
          <a:xfrm>
            <a:off x="2619924" y="3207571"/>
            <a:ext cx="333699" cy="329076"/>
            <a:chOff x="3292425" y="3664250"/>
            <a:chExt cx="397025" cy="391525"/>
          </a:xfrm>
        </p:grpSpPr>
        <p:sp>
          <p:nvSpPr>
            <p:cNvPr id="624" name="Shape 624"/>
            <p:cNvSpPr/>
            <p:nvPr/>
          </p:nvSpPr>
          <p:spPr>
            <a:xfrm>
              <a:off x="3292425" y="3680675"/>
              <a:ext cx="375100" cy="375100"/>
            </a:xfrm>
            <a:custGeom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3504325" y="3664250"/>
              <a:ext cx="131525" cy="153450"/>
            </a:xfrm>
            <a:custGeom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3501875" y="3749500"/>
              <a:ext cx="187575" cy="96825"/>
            </a:xfrm>
            <a:custGeom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3157781" y="3250037"/>
            <a:ext cx="369525" cy="268182"/>
            <a:chOff x="3932350" y="3714775"/>
            <a:chExt cx="439650" cy="319075"/>
          </a:xfrm>
        </p:grpSpPr>
        <p:sp>
          <p:nvSpPr>
            <p:cNvPr id="628" name="Shape 628"/>
            <p:cNvSpPr/>
            <p:nvPr/>
          </p:nvSpPr>
          <p:spPr>
            <a:xfrm>
              <a:off x="3932350" y="3714775"/>
              <a:ext cx="439650" cy="319075"/>
            </a:xfrm>
            <a:custGeom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39701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278800" y="3862750"/>
              <a:ext cx="77350" cy="132750"/>
            </a:xfrm>
            <a:custGeom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073000" y="3716600"/>
              <a:ext cx="77350" cy="278900"/>
            </a:xfrm>
            <a:custGeom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4175900" y="3787250"/>
              <a:ext cx="77350" cy="208250"/>
            </a:xfrm>
            <a:custGeom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3722765" y="3250037"/>
            <a:ext cx="369504" cy="268182"/>
            <a:chOff x="4604550" y="3714775"/>
            <a:chExt cx="439625" cy="319075"/>
          </a:xfrm>
        </p:grpSpPr>
        <p:sp>
          <p:nvSpPr>
            <p:cNvPr id="634" name="Shape 634"/>
            <p:cNvSpPr/>
            <p:nvPr/>
          </p:nvSpPr>
          <p:spPr>
            <a:xfrm>
              <a:off x="4604550" y="3714775"/>
              <a:ext cx="439625" cy="319075"/>
            </a:xfrm>
            <a:custGeom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4647175" y="3761675"/>
              <a:ext cx="354400" cy="213725"/>
            </a:xfrm>
            <a:custGeom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4301050" y="3222406"/>
            <a:ext cx="353136" cy="313737"/>
            <a:chOff x="5292575" y="3681900"/>
            <a:chExt cx="420150" cy="373275"/>
          </a:xfrm>
        </p:grpSpPr>
        <p:sp>
          <p:nvSpPr>
            <p:cNvPr id="637" name="Shape 637"/>
            <p:cNvSpPr/>
            <p:nvPr/>
          </p:nvSpPr>
          <p:spPr>
            <a:xfrm>
              <a:off x="5292575" y="3706875"/>
              <a:ext cx="420150" cy="266700"/>
            </a:xfrm>
            <a:custGeom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5490475" y="3681900"/>
              <a:ext cx="24375" cy="25000"/>
            </a:xfrm>
            <a:custGeom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5358350" y="3973550"/>
              <a:ext cx="60900" cy="81625"/>
            </a:xfrm>
            <a:custGeom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5586050" y="3973550"/>
              <a:ext cx="60925" cy="81625"/>
            </a:xfrm>
            <a:custGeom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5316925" y="3731225"/>
              <a:ext cx="371450" cy="218000"/>
            </a:xfrm>
            <a:custGeom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5380250" y="3784800"/>
              <a:ext cx="230200" cy="115725"/>
            </a:xfrm>
            <a:custGeom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5547700" y="3779925"/>
              <a:ext cx="68825" cy="68825"/>
            </a:xfrm>
            <a:custGeom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Shape 644"/>
          <p:cNvGrpSpPr/>
          <p:nvPr/>
        </p:nvGrpSpPr>
        <p:grpSpPr>
          <a:xfrm>
            <a:off x="4846073" y="3182482"/>
            <a:ext cx="393059" cy="393059"/>
            <a:chOff x="5941025" y="3634400"/>
            <a:chExt cx="467650" cy="467650"/>
          </a:xfrm>
        </p:grpSpPr>
        <p:sp>
          <p:nvSpPr>
            <p:cNvPr id="645" name="Shape 645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5436146" y="3207571"/>
            <a:ext cx="342881" cy="342902"/>
            <a:chOff x="6643075" y="3664250"/>
            <a:chExt cx="407950" cy="407975"/>
          </a:xfrm>
        </p:grpSpPr>
        <p:sp>
          <p:nvSpPr>
            <p:cNvPr id="652" name="Shape 652"/>
            <p:cNvSpPr/>
            <p:nvPr/>
          </p:nvSpPr>
          <p:spPr>
            <a:xfrm>
              <a:off x="6794075" y="3815250"/>
              <a:ext cx="211300" cy="211300"/>
            </a:xfrm>
            <a:custGeom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643075" y="3664250"/>
              <a:ext cx="407950" cy="407975"/>
            </a:xfrm>
            <a:custGeom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336979" y="3758224"/>
            <a:ext cx="371564" cy="371543"/>
            <a:chOff x="576250" y="4319400"/>
            <a:chExt cx="442075" cy="442050"/>
          </a:xfrm>
        </p:grpSpPr>
        <p:sp>
          <p:nvSpPr>
            <p:cNvPr id="655" name="Shape 655"/>
            <p:cNvSpPr/>
            <p:nvPr/>
          </p:nvSpPr>
          <p:spPr>
            <a:xfrm>
              <a:off x="576250" y="4319400"/>
              <a:ext cx="442075" cy="442050"/>
            </a:xfrm>
            <a:custGeom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595725" y="4668875"/>
              <a:ext cx="73100" cy="73100"/>
            </a:xfrm>
            <a:custGeom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52350" y="4711500"/>
              <a:ext cx="46925" cy="46925"/>
            </a:xfrm>
            <a:custGeom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579300" y="4638450"/>
              <a:ext cx="46900" cy="46900"/>
            </a:xfrm>
            <a:custGeom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659" name="Shape 659"/>
          <p:cNvSpPr/>
          <p:nvPr/>
        </p:nvSpPr>
        <p:spPr>
          <a:xfrm>
            <a:off x="886643" y="3830522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0" name="Shape 660"/>
          <p:cNvSpPr/>
          <p:nvPr/>
        </p:nvSpPr>
        <p:spPr>
          <a:xfrm>
            <a:off x="3177366" y="3773702"/>
            <a:ext cx="340843" cy="340864"/>
          </a:xfrm>
          <a:custGeom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1" name="Shape 661"/>
          <p:cNvSpPr/>
          <p:nvPr/>
        </p:nvSpPr>
        <p:spPr>
          <a:xfrm>
            <a:off x="2612360" y="3795199"/>
            <a:ext cx="340843" cy="297873"/>
          </a:xfrm>
          <a:custGeom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2" name="Shape 662"/>
          <p:cNvSpPr/>
          <p:nvPr/>
        </p:nvSpPr>
        <p:spPr>
          <a:xfrm>
            <a:off x="3740837" y="3772168"/>
            <a:ext cx="343911" cy="343932"/>
          </a:xfrm>
          <a:custGeom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663" name="Shape 663"/>
          <p:cNvGrpSpPr/>
          <p:nvPr/>
        </p:nvGrpSpPr>
        <p:grpSpPr>
          <a:xfrm>
            <a:off x="4280584" y="3777157"/>
            <a:ext cx="394068" cy="325504"/>
            <a:chOff x="5268225" y="4341925"/>
            <a:chExt cx="468850" cy="387275"/>
          </a:xfrm>
        </p:grpSpPr>
        <p:sp>
          <p:nvSpPr>
            <p:cNvPr id="664" name="Shape 664"/>
            <p:cNvSpPr/>
            <p:nvPr/>
          </p:nvSpPr>
          <p:spPr>
            <a:xfrm>
              <a:off x="5652425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5287100" y="4676800"/>
              <a:ext cx="65775" cy="52400"/>
            </a:xfrm>
            <a:custGeom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5268225" y="4341925"/>
              <a:ext cx="468850" cy="333075"/>
            </a:xfrm>
            <a:custGeom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5351025" y="4375400"/>
              <a:ext cx="303250" cy="149825"/>
            </a:xfrm>
            <a:custGeom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5326675" y="4569025"/>
              <a:ext cx="81000" cy="65175"/>
            </a:xfrm>
            <a:custGeom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5447225" y="4615925"/>
              <a:ext cx="110850" cy="25"/>
            </a:xfrm>
            <a:custGeom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439925" y="4589125"/>
              <a:ext cx="125450" cy="25"/>
            </a:xfrm>
            <a:custGeom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5597625" y="4569025"/>
              <a:ext cx="81000" cy="65175"/>
            </a:xfrm>
            <a:custGeom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4865530" y="3766924"/>
            <a:ext cx="354144" cy="354144"/>
            <a:chOff x="5964175" y="4329750"/>
            <a:chExt cx="421350" cy="421350"/>
          </a:xfrm>
        </p:grpSpPr>
        <p:sp>
          <p:nvSpPr>
            <p:cNvPr id="673" name="Shape 673"/>
            <p:cNvSpPr/>
            <p:nvPr/>
          </p:nvSpPr>
          <p:spPr>
            <a:xfrm>
              <a:off x="5964175" y="4329750"/>
              <a:ext cx="421350" cy="421350"/>
            </a:xfrm>
            <a:custGeom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322800" y="4360800"/>
              <a:ext cx="31675" cy="30475"/>
            </a:xfrm>
            <a:custGeom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901438" y="4331908"/>
            <a:ext cx="372593" cy="360301"/>
            <a:chOff x="1247825" y="5001950"/>
            <a:chExt cx="443300" cy="428675"/>
          </a:xfrm>
        </p:grpSpPr>
        <p:sp>
          <p:nvSpPr>
            <p:cNvPr id="676" name="Shape 676"/>
            <p:cNvSpPr/>
            <p:nvPr/>
          </p:nvSpPr>
          <p:spPr>
            <a:xfrm>
              <a:off x="1247825" y="5168175"/>
              <a:ext cx="373875" cy="221650"/>
            </a:xfrm>
            <a:custGeom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1275850" y="5209575"/>
              <a:ext cx="60900" cy="87075"/>
            </a:xfrm>
            <a:custGeom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1247825" y="5391625"/>
              <a:ext cx="443300" cy="39000"/>
            </a:xfrm>
            <a:custGeom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145485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1411025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1498700" y="5001950"/>
              <a:ext cx="16450" cy="114475"/>
            </a:xfrm>
            <a:custGeom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1499685" y="4313984"/>
            <a:ext cx="306068" cy="389991"/>
            <a:chOff x="1959600" y="4980625"/>
            <a:chExt cx="364150" cy="464000"/>
          </a:xfrm>
        </p:grpSpPr>
        <p:sp>
          <p:nvSpPr>
            <p:cNvPr id="683" name="Shape 683"/>
            <p:cNvSpPr/>
            <p:nvPr/>
          </p:nvSpPr>
          <p:spPr>
            <a:xfrm>
              <a:off x="1959600" y="4980625"/>
              <a:ext cx="364150" cy="239325"/>
            </a:xfrm>
            <a:custGeom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2053375" y="5121275"/>
              <a:ext cx="176600" cy="25"/>
            </a:xfrm>
            <a:custGeom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2104525" y="5121275"/>
              <a:ext cx="74300" cy="323350"/>
            </a:xfrm>
            <a:custGeom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2166625" y="5023850"/>
              <a:ext cx="85275" cy="85275"/>
            </a:xfrm>
            <a:custGeom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2031450" y="5023850"/>
              <a:ext cx="85275" cy="85275"/>
            </a:xfrm>
            <a:custGeom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1979100" y="5219925"/>
              <a:ext cx="125450" cy="224700"/>
            </a:xfrm>
            <a:custGeom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2178800" y="5219925"/>
              <a:ext cx="125450" cy="224700"/>
            </a:xfrm>
            <a:custGeom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Shape 690"/>
          <p:cNvGrpSpPr/>
          <p:nvPr/>
        </p:nvGrpSpPr>
        <p:grpSpPr>
          <a:xfrm>
            <a:off x="2042165" y="4328840"/>
            <a:ext cx="351076" cy="360805"/>
            <a:chOff x="2605025" y="4998300"/>
            <a:chExt cx="417700" cy="429275"/>
          </a:xfrm>
        </p:grpSpPr>
        <p:sp>
          <p:nvSpPr>
            <p:cNvPr id="691" name="Shape 691"/>
            <p:cNvSpPr/>
            <p:nvPr/>
          </p:nvSpPr>
          <p:spPr>
            <a:xfrm>
              <a:off x="2819350" y="5216875"/>
              <a:ext cx="202150" cy="210700"/>
            </a:xfrm>
            <a:custGeom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2" name="Shape 692"/>
            <p:cNvSpPr/>
            <p:nvPr/>
          </p:nvSpPr>
          <p:spPr>
            <a:xfrm>
              <a:off x="2606225" y="4998300"/>
              <a:ext cx="203400" cy="207650"/>
            </a:xfrm>
            <a:custGeom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3" name="Shape 693"/>
            <p:cNvSpPr/>
            <p:nvPr/>
          </p:nvSpPr>
          <p:spPr>
            <a:xfrm>
              <a:off x="2605025" y="5003775"/>
              <a:ext cx="417700" cy="417700"/>
            </a:xfrm>
            <a:custGeom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Shape 694"/>
          <p:cNvGrpSpPr/>
          <p:nvPr/>
        </p:nvGrpSpPr>
        <p:grpSpPr>
          <a:xfrm>
            <a:off x="2572856" y="4331908"/>
            <a:ext cx="419661" cy="349542"/>
            <a:chOff x="3236425" y="5001950"/>
            <a:chExt cx="499300" cy="415875"/>
          </a:xfrm>
        </p:grpSpPr>
        <p:sp>
          <p:nvSpPr>
            <p:cNvPr id="695" name="Shape 695"/>
            <p:cNvSpPr/>
            <p:nvPr/>
          </p:nvSpPr>
          <p:spPr>
            <a:xfrm>
              <a:off x="3236425" y="5309425"/>
              <a:ext cx="499300" cy="108400"/>
            </a:xfrm>
            <a:custGeom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3294875" y="5330725"/>
              <a:ext cx="382400" cy="25"/>
            </a:xfrm>
            <a:custGeom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3280250" y="5162675"/>
              <a:ext cx="411625" cy="140075"/>
            </a:xfrm>
            <a:custGeom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3471450" y="5001950"/>
              <a:ext cx="17075" cy="114475"/>
            </a:xfrm>
            <a:custGeom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3427600" y="5001950"/>
              <a:ext cx="17075" cy="114475"/>
            </a:xfrm>
            <a:custGeom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3515275" y="5001950"/>
              <a:ext cx="16475" cy="114475"/>
            </a:xfrm>
            <a:custGeom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3187976" y="4313984"/>
            <a:ext cx="319368" cy="380263"/>
            <a:chOff x="3968275" y="4980625"/>
            <a:chExt cx="379975" cy="452425"/>
          </a:xfrm>
        </p:grpSpPr>
        <p:sp>
          <p:nvSpPr>
            <p:cNvPr id="702" name="Shape 702"/>
            <p:cNvSpPr/>
            <p:nvPr/>
          </p:nvSpPr>
          <p:spPr>
            <a:xfrm>
              <a:off x="4168000" y="4980625"/>
              <a:ext cx="85875" cy="102325"/>
            </a:xfrm>
            <a:custGeom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968275" y="5043350"/>
              <a:ext cx="379975" cy="389700"/>
            </a:xfrm>
            <a:custGeom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031000" y="5150500"/>
              <a:ext cx="54200" cy="61525"/>
            </a:xfrm>
            <a:custGeom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4843509" y="4398938"/>
            <a:ext cx="404322" cy="220084"/>
            <a:chOff x="5937975" y="5081700"/>
            <a:chExt cx="481050" cy="261850"/>
          </a:xfrm>
        </p:grpSpPr>
        <p:sp>
          <p:nvSpPr>
            <p:cNvPr id="706" name="Shape 706"/>
            <p:cNvSpPr/>
            <p:nvPr/>
          </p:nvSpPr>
          <p:spPr>
            <a:xfrm>
              <a:off x="6104200" y="5081700"/>
              <a:ext cx="314825" cy="215575"/>
            </a:xfrm>
            <a:custGeom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5937975" y="5210175"/>
              <a:ext cx="333700" cy="133375"/>
            </a:xfrm>
            <a:custGeom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6352025" y="5109100"/>
              <a:ext cx="19500" cy="18900"/>
            </a:xfrm>
            <a:custGeom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5461718" y="4356471"/>
            <a:ext cx="290182" cy="333678"/>
            <a:chOff x="6673500" y="5031175"/>
            <a:chExt cx="345250" cy="397000"/>
          </a:xfrm>
        </p:grpSpPr>
        <p:sp>
          <p:nvSpPr>
            <p:cNvPr id="710" name="Shape 710"/>
            <p:cNvSpPr/>
            <p:nvPr/>
          </p:nvSpPr>
          <p:spPr>
            <a:xfrm>
              <a:off x="6731950" y="5031175"/>
              <a:ext cx="105375" cy="147375"/>
            </a:xfrm>
            <a:custGeom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1" name="Shape 711"/>
            <p:cNvSpPr/>
            <p:nvPr/>
          </p:nvSpPr>
          <p:spPr>
            <a:xfrm>
              <a:off x="6673500" y="5146850"/>
              <a:ext cx="84050" cy="116925"/>
            </a:xfrm>
            <a:custGeom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6859225" y="5033600"/>
              <a:ext cx="105350" cy="144950"/>
            </a:xfrm>
            <a:custGeom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6931675" y="5150500"/>
              <a:ext cx="87075" cy="115725"/>
            </a:xfrm>
            <a:custGeom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6715525" y="5180350"/>
              <a:ext cx="263050" cy="247825"/>
            </a:xfrm>
            <a:custGeom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3153705" y="381116"/>
            <a:ext cx="387932" cy="345970"/>
            <a:chOff x="3927500" y="301425"/>
            <a:chExt cx="461550" cy="411625"/>
          </a:xfrm>
        </p:grpSpPr>
        <p:sp>
          <p:nvSpPr>
            <p:cNvPr id="716" name="Shape 716"/>
            <p:cNvSpPr/>
            <p:nvPr/>
          </p:nvSpPr>
          <p:spPr>
            <a:xfrm>
              <a:off x="4080925" y="302050"/>
              <a:ext cx="154075" cy="411000"/>
            </a:xfrm>
            <a:custGeom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3927500" y="301425"/>
              <a:ext cx="153450" cy="406150"/>
            </a:xfrm>
            <a:custGeom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4234975" y="306925"/>
              <a:ext cx="154075" cy="405525"/>
            </a:xfrm>
            <a:custGeom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4295850" y="442075"/>
              <a:ext cx="46300" cy="26225"/>
            </a:xfrm>
            <a:custGeom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4296475" y="415900"/>
              <a:ext cx="45075" cy="78575"/>
            </a:xfrm>
            <a:custGeom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3968275" y="590050"/>
              <a:ext cx="25" cy="6100"/>
            </a:xfrm>
            <a:custGeom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3970725" y="558375"/>
              <a:ext cx="1850" cy="12200"/>
            </a:xfrm>
            <a:custGeom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3976200" y="527325"/>
              <a:ext cx="3675" cy="12200"/>
            </a:xfrm>
            <a:custGeom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3985950" y="498100"/>
              <a:ext cx="4875" cy="10975"/>
            </a:xfrm>
            <a:custGeom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4000550" y="471300"/>
              <a:ext cx="7325" cy="9775"/>
            </a:xfrm>
            <a:custGeom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4021250" y="450600"/>
              <a:ext cx="10375" cy="6725"/>
            </a:xfrm>
            <a:custGeom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7" name="Shape 727"/>
            <p:cNvSpPr/>
            <p:nvPr/>
          </p:nvSpPr>
          <p:spPr>
            <a:xfrm>
              <a:off x="4049250" y="440250"/>
              <a:ext cx="11600" cy="2475"/>
            </a:xfrm>
            <a:custGeom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4080325" y="439650"/>
              <a:ext cx="12200" cy="1850"/>
            </a:xfrm>
            <a:custGeom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4110150" y="450000"/>
              <a:ext cx="9150" cy="7950"/>
            </a:xfrm>
            <a:custGeom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4130250" y="473750"/>
              <a:ext cx="4900" cy="10975"/>
            </a:xfrm>
            <a:custGeom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4141800" y="502975"/>
              <a:ext cx="3700" cy="11600"/>
            </a:xfrm>
            <a:custGeom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4150950" y="533425"/>
              <a:ext cx="3675" cy="11575"/>
            </a:xfrm>
            <a:custGeom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4160675" y="563850"/>
              <a:ext cx="4900" cy="11000"/>
            </a:xfrm>
            <a:custGeom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4175300" y="591875"/>
              <a:ext cx="7325" cy="9150"/>
            </a:xfrm>
            <a:custGeom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4198425" y="613175"/>
              <a:ext cx="11000" cy="4900"/>
            </a:xfrm>
            <a:custGeom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6" name="Shape 736"/>
            <p:cNvSpPr/>
            <p:nvPr/>
          </p:nvSpPr>
          <p:spPr>
            <a:xfrm>
              <a:off x="4228275" y="621100"/>
              <a:ext cx="12200" cy="625"/>
            </a:xfrm>
            <a:custGeom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4259925" y="616225"/>
              <a:ext cx="11600" cy="3075"/>
            </a:xfrm>
            <a:custGeom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289775" y="602225"/>
              <a:ext cx="10375" cy="6725"/>
            </a:xfrm>
            <a:custGeom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313525" y="577875"/>
              <a:ext cx="6100" cy="10375"/>
            </a:xfrm>
            <a:custGeom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326300" y="547425"/>
              <a:ext cx="2450" cy="12200"/>
            </a:xfrm>
            <a:custGeom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4329350" y="515750"/>
              <a:ext cx="625" cy="12200"/>
            </a:xfrm>
            <a:custGeom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4325075" y="488975"/>
              <a:ext cx="1250" cy="6100"/>
            </a:xfrm>
            <a:custGeom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" name="Shape 743"/>
          <p:cNvGrpSpPr/>
          <p:nvPr/>
        </p:nvGrpSpPr>
        <p:grpSpPr>
          <a:xfrm>
            <a:off x="5441252" y="387777"/>
            <a:ext cx="332669" cy="332669"/>
            <a:chOff x="6649150" y="309350"/>
            <a:chExt cx="395800" cy="395800"/>
          </a:xfrm>
        </p:grpSpPr>
        <p:sp>
          <p:nvSpPr>
            <p:cNvPr id="744" name="Shape 744"/>
            <p:cNvSpPr/>
            <p:nvPr/>
          </p:nvSpPr>
          <p:spPr>
            <a:xfrm>
              <a:off x="6649150" y="309350"/>
              <a:ext cx="395800" cy="395800"/>
            </a:xfrm>
            <a:custGeom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6673500" y="333700"/>
              <a:ext cx="347100" cy="347100"/>
            </a:xfrm>
            <a:custGeom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6848850" y="397625"/>
              <a:ext cx="54825" cy="169300"/>
            </a:xfrm>
            <a:custGeom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6847025" y="333700"/>
              <a:ext cx="25" cy="29250"/>
            </a:xfrm>
            <a:custGeom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6760575" y="35685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6760575" y="356850"/>
              <a:ext cx="14025" cy="24975"/>
            </a:xfrm>
            <a:custGeom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6696650" y="420775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6696650" y="420775"/>
              <a:ext cx="24975" cy="14025"/>
            </a:xfrm>
            <a:custGeom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6673500" y="507225"/>
              <a:ext cx="29250" cy="25"/>
            </a:xfrm>
            <a:custGeom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6696650" y="59370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696650" y="579700"/>
              <a:ext cx="24975" cy="14025"/>
            </a:xfrm>
            <a:custGeom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6760575" y="632675"/>
              <a:ext cx="14025" cy="24975"/>
            </a:xfrm>
            <a:custGeom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760575" y="657625"/>
              <a:ext cx="25" cy="25"/>
            </a:xfrm>
            <a:custGeom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847025" y="651550"/>
              <a:ext cx="25" cy="29250"/>
            </a:xfrm>
            <a:custGeom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919500" y="632675"/>
              <a:ext cx="14025" cy="24975"/>
            </a:xfrm>
            <a:custGeom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933500" y="657625"/>
              <a:ext cx="25" cy="25"/>
            </a:xfrm>
            <a:custGeom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6972475" y="579700"/>
              <a:ext cx="24975" cy="14025"/>
            </a:xfrm>
            <a:custGeom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997425" y="593700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2" name="Shape 762"/>
            <p:cNvSpPr/>
            <p:nvPr/>
          </p:nvSpPr>
          <p:spPr>
            <a:xfrm>
              <a:off x="6991350" y="507225"/>
              <a:ext cx="29250" cy="25"/>
            </a:xfrm>
            <a:custGeom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3" name="Shape 763"/>
            <p:cNvSpPr/>
            <p:nvPr/>
          </p:nvSpPr>
          <p:spPr>
            <a:xfrm>
              <a:off x="6972475" y="420775"/>
              <a:ext cx="24975" cy="14025"/>
            </a:xfrm>
            <a:custGeom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6997425" y="420775"/>
              <a:ext cx="25" cy="25"/>
            </a:xfrm>
            <a:custGeom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919500" y="356850"/>
              <a:ext cx="14025" cy="24975"/>
            </a:xfrm>
            <a:custGeom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933500" y="356850"/>
              <a:ext cx="25" cy="25"/>
            </a:xfrm>
            <a:custGeom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7" name="Shape 767"/>
          <p:cNvGrpSpPr/>
          <p:nvPr/>
        </p:nvGrpSpPr>
        <p:grpSpPr>
          <a:xfrm>
            <a:off x="4873704" y="395447"/>
            <a:ext cx="337796" cy="319873"/>
            <a:chOff x="5973900" y="318475"/>
            <a:chExt cx="401900" cy="380575"/>
          </a:xfrm>
        </p:grpSpPr>
        <p:sp>
          <p:nvSpPr>
            <p:cNvPr id="768" name="Shape 768"/>
            <p:cNvSpPr/>
            <p:nvPr/>
          </p:nvSpPr>
          <p:spPr>
            <a:xfrm>
              <a:off x="5973900" y="337975"/>
              <a:ext cx="401900" cy="67000"/>
            </a:xfrm>
            <a:custGeom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024450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0" name="Shape 770"/>
            <p:cNvSpPr/>
            <p:nvPr/>
          </p:nvSpPr>
          <p:spPr>
            <a:xfrm>
              <a:off x="6280175" y="348325"/>
              <a:ext cx="45075" cy="45075"/>
            </a:xfrm>
            <a:custGeom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1" name="Shape 771"/>
            <p:cNvSpPr/>
            <p:nvPr/>
          </p:nvSpPr>
          <p:spPr>
            <a:xfrm>
              <a:off x="5973900" y="667375"/>
              <a:ext cx="401900" cy="31675"/>
            </a:xfrm>
            <a:custGeom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302700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6046975" y="318475"/>
              <a:ext cx="28650" cy="63350"/>
            </a:xfrm>
            <a:custGeom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5973900" y="407375"/>
              <a:ext cx="401900" cy="272200"/>
            </a:xfrm>
            <a:custGeom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6024450" y="456100"/>
              <a:ext cx="300800" cy="175375"/>
            </a:xfrm>
            <a:custGeom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6024450" y="57300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6024450" y="514550"/>
              <a:ext cx="300800" cy="25"/>
            </a:xfrm>
            <a:custGeom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626495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6204675" y="456100"/>
              <a:ext cx="25" cy="175375"/>
            </a:xfrm>
            <a:custGeom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0" name="Shape 780"/>
            <p:cNvSpPr/>
            <p:nvPr/>
          </p:nvSpPr>
          <p:spPr>
            <a:xfrm>
              <a:off x="6145000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1" name="Shape 781"/>
            <p:cNvSpPr/>
            <p:nvPr/>
          </p:nvSpPr>
          <p:spPr>
            <a:xfrm>
              <a:off x="6084725" y="456100"/>
              <a:ext cx="25" cy="175375"/>
            </a:xfrm>
            <a:custGeom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Shape 782"/>
          <p:cNvGrpSpPr/>
          <p:nvPr/>
        </p:nvGrpSpPr>
        <p:grpSpPr>
          <a:xfrm>
            <a:off x="918857" y="908740"/>
            <a:ext cx="342881" cy="418127"/>
            <a:chOff x="1268550" y="929175"/>
            <a:chExt cx="407950" cy="497475"/>
          </a:xfrm>
        </p:grpSpPr>
        <p:sp>
          <p:nvSpPr>
            <p:cNvPr id="783" name="Shape 783"/>
            <p:cNvSpPr/>
            <p:nvPr/>
          </p:nvSpPr>
          <p:spPr>
            <a:xfrm>
              <a:off x="1268550" y="953550"/>
              <a:ext cx="387250" cy="473100"/>
            </a:xfrm>
            <a:custGeom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4" name="Shape 784"/>
            <p:cNvSpPr/>
            <p:nvPr/>
          </p:nvSpPr>
          <p:spPr>
            <a:xfrm>
              <a:off x="1298975" y="929175"/>
              <a:ext cx="377525" cy="462775"/>
            </a:xfrm>
            <a:custGeom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1592450" y="929175"/>
              <a:ext cx="84050" cy="84050"/>
            </a:xfrm>
            <a:custGeom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6" name="Shape 786"/>
          <p:cNvGrpSpPr/>
          <p:nvPr/>
        </p:nvGrpSpPr>
        <p:grpSpPr>
          <a:xfrm>
            <a:off x="5404921" y="924605"/>
            <a:ext cx="405331" cy="388962"/>
            <a:chOff x="6605925" y="948050"/>
            <a:chExt cx="482250" cy="462775"/>
          </a:xfrm>
        </p:grpSpPr>
        <p:sp>
          <p:nvSpPr>
            <p:cNvPr id="787" name="Shape 787"/>
            <p:cNvSpPr/>
            <p:nvPr/>
          </p:nvSpPr>
          <p:spPr>
            <a:xfrm>
              <a:off x="6847025" y="1209875"/>
              <a:ext cx="60325" cy="200950"/>
            </a:xfrm>
            <a:custGeom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6605925" y="971800"/>
              <a:ext cx="482250" cy="228350"/>
            </a:xfrm>
            <a:custGeom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6847025" y="948050"/>
              <a:ext cx="25" cy="23775"/>
            </a:xfrm>
            <a:custGeom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0" name="Shape 790"/>
            <p:cNvSpPr/>
            <p:nvPr/>
          </p:nvSpPr>
          <p:spPr>
            <a:xfrm>
              <a:off x="6847025" y="1001025"/>
              <a:ext cx="25" cy="183900"/>
            </a:xfrm>
            <a:custGeom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1" name="Shape 791"/>
            <p:cNvSpPr/>
            <p:nvPr/>
          </p:nvSpPr>
          <p:spPr>
            <a:xfrm>
              <a:off x="6872000" y="994325"/>
              <a:ext cx="85275" cy="190600"/>
            </a:xfrm>
            <a:custGeom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6736825" y="994325"/>
              <a:ext cx="85275" cy="190600"/>
            </a:xfrm>
            <a:custGeom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Shape 793"/>
          <p:cNvGrpSpPr/>
          <p:nvPr/>
        </p:nvGrpSpPr>
        <p:grpSpPr>
          <a:xfrm>
            <a:off x="5499603" y="2076573"/>
            <a:ext cx="215966" cy="342398"/>
            <a:chOff x="6718575" y="2318625"/>
            <a:chExt cx="256950" cy="407375"/>
          </a:xfrm>
        </p:grpSpPr>
        <p:sp>
          <p:nvSpPr>
            <p:cNvPr id="794" name="Shape 794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8" name="Shape 798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99" name="Shape 799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600992" y="2703481"/>
            <a:ext cx="363369" cy="221114"/>
            <a:chOff x="3269900" y="3064500"/>
            <a:chExt cx="432325" cy="263075"/>
          </a:xfrm>
        </p:grpSpPr>
        <p:sp>
          <p:nvSpPr>
            <p:cNvPr id="803" name="Shape 803"/>
            <p:cNvSpPr/>
            <p:nvPr/>
          </p:nvSpPr>
          <p:spPr>
            <a:xfrm>
              <a:off x="3269900" y="3064500"/>
              <a:ext cx="432325" cy="263075"/>
            </a:xfrm>
            <a:custGeom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3445875" y="3155825"/>
              <a:ext cx="80400" cy="80400"/>
            </a:xfrm>
            <a:custGeom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381925" y="3091900"/>
              <a:ext cx="208275" cy="208275"/>
            </a:xfrm>
            <a:custGeom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6" name="Shape 806"/>
          <p:cNvGrpSpPr/>
          <p:nvPr/>
        </p:nvGrpSpPr>
        <p:grpSpPr>
          <a:xfrm>
            <a:off x="5475019" y="2635926"/>
            <a:ext cx="265114" cy="372593"/>
            <a:chOff x="6689325" y="2984125"/>
            <a:chExt cx="315425" cy="443300"/>
          </a:xfrm>
        </p:grpSpPr>
        <p:sp>
          <p:nvSpPr>
            <p:cNvPr id="807" name="Shape 807"/>
            <p:cNvSpPr/>
            <p:nvPr/>
          </p:nvSpPr>
          <p:spPr>
            <a:xfrm>
              <a:off x="6689325" y="2984125"/>
              <a:ext cx="315425" cy="77975"/>
            </a:xfrm>
            <a:custGeom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6702125" y="3069375"/>
              <a:ext cx="289850" cy="358050"/>
            </a:xfrm>
            <a:custGeom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09" name="Shape 809"/>
            <p:cNvSpPr/>
            <p:nvPr/>
          </p:nvSpPr>
          <p:spPr>
            <a:xfrm>
              <a:off x="6761175" y="3117475"/>
              <a:ext cx="25" cy="261850"/>
            </a:xfrm>
            <a:custGeom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684702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6932875" y="3117475"/>
              <a:ext cx="25" cy="261850"/>
            </a:xfrm>
            <a:custGeom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Shape 812"/>
          <p:cNvGrpSpPr/>
          <p:nvPr/>
        </p:nvGrpSpPr>
        <p:grpSpPr>
          <a:xfrm>
            <a:off x="1523744" y="3730593"/>
            <a:ext cx="256415" cy="414534"/>
            <a:chOff x="1988225" y="4286525"/>
            <a:chExt cx="305075" cy="493200"/>
          </a:xfrm>
        </p:grpSpPr>
        <p:sp>
          <p:nvSpPr>
            <p:cNvPr id="813" name="Shape 813"/>
            <p:cNvSpPr/>
            <p:nvPr/>
          </p:nvSpPr>
          <p:spPr>
            <a:xfrm>
              <a:off x="2178800" y="4519725"/>
              <a:ext cx="114500" cy="114475"/>
            </a:xfrm>
            <a:custGeom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4" name="Shape 814"/>
            <p:cNvSpPr/>
            <p:nvPr/>
          </p:nvSpPr>
          <p:spPr>
            <a:xfrm>
              <a:off x="1988225" y="45392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2042425" y="4286525"/>
              <a:ext cx="239300" cy="236250"/>
            </a:xfrm>
            <a:custGeom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2161750" y="4522750"/>
              <a:ext cx="25" cy="256975"/>
            </a:xfrm>
            <a:custGeom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7" name="Shape 817"/>
            <p:cNvSpPr/>
            <p:nvPr/>
          </p:nvSpPr>
          <p:spPr>
            <a:xfrm>
              <a:off x="2133750" y="4377850"/>
              <a:ext cx="56050" cy="56025"/>
            </a:xfrm>
            <a:custGeom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8" name="Shape 818"/>
            <p:cNvSpPr/>
            <p:nvPr/>
          </p:nvSpPr>
          <p:spPr>
            <a:xfrm>
              <a:off x="2038150" y="4589125"/>
              <a:ext cx="87100" cy="87100"/>
            </a:xfrm>
            <a:custGeom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2194025" y="4564150"/>
              <a:ext cx="54825" cy="54825"/>
            </a:xfrm>
            <a:custGeom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0" name="Shape 820"/>
          <p:cNvGrpSpPr/>
          <p:nvPr/>
        </p:nvGrpSpPr>
        <p:grpSpPr>
          <a:xfrm>
            <a:off x="2067737" y="3759758"/>
            <a:ext cx="309640" cy="392030"/>
            <a:chOff x="2635450" y="4321225"/>
            <a:chExt cx="368400" cy="466425"/>
          </a:xfrm>
        </p:grpSpPr>
        <p:sp>
          <p:nvSpPr>
            <p:cNvPr id="821" name="Shape 821"/>
            <p:cNvSpPr/>
            <p:nvPr/>
          </p:nvSpPr>
          <p:spPr>
            <a:xfrm>
              <a:off x="2635450" y="4653050"/>
              <a:ext cx="368400" cy="134600"/>
            </a:xfrm>
            <a:custGeom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2819350" y="4321225"/>
              <a:ext cx="25" cy="347075"/>
            </a:xfrm>
            <a:custGeom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3" name="Shape 823"/>
            <p:cNvSpPr/>
            <p:nvPr/>
          </p:nvSpPr>
          <p:spPr>
            <a:xfrm>
              <a:off x="2835175" y="4328525"/>
              <a:ext cx="114475" cy="114500"/>
            </a:xfrm>
            <a:custGeom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4" name="Shape 824"/>
            <p:cNvSpPr/>
            <p:nvPr/>
          </p:nvSpPr>
          <p:spPr>
            <a:xfrm>
              <a:off x="2850400" y="4372975"/>
              <a:ext cx="54825" cy="54825"/>
            </a:xfrm>
            <a:custGeom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2646425" y="4429600"/>
              <a:ext cx="156500" cy="156500"/>
            </a:xfrm>
            <a:custGeom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2696350" y="4479525"/>
              <a:ext cx="87100" cy="87100"/>
            </a:xfrm>
            <a:custGeom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Shape 827"/>
          <p:cNvGrpSpPr/>
          <p:nvPr/>
        </p:nvGrpSpPr>
        <p:grpSpPr>
          <a:xfrm>
            <a:off x="5436146" y="3750030"/>
            <a:ext cx="342881" cy="383835"/>
            <a:chOff x="6643075" y="4309650"/>
            <a:chExt cx="407950" cy="456675"/>
          </a:xfrm>
        </p:grpSpPr>
        <p:sp>
          <p:nvSpPr>
            <p:cNvPr id="828" name="Shape 828"/>
            <p:cNvSpPr/>
            <p:nvPr/>
          </p:nvSpPr>
          <p:spPr>
            <a:xfrm>
              <a:off x="6643075" y="4698125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6643075" y="4727350"/>
              <a:ext cx="407950" cy="14625"/>
            </a:xfrm>
            <a:custGeom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6643075" y="4751700"/>
              <a:ext cx="407950" cy="14625"/>
            </a:xfrm>
            <a:custGeom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6672900" y="4309650"/>
              <a:ext cx="348900" cy="376300"/>
            </a:xfrm>
            <a:custGeom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6805625" y="4452725"/>
              <a:ext cx="15850" cy="28050"/>
            </a:xfrm>
            <a:custGeom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6872600" y="4452725"/>
              <a:ext cx="15875" cy="28050"/>
            </a:xfrm>
            <a:custGeom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6709425" y="4414975"/>
              <a:ext cx="275250" cy="54825"/>
            </a:xfrm>
            <a:custGeom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6733175" y="4382725"/>
              <a:ext cx="227750" cy="37150"/>
            </a:xfrm>
            <a:custGeom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6847025" y="4414975"/>
              <a:ext cx="25" cy="145550"/>
            </a:xfrm>
            <a:custGeom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Shape 837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838" name="Shape 838"/>
            <p:cNvSpPr/>
            <p:nvPr/>
          </p:nvSpPr>
          <p:spPr>
            <a:xfrm>
              <a:off x="5637825" y="4954450"/>
              <a:ext cx="89525" cy="89525"/>
            </a:xfrm>
            <a:custGeom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5323025" y="4980625"/>
              <a:ext cx="88925" cy="88925"/>
            </a:xfrm>
            <a:custGeom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5233525" y="5255225"/>
              <a:ext cx="89525" cy="89525"/>
            </a:xfrm>
            <a:custGeom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5453325" y="5382475"/>
              <a:ext cx="88925" cy="88325"/>
            </a:xfrm>
            <a:custGeom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5682875" y="5188875"/>
              <a:ext cx="88925" cy="89525"/>
            </a:xfrm>
            <a:custGeom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5411925" y="5110925"/>
              <a:ext cx="188775" cy="189400"/>
            </a:xfrm>
            <a:custGeom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5367475" y="5025075"/>
              <a:ext cx="81600" cy="105975"/>
            </a:xfrm>
            <a:custGeom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5567800" y="4999500"/>
              <a:ext cx="115100" cy="133975"/>
            </a:xfrm>
            <a:custGeom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5600075" y="5217475"/>
              <a:ext cx="127275" cy="16475"/>
            </a:xfrm>
            <a:custGeom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5497775" y="5299675"/>
              <a:ext cx="4900" cy="126675"/>
            </a:xfrm>
            <a:custGeom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5277975" y="5241825"/>
              <a:ext cx="141275" cy="58500"/>
            </a:xfrm>
            <a:custGeom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Shape 849"/>
          <p:cNvGrpSpPr/>
          <p:nvPr/>
        </p:nvGrpSpPr>
        <p:grpSpPr>
          <a:xfrm>
            <a:off x="3682337" y="4299654"/>
            <a:ext cx="460615" cy="418653"/>
            <a:chOff x="4556450" y="4963575"/>
            <a:chExt cx="548025" cy="498100"/>
          </a:xfrm>
        </p:grpSpPr>
        <p:sp>
          <p:nvSpPr>
            <p:cNvPr id="850" name="Shape 850"/>
            <p:cNvSpPr/>
            <p:nvPr/>
          </p:nvSpPr>
          <p:spPr>
            <a:xfrm>
              <a:off x="4611850" y="5222350"/>
              <a:ext cx="436600" cy="239325"/>
            </a:xfrm>
            <a:custGeom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1" name="Shape 851"/>
            <p:cNvSpPr/>
            <p:nvPr/>
          </p:nvSpPr>
          <p:spPr>
            <a:xfrm>
              <a:off x="4612475" y="4963575"/>
              <a:ext cx="435975" cy="125450"/>
            </a:xfrm>
            <a:custGeom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2" name="Shape 852"/>
            <p:cNvSpPr/>
            <p:nvPr/>
          </p:nvSpPr>
          <p:spPr>
            <a:xfrm>
              <a:off x="4556450" y="5089000"/>
              <a:ext cx="274025" cy="225925"/>
            </a:xfrm>
            <a:custGeom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4830450" y="5089000"/>
              <a:ext cx="274025" cy="225925"/>
            </a:xfrm>
            <a:custGeom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4830450" y="5213225"/>
              <a:ext cx="25" cy="248450"/>
            </a:xfrm>
            <a:custGeom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5" name="Shape 855"/>
          <p:cNvGrpSpPr/>
          <p:nvPr/>
        </p:nvGrpSpPr>
        <p:grpSpPr>
          <a:xfrm>
            <a:off x="299619" y="4390238"/>
            <a:ext cx="445254" cy="246182"/>
            <a:chOff x="531800" y="5071350"/>
            <a:chExt cx="529750" cy="292900"/>
          </a:xfrm>
        </p:grpSpPr>
        <p:sp>
          <p:nvSpPr>
            <p:cNvPr id="856" name="Shape 856"/>
            <p:cNvSpPr/>
            <p:nvPr/>
          </p:nvSpPr>
          <p:spPr>
            <a:xfrm>
              <a:off x="632875" y="5077450"/>
              <a:ext cx="272200" cy="185725"/>
            </a:xfrm>
            <a:custGeom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886175" y="5071350"/>
              <a:ext cx="74300" cy="191825"/>
            </a:xfrm>
            <a:custGeom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531800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859375" y="5162075"/>
              <a:ext cx="202175" cy="202175"/>
            </a:xfrm>
            <a:custGeom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76100" y="5071350"/>
              <a:ext cx="86500" cy="7325"/>
            </a:xfrm>
            <a:custGeom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941575" y="5244275"/>
              <a:ext cx="37175" cy="37175"/>
            </a:xfrm>
            <a:custGeom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14600" y="5244275"/>
              <a:ext cx="37175" cy="37175"/>
            </a:xfrm>
            <a:custGeom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3" name="Shape 863"/>
          <p:cNvGrpSpPr/>
          <p:nvPr/>
        </p:nvGrpSpPr>
        <p:grpSpPr>
          <a:xfrm>
            <a:off x="7243894" y="1803400"/>
            <a:ext cx="433992" cy="422729"/>
            <a:chOff x="5916675" y="927975"/>
            <a:chExt cx="516350" cy="502950"/>
          </a:xfrm>
        </p:grpSpPr>
        <p:sp>
          <p:nvSpPr>
            <p:cNvPr id="864" name="Shape 864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Shape 866"/>
          <p:cNvGrpSpPr/>
          <p:nvPr/>
        </p:nvGrpSpPr>
        <p:grpSpPr>
          <a:xfrm>
            <a:off x="6359914" y="2509301"/>
            <a:ext cx="1079481" cy="1051467"/>
            <a:chOff x="5916675" y="927975"/>
            <a:chExt cx="516350" cy="502950"/>
          </a:xfrm>
        </p:grpSpPr>
        <p:sp>
          <p:nvSpPr>
            <p:cNvPr id="867" name="Shape 867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FFF00"/>
              </a:solidFill>
              <a:prstDash val="dash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9" name="Shape 869"/>
          <p:cNvGrpSpPr/>
          <p:nvPr/>
        </p:nvGrpSpPr>
        <p:grpSpPr>
          <a:xfrm>
            <a:off x="6360056" y="1803400"/>
            <a:ext cx="433992" cy="422729"/>
            <a:chOff x="5916675" y="927975"/>
            <a:chExt cx="516350" cy="502950"/>
          </a:xfrm>
        </p:grpSpPr>
        <p:sp>
          <p:nvSpPr>
            <p:cNvPr id="870" name="Shape 870"/>
            <p:cNvSpPr/>
            <p:nvPr/>
          </p:nvSpPr>
          <p:spPr>
            <a:xfrm>
              <a:off x="5916675" y="927975"/>
              <a:ext cx="516350" cy="502950"/>
            </a:xfrm>
            <a:custGeom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6006800" y="1011375"/>
              <a:ext cx="336125" cy="336125"/>
            </a:xfrm>
            <a:custGeom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872" name="Shape 872"/>
          <p:cNvSpPr/>
          <p:nvPr/>
        </p:nvSpPr>
        <p:spPr>
          <a:xfrm>
            <a:off x="7436055" y="203977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3" name="Shape 873"/>
          <p:cNvSpPr/>
          <p:nvPr/>
        </p:nvSpPr>
        <p:spPr>
          <a:xfrm>
            <a:off x="6552218" y="2039777"/>
            <a:ext cx="402263" cy="227229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4" name="Shape 874"/>
          <p:cNvSpPr/>
          <p:nvPr/>
        </p:nvSpPr>
        <p:spPr>
          <a:xfrm>
            <a:off x="6837753" y="3097315"/>
            <a:ext cx="1000561" cy="565193"/>
          </a:xfrm>
          <a:custGeom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FFFFFF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607D8B"/>
        </a:solidFill>
      </p:bgPr>
    </p:bg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Shape 879"/>
          <p:cNvSpPr txBox="1"/>
          <p:nvPr/>
        </p:nvSpPr>
        <p:spPr>
          <a:xfrm>
            <a:off x="2163850" y="8380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b="1"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Karla"/>
                <a:ea typeface="Karla"/>
                <a:cs typeface="Karla"/>
                <a:sym typeface="Karla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80" name="Shape 880"/>
          <p:cNvSpPr txBox="1"/>
          <p:nvPr/>
        </p:nvSpPr>
        <p:spPr>
          <a:xfrm>
            <a:off x="808100" y="22980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Karla"/>
                <a:ea typeface="Karla"/>
                <a:cs typeface="Karla"/>
                <a:sym typeface="Karla"/>
              </a:rPr>
              <a:t> and many more...</a:t>
            </a:r>
          </a:p>
        </p:txBody>
      </p:sp>
      <p:sp>
        <p:nvSpPr>
          <p:cNvPr id="881" name="Shape 881"/>
          <p:cNvSpPr txBox="1"/>
          <p:nvPr/>
        </p:nvSpPr>
        <p:spPr>
          <a:xfrm>
            <a:off x="648975" y="7802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EB3B"/>
                </a:solidFill>
              </a:rPr>
              <a:t>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EB3B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4294967295" type="ctrTitle"/>
          </p:nvPr>
        </p:nvSpPr>
        <p:spPr>
          <a:xfrm>
            <a:off x="685800" y="1811950"/>
            <a:ext cx="45314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>
                <a:solidFill>
                  <a:srgbClr val="FFEB3B"/>
                </a:solidFill>
              </a:rPr>
              <a:t>HELLO!</a:t>
            </a:r>
          </a:p>
        </p:txBody>
      </p:sp>
      <p:sp>
        <p:nvSpPr>
          <p:cNvPr id="88" name="Shape 88"/>
          <p:cNvSpPr txBox="1"/>
          <p:nvPr>
            <p:ph idx="4294967295" type="subTitle"/>
          </p:nvPr>
        </p:nvSpPr>
        <p:spPr>
          <a:xfrm>
            <a:off x="685800" y="3011525"/>
            <a:ext cx="45314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600"/>
              <a:t>I am Jayden Smith</a:t>
            </a:r>
          </a:p>
        </p:txBody>
      </p:sp>
      <p:sp>
        <p:nvSpPr>
          <p:cNvPr id="89" name="Shape 89"/>
          <p:cNvSpPr txBox="1"/>
          <p:nvPr>
            <p:ph idx="4294967295" type="body"/>
          </p:nvPr>
        </p:nvSpPr>
        <p:spPr>
          <a:xfrm>
            <a:off x="685800" y="3683600"/>
            <a:ext cx="5620199" cy="1007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 am here because I love to give presentations. You can find me at @username</a:t>
            </a:r>
          </a:p>
        </p:txBody>
      </p:sp>
      <p:grpSp>
        <p:nvGrpSpPr>
          <p:cNvPr id="90" name="Shape 90"/>
          <p:cNvGrpSpPr/>
          <p:nvPr/>
        </p:nvGrpSpPr>
        <p:grpSpPr>
          <a:xfrm>
            <a:off x="785304" y="1555466"/>
            <a:ext cx="462632" cy="462632"/>
            <a:chOff x="1278900" y="2333250"/>
            <a:chExt cx="381175" cy="381175"/>
          </a:xfrm>
        </p:grpSpPr>
        <p:sp>
          <p:nvSpPr>
            <p:cNvPr id="91" name="Shape 91"/>
            <p:cNvSpPr/>
            <p:nvPr/>
          </p:nvSpPr>
          <p:spPr>
            <a:xfrm>
              <a:off x="1278900" y="2333250"/>
              <a:ext cx="381175" cy="381175"/>
            </a:xfrm>
            <a:custGeom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1525475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3" name="Shape 93"/>
            <p:cNvSpPr/>
            <p:nvPr/>
          </p:nvSpPr>
          <p:spPr>
            <a:xfrm>
              <a:off x="1369600" y="2503125"/>
              <a:ext cx="43875" cy="47525"/>
            </a:xfrm>
            <a:custGeom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>
              <a:off x="1369600" y="2604200"/>
              <a:ext cx="199750" cy="40825"/>
            </a:xfrm>
            <a:custGeom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C107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ctrTitle"/>
          </p:nvPr>
        </p:nvSpPr>
        <p:spPr>
          <a:xfrm>
            <a:off x="648300" y="1354750"/>
            <a:ext cx="3522300" cy="298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C107"/>
                </a:solidFill>
              </a:rPr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100" name="Shape 100"/>
          <p:cNvSpPr txBox="1"/>
          <p:nvPr>
            <p:ph idx="1" type="subTitle"/>
          </p:nvPr>
        </p:nvSpPr>
        <p:spPr>
          <a:xfrm>
            <a:off x="6724950" y="3265700"/>
            <a:ext cx="1906199" cy="1031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9800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9800"/>
                </a:solidFill>
              </a:rPr>
              <a:t>inspiration</a:t>
            </a:r>
            <a:r>
              <a:rPr lang="en"/>
              <a:t> and to invoke philosophical thoughts from the reader.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572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838350" y="893500"/>
            <a:ext cx="5324100" cy="485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</a:t>
            </a:r>
            <a:r>
              <a:rPr lang="en">
                <a:solidFill>
                  <a:srgbClr val="FF5722"/>
                </a:solidFill>
              </a:rPr>
              <a:t>SLIDE</a:t>
            </a:r>
            <a:r>
              <a:rPr lang="en"/>
              <a:t> TITLE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Here you have a list of items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And some text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But remember not to overload your slides with content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You audience will listen to you or read the content, but won’t do both. </a:t>
            </a:r>
          </a:p>
        </p:txBody>
      </p:sp>
      <p:grpSp>
        <p:nvGrpSpPr>
          <p:cNvPr id="112" name="Shape 112"/>
          <p:cNvGrpSpPr/>
          <p:nvPr/>
        </p:nvGrpSpPr>
        <p:grpSpPr>
          <a:xfrm>
            <a:off x="301520" y="869242"/>
            <a:ext cx="457189" cy="457119"/>
            <a:chOff x="1923675" y="1633650"/>
            <a:chExt cx="436000" cy="435975"/>
          </a:xfrm>
        </p:grpSpPr>
        <p:sp>
          <p:nvSpPr>
            <p:cNvPr id="113" name="Shape 113"/>
            <p:cNvSpPr/>
            <p:nvPr/>
          </p:nvSpPr>
          <p:spPr>
            <a:xfrm>
              <a:off x="2209250" y="1633650"/>
              <a:ext cx="150425" cy="150425"/>
            </a:xfrm>
            <a:custGeom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2019900" y="1757250"/>
              <a:ext cx="261825" cy="261850"/>
            </a:xfrm>
            <a:custGeom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1923675" y="1681150"/>
              <a:ext cx="388500" cy="388475"/>
            </a:xfrm>
            <a:custGeom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1974225" y="1711575"/>
              <a:ext cx="261825" cy="261850"/>
            </a:xfrm>
            <a:custGeom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1934650" y="2014200"/>
              <a:ext cx="44475" cy="44475"/>
            </a:xfrm>
            <a:custGeom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1944375" y="1947225"/>
              <a:ext cx="101725" cy="101700"/>
            </a:xfrm>
            <a:custGeom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44336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4294967295" type="ctrTitle"/>
          </p:nvPr>
        </p:nvSpPr>
        <p:spPr>
          <a:xfrm>
            <a:off x="669098" y="2650150"/>
            <a:ext cx="5251499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BIG </a:t>
            </a:r>
            <a:r>
              <a:rPr lang="en" sz="6000">
                <a:solidFill>
                  <a:srgbClr val="F44336"/>
                </a:solidFill>
              </a:rPr>
              <a:t>CONCEPT</a:t>
            </a:r>
          </a:p>
        </p:txBody>
      </p:sp>
      <p:sp>
        <p:nvSpPr>
          <p:cNvPr id="124" name="Shape 124"/>
          <p:cNvSpPr txBox="1"/>
          <p:nvPr>
            <p:ph idx="4294967295" type="subTitle"/>
          </p:nvPr>
        </p:nvSpPr>
        <p:spPr>
          <a:xfrm>
            <a:off x="685800" y="3716354"/>
            <a:ext cx="5251499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125" name="Shape 125"/>
          <p:cNvGrpSpPr/>
          <p:nvPr/>
        </p:nvGrpSpPr>
        <p:grpSpPr>
          <a:xfrm>
            <a:off x="763879" y="678997"/>
            <a:ext cx="664652" cy="1053756"/>
            <a:chOff x="6718575" y="2318625"/>
            <a:chExt cx="256950" cy="407375"/>
          </a:xfrm>
        </p:grpSpPr>
        <p:sp>
          <p:nvSpPr>
            <p:cNvPr id="126" name="Shape 126"/>
            <p:cNvSpPr/>
            <p:nvPr/>
          </p:nvSpPr>
          <p:spPr>
            <a:xfrm>
              <a:off x="6795900" y="2673600"/>
              <a:ext cx="102300" cy="22550"/>
            </a:xfrm>
            <a:custGeom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6795900" y="2650475"/>
              <a:ext cx="102300" cy="22550"/>
            </a:xfrm>
            <a:custGeom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6795900" y="2696125"/>
              <a:ext cx="102300" cy="29875"/>
            </a:xfrm>
            <a:custGeom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6784925" y="2459275"/>
              <a:ext cx="35350" cy="166875"/>
            </a:xfrm>
            <a:custGeom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6718575" y="2318625"/>
              <a:ext cx="256950" cy="307525"/>
            </a:xfrm>
            <a:custGeom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6873825" y="2459275"/>
              <a:ext cx="35350" cy="166875"/>
            </a:xfrm>
            <a:custGeom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6801975" y="2453200"/>
              <a:ext cx="90150" cy="19500"/>
            </a:xfrm>
            <a:custGeom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6795900" y="2628550"/>
              <a:ext cx="102300" cy="25"/>
            </a:xfrm>
            <a:custGeom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28575">
              <a:solidFill>
                <a:srgbClr val="F44336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E91E6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idx="1" type="body"/>
          </p:nvPr>
        </p:nvSpPr>
        <p:spPr>
          <a:xfrm>
            <a:off x="841000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39" name="Shape 139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</a:t>
            </a:r>
            <a:r>
              <a:rPr lang="en">
                <a:solidFill>
                  <a:srgbClr val="E91E63"/>
                </a:solidFill>
              </a:rPr>
              <a:t>SPLIT</a:t>
            </a:r>
            <a:r>
              <a:rPr lang="en"/>
              <a:t> YOUR CONTENT</a:t>
            </a:r>
          </a:p>
        </p:txBody>
      </p:sp>
      <p:sp>
        <p:nvSpPr>
          <p:cNvPr id="140" name="Shape 140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41" name="Shape 141"/>
          <p:cNvSpPr/>
          <p:nvPr/>
        </p:nvSpPr>
        <p:spPr>
          <a:xfrm>
            <a:off x="270376" y="723225"/>
            <a:ext cx="485675" cy="441808"/>
          </a:xfrm>
          <a:custGeom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9C27B0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841000" y="969700"/>
            <a:ext cx="4801499" cy="409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</a:t>
            </a:r>
            <a:r>
              <a:rPr lang="en">
                <a:solidFill>
                  <a:srgbClr val="9C27B0"/>
                </a:solidFill>
              </a:rPr>
              <a:t>COLUMNS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841000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3043281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49" name="Shape 149"/>
          <p:cNvSpPr txBox="1"/>
          <p:nvPr>
            <p:ph idx="3" type="body"/>
          </p:nvPr>
        </p:nvSpPr>
        <p:spPr>
          <a:xfrm>
            <a:off x="5245562" y="1600975"/>
            <a:ext cx="2094900" cy="2410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pSp>
        <p:nvGrpSpPr>
          <p:cNvPr id="150" name="Shape 150"/>
          <p:cNvGrpSpPr/>
          <p:nvPr/>
        </p:nvGrpSpPr>
        <p:grpSpPr>
          <a:xfrm>
            <a:off x="313084" y="880444"/>
            <a:ext cx="443238" cy="443238"/>
            <a:chOff x="5941025" y="3634400"/>
            <a:chExt cx="467650" cy="467650"/>
          </a:xfrm>
        </p:grpSpPr>
        <p:sp>
          <p:nvSpPr>
            <p:cNvPr id="151" name="Shape 151"/>
            <p:cNvSpPr/>
            <p:nvPr/>
          </p:nvSpPr>
          <p:spPr>
            <a:xfrm>
              <a:off x="5941025" y="3634400"/>
              <a:ext cx="467650" cy="467650"/>
            </a:xfrm>
            <a:custGeom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6211975" y="3753150"/>
              <a:ext cx="19525" cy="18900"/>
            </a:xfrm>
            <a:custGeom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5943475" y="3695900"/>
              <a:ext cx="177800" cy="351350"/>
            </a:xfrm>
            <a:custGeom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6128575" y="3695900"/>
              <a:ext cx="86475" cy="47525"/>
            </a:xfrm>
            <a:custGeom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357500" y="3940075"/>
              <a:ext cx="18900" cy="34725"/>
            </a:xfrm>
            <a:custGeom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202850" y="3720875"/>
              <a:ext cx="204000" cy="278875"/>
            </a:xfrm>
            <a:custGeom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