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Nixie On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B8EE879-5123-4F78-A080-CF82F9A9550E}">
  <a:tblStyle styleId="{7B8EE879-5123-4F78-A080-CF82F9A9550E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NixieOne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Shape 15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Shape 1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Shape 1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Shape 1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Shape 15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Shape 15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Shape 1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Shape 15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Shape 15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Shape 16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Shape 16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Shape 16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Shape 16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Shape 16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Shape 17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Shape 17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Shape 17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Shape 17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Shape 17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Shape 17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Shape 20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Shape 20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flipH="1" rot="10800000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 rot="10800000">
            <a:off x="3602723" y="1360109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 rot="10800000">
            <a:off x="5365798" y="352324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flipH="1" rot="10800000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10800000">
            <a:off x="5133679" y="4056450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79" name="Shape 179"/>
          <p:cNvGrpSpPr/>
          <p:nvPr/>
        </p:nvGrpSpPr>
        <p:grpSpPr>
          <a:xfrm flipH="1" rot="10800000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flipH="1" rot="10800000">
            <a:off x="66674" y="31354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flipH="1" rot="10800000">
            <a:off x="828674" y="35165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 rot="10800000">
            <a:off x="761999" y="87795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 rot="10800000">
            <a:off x="793851" y="4692801"/>
            <a:ext cx="517499" cy="4478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flipH="1" rot="10800000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flipH="1" rot="10800000">
            <a:off x="733424" y="39360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flipH="1" rot="10800000">
            <a:off x="-291324" y="4148475"/>
            <a:ext cx="1182300" cy="1023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347" name="Shape 347"/>
          <p:cNvGrpSpPr/>
          <p:nvPr/>
        </p:nvGrpSpPr>
        <p:grpSpPr>
          <a:xfrm flipH="1" rot="10800000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flipH="1" rot="10800000">
            <a:off x="-123825" y="28115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 flipH="1" rot="10800000">
            <a:off x="638174" y="3192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flipH="1" rot="10800000">
            <a:off x="752474" y="120180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 flipH="1" rot="10800000">
            <a:off x="657224" y="4380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flipH="1" rot="10800000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flipH="1" rot="10800000">
            <a:off x="542924" y="36121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 flipH="1" rot="10800000">
            <a:off x="-115052" y="3996025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7" name="Shape 51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6" name="Shape 686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687" name="Shape 68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6" name="Shape 856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7" name="Shape 857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58" name="Shape 85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930" name="Shape 930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/>
            </a:lvl1pPr>
          </a:lstStyle>
          <a:p/>
        </p:txBody>
      </p:sp>
      <p:grpSp>
        <p:nvGrpSpPr>
          <p:cNvPr id="1098" name="Shape 109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099" name="Shape 109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Shape 1146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0" name="Shape 115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51" name="Shape 115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Shape 115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4" name="Shape 115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55" name="Shape 115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64" name="Shape 116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Shape 1168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69" name="Shape 1169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Shape 1251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56" name="Shape 125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57" name="Shape 125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Shape 1263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/>
        </p:nvSpPr>
        <p:spPr>
          <a:xfrm flipH="1" rot="10800000">
            <a:off x="247753" y="49692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17" name="Shape 1317"/>
          <p:cNvGrpSpPr/>
          <p:nvPr/>
        </p:nvGrpSpPr>
        <p:grpSpPr>
          <a:xfrm flipH="1" rot="10800000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flipH="1" rot="10800000">
            <a:off x="8763567" y="4485979"/>
            <a:ext cx="542999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 flipH="1" rot="10800000">
            <a:off x="8523810" y="4741099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 flipH="1" rot="10800000">
            <a:off x="8322785" y="3628022"/>
            <a:ext cx="542999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 flipH="1" rot="10800000">
            <a:off x="8763568" y="4009882"/>
            <a:ext cx="237599" cy="2057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mode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google.com/fonts#UsePlace:use/Collection:Nixie+One|Muli:300,400,300italic,400italic" TargetMode="External"/><Relationship Id="rId4" Type="http://schemas.openxmlformats.org/officeDocument/2006/relationships/image" Target="../media/image0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picture is worth a thousand words</a:t>
            </a:r>
          </a:p>
        </p:txBody>
      </p:sp>
      <p:sp>
        <p:nvSpPr>
          <p:cNvPr id="1528" name="Shape 1528"/>
          <p:cNvSpPr txBox="1"/>
          <p:nvPr>
            <p:ph idx="4294967295" type="body"/>
          </p:nvPr>
        </p:nvSpPr>
        <p:spPr>
          <a:xfrm>
            <a:off x="3933825" y="3248025"/>
            <a:ext cx="3753000" cy="121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529" name="Shape 1529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899" cy="3601199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 txBox="1"/>
          <p:nvPr>
            <p:ph idx="4294967295" type="title"/>
          </p:nvPr>
        </p:nvSpPr>
        <p:spPr>
          <a:xfrm>
            <a:off x="400050" y="1543050"/>
            <a:ext cx="2695500" cy="3238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/>
        </p:nvSpPr>
        <p:spPr>
          <a:xfrm>
            <a:off x="3147685" y="2137250"/>
            <a:ext cx="2414699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1540" name="Shape 1540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41" name="Shape 1541"/>
          <p:cNvSpPr/>
          <p:nvPr/>
        </p:nvSpPr>
        <p:spPr>
          <a:xfrm>
            <a:off x="1275500" y="2137250"/>
            <a:ext cx="2414699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1542" name="Shape 1542"/>
          <p:cNvSpPr/>
          <p:nvPr/>
        </p:nvSpPr>
        <p:spPr>
          <a:xfrm>
            <a:off x="5019871" y="2137250"/>
            <a:ext cx="2414699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8" name="Shape 1548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{7B8EE879-5123-4F78-A080-CF82F9A9550E}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/>
          <p:nvPr/>
        </p:nvSpPr>
        <p:spPr>
          <a:xfrm>
            <a:off x="875675" y="1285876"/>
            <a:ext cx="7451645" cy="354979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4" name="Shape 1554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Maps</a:t>
            </a:r>
          </a:p>
        </p:txBody>
      </p:sp>
      <p:sp>
        <p:nvSpPr>
          <p:cNvPr id="1555" name="Shape 1555"/>
          <p:cNvSpPr/>
          <p:nvPr/>
        </p:nvSpPr>
        <p:spPr>
          <a:xfrm>
            <a:off x="2168025" y="2115131"/>
            <a:ext cx="7019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</a:p>
        </p:txBody>
      </p:sp>
      <p:sp>
        <p:nvSpPr>
          <p:cNvPr id="1556" name="Shape 1556"/>
          <p:cNvSpPr/>
          <p:nvPr/>
        </p:nvSpPr>
        <p:spPr>
          <a:xfrm>
            <a:off x="1504090" y="231762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1557" name="Shape 1557"/>
          <p:cNvSpPr/>
          <p:nvPr/>
        </p:nvSpPr>
        <p:spPr>
          <a:xfrm>
            <a:off x="2970940" y="363207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1558" name="Shape 1558"/>
          <p:cNvSpPr/>
          <p:nvPr/>
        </p:nvSpPr>
        <p:spPr>
          <a:xfrm>
            <a:off x="3923441" y="2043250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1559" name="Shape 1559"/>
          <p:cNvSpPr/>
          <p:nvPr/>
        </p:nvSpPr>
        <p:spPr>
          <a:xfrm>
            <a:off x="4590191" y="395592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1560" name="Shape 1560"/>
          <p:cNvSpPr/>
          <p:nvPr/>
        </p:nvSpPr>
        <p:spPr>
          <a:xfrm>
            <a:off x="6533291" y="248907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1561" name="Shape 1561"/>
          <p:cNvSpPr/>
          <p:nvPr/>
        </p:nvSpPr>
        <p:spPr>
          <a:xfrm>
            <a:off x="7190515" y="4041650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1562" name="Shape 1562"/>
          <p:cNvSpPr/>
          <p:nvPr/>
        </p:nvSpPr>
        <p:spPr>
          <a:xfrm>
            <a:off x="623422" y="409575"/>
            <a:ext cx="463838" cy="46381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Shape 1567"/>
          <p:cNvSpPr txBox="1"/>
          <p:nvPr>
            <p:ph idx="4294967295" type="ctrTitle"/>
          </p:nvPr>
        </p:nvSpPr>
        <p:spPr>
          <a:xfrm>
            <a:off x="685800" y="-9"/>
            <a:ext cx="77724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/>
          <p:nvPr>
            <p:ph idx="4294967295" type="ctrTitle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</a:p>
        </p:txBody>
      </p:sp>
      <p:sp>
        <p:nvSpPr>
          <p:cNvPr id="1573" name="Shape 1573"/>
          <p:cNvSpPr txBox="1"/>
          <p:nvPr>
            <p:ph idx="4294967295" type="subTitle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1574" name="Shape 1574"/>
          <p:cNvSpPr txBox="1"/>
          <p:nvPr>
            <p:ph idx="4294967295" type="ctrTitle"/>
          </p:nvPr>
        </p:nvSpPr>
        <p:spPr>
          <a:xfrm>
            <a:off x="685800" y="35054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</a:p>
        </p:txBody>
      </p:sp>
      <p:sp>
        <p:nvSpPr>
          <p:cNvPr id="1575" name="Shape 1575"/>
          <p:cNvSpPr txBox="1"/>
          <p:nvPr>
            <p:ph idx="4294967295" type="subTitle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1576" name="Shape 1576"/>
          <p:cNvSpPr txBox="1"/>
          <p:nvPr>
            <p:ph idx="4294967295" type="ctrTitle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</a:p>
        </p:txBody>
      </p:sp>
      <p:sp>
        <p:nvSpPr>
          <p:cNvPr id="1577" name="Shape 1577"/>
          <p:cNvSpPr txBox="1"/>
          <p:nvPr>
            <p:ph idx="4294967295" type="subTitle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583" name="Shape 1583"/>
          <p:cNvSpPr/>
          <p:nvPr/>
        </p:nvSpPr>
        <p:spPr>
          <a:xfrm>
            <a:off x="1914525" y="2328350"/>
            <a:ext cx="1946099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</a:p>
        </p:txBody>
      </p:sp>
      <p:sp>
        <p:nvSpPr>
          <p:cNvPr id="1584" name="Shape 1584"/>
          <p:cNvSpPr/>
          <p:nvPr/>
        </p:nvSpPr>
        <p:spPr>
          <a:xfrm>
            <a:off x="3666196" y="2328350"/>
            <a:ext cx="1983599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sp>
        <p:nvSpPr>
          <p:cNvPr id="1585" name="Shape 1585"/>
          <p:cNvSpPr/>
          <p:nvPr/>
        </p:nvSpPr>
        <p:spPr>
          <a:xfrm>
            <a:off x="5455293" y="2328350"/>
            <a:ext cx="1983599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 txBox="1"/>
          <p:nvPr>
            <p:ph idx="4294967295" type="title"/>
          </p:nvPr>
        </p:nvSpPr>
        <p:spPr>
          <a:xfrm>
            <a:off x="3105600" y="461528"/>
            <a:ext cx="2932799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Our sales funnel</a:t>
            </a:r>
          </a:p>
        </p:txBody>
      </p:sp>
      <p:sp>
        <p:nvSpPr>
          <p:cNvPr id="1591" name="Shape 1591"/>
          <p:cNvSpPr/>
          <p:nvPr/>
        </p:nvSpPr>
        <p:spPr>
          <a:xfrm>
            <a:off x="4156982" y="3996566"/>
            <a:ext cx="848399" cy="6254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Shape 1592"/>
          <p:cNvSpPr/>
          <p:nvPr/>
        </p:nvSpPr>
        <p:spPr>
          <a:xfrm>
            <a:off x="3561294" y="2554334"/>
            <a:ext cx="2032199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Shape 1593"/>
          <p:cNvSpPr/>
          <p:nvPr/>
        </p:nvSpPr>
        <p:spPr>
          <a:xfrm>
            <a:off x="3180643" y="1938652"/>
            <a:ext cx="2776799" cy="5987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Shape 1594"/>
          <p:cNvSpPr/>
          <p:nvPr/>
        </p:nvSpPr>
        <p:spPr>
          <a:xfrm>
            <a:off x="4055272" y="3638071"/>
            <a:ext cx="1048500" cy="4034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Shape 1595"/>
          <p:cNvSpPr/>
          <p:nvPr/>
        </p:nvSpPr>
        <p:spPr>
          <a:xfrm rot="10800000">
            <a:off x="3904757" y="3561319"/>
            <a:ext cx="1334700" cy="4914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Shape 1596"/>
          <p:cNvSpPr/>
          <p:nvPr/>
        </p:nvSpPr>
        <p:spPr>
          <a:xfrm>
            <a:off x="3859232" y="3124712"/>
            <a:ext cx="1445999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Shape 1597"/>
          <p:cNvSpPr/>
          <p:nvPr/>
        </p:nvSpPr>
        <p:spPr>
          <a:xfrm rot="10800000">
            <a:off x="3654624" y="3008669"/>
            <a:ext cx="1837800" cy="6393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Shape 1598"/>
          <p:cNvSpPr/>
          <p:nvPr/>
        </p:nvSpPr>
        <p:spPr>
          <a:xfrm>
            <a:off x="3201584" y="1889036"/>
            <a:ext cx="2716800" cy="667499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Shape 1599"/>
          <p:cNvSpPr/>
          <p:nvPr/>
        </p:nvSpPr>
        <p:spPr>
          <a:xfrm rot="10800000">
            <a:off x="2782867" y="1806585"/>
            <a:ext cx="3534600" cy="730799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Shape 1600"/>
          <p:cNvSpPr/>
          <p:nvPr/>
        </p:nvSpPr>
        <p:spPr>
          <a:xfrm rot="10800000">
            <a:off x="3276487" y="2411864"/>
            <a:ext cx="2588999" cy="6927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Shape 1601"/>
          <p:cNvSpPr/>
          <p:nvPr/>
        </p:nvSpPr>
        <p:spPr>
          <a:xfrm rot="10800000">
            <a:off x="4088990" y="3986747"/>
            <a:ext cx="989699" cy="677699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Shape 1602"/>
          <p:cNvSpPr/>
          <p:nvPr/>
        </p:nvSpPr>
        <p:spPr>
          <a:xfrm>
            <a:off x="2695725" y="1301074"/>
            <a:ext cx="3709200" cy="674100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Shape 1603"/>
          <p:cNvSpPr/>
          <p:nvPr/>
        </p:nvSpPr>
        <p:spPr>
          <a:xfrm>
            <a:off x="4350691" y="2135141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04" name="Shape 1604"/>
          <p:cNvSpPr txBox="1"/>
          <p:nvPr/>
        </p:nvSpPr>
        <p:spPr>
          <a:xfrm>
            <a:off x="4337644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</a:p>
        </p:txBody>
      </p:sp>
      <p:sp>
        <p:nvSpPr>
          <p:cNvPr id="1605" name="Shape 1605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06" name="Shape 1606"/>
          <p:cNvSpPr txBox="1"/>
          <p:nvPr/>
        </p:nvSpPr>
        <p:spPr>
          <a:xfrm>
            <a:off x="4284558" y="2795437"/>
            <a:ext cx="608999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</a:p>
        </p:txBody>
      </p:sp>
      <p:sp>
        <p:nvSpPr>
          <p:cNvPr id="1607" name="Shape 1607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08" name="Shape 1608"/>
          <p:cNvSpPr txBox="1"/>
          <p:nvPr/>
        </p:nvSpPr>
        <p:spPr>
          <a:xfrm>
            <a:off x="4306473" y="3364714"/>
            <a:ext cx="564899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</a:p>
        </p:txBody>
      </p:sp>
      <p:sp>
        <p:nvSpPr>
          <p:cNvPr id="1609" name="Shape 1609"/>
          <p:cNvSpPr/>
          <p:nvPr/>
        </p:nvSpPr>
        <p:spPr>
          <a:xfrm>
            <a:off x="4350691" y="4412176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10" name="Shape 1610"/>
          <p:cNvSpPr txBox="1"/>
          <p:nvPr/>
        </p:nvSpPr>
        <p:spPr>
          <a:xfrm>
            <a:off x="4337644" y="4507513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</a:p>
        </p:txBody>
      </p:sp>
      <p:sp>
        <p:nvSpPr>
          <p:cNvPr id="1611" name="Shape 1611"/>
          <p:cNvSpPr/>
          <p:nvPr/>
        </p:nvSpPr>
        <p:spPr>
          <a:xfrm>
            <a:off x="4350691" y="384291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12" name="Shape 1612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</a:p>
        </p:txBody>
      </p:sp>
      <p:sp>
        <p:nvSpPr>
          <p:cNvPr id="1613" name="Shape 1613"/>
          <p:cNvSpPr txBox="1"/>
          <p:nvPr/>
        </p:nvSpPr>
        <p:spPr>
          <a:xfrm>
            <a:off x="304800" y="4315500"/>
            <a:ext cx="24125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1619" name="Shape 1619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1620" name="Shape 1620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1621" name="Shape 1621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622" name="Shape 1622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1623" name="Shape 1623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1624" name="Shape 1624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/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1414" name="Shape 1414"/>
          <p:cNvSpPr txBox="1"/>
          <p:nvPr/>
        </p:nvSpPr>
        <p:spPr>
          <a:xfrm>
            <a:off x="1732700" y="1428750"/>
            <a:ext cx="69540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</a:t>
            </a:r>
          </a:p>
        </p:txBody>
      </p:sp>
      <p:sp>
        <p:nvSpPr>
          <p:cNvPr id="1415" name="Shape 1415"/>
          <p:cNvSpPr txBox="1"/>
          <p:nvPr/>
        </p:nvSpPr>
        <p:spPr>
          <a:xfrm>
            <a:off x="1732700" y="2263950"/>
            <a:ext cx="31913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Go to the </a:t>
            </a:r>
            <a:r>
              <a:rPr b="1" i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File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menu and select </a:t>
            </a:r>
            <a:r>
              <a:rPr b="1" i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Make a copy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1416" name="Shape 1416"/>
          <p:cNvSpPr txBox="1"/>
          <p:nvPr/>
        </p:nvSpPr>
        <p:spPr>
          <a:xfrm>
            <a:off x="5355915" y="2263950"/>
            <a:ext cx="33308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Go to the </a:t>
            </a:r>
            <a:r>
              <a:rPr b="1" i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File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menu and select </a:t>
            </a:r>
            <a:r>
              <a:rPr b="1" i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Download as Microsoft PowerPoint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x="1732700" y="3982125"/>
            <a:ext cx="69540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Shape 16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1630" name="Shape 16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6" name="Shape 1636"/>
          <p:cNvSpPr txBox="1"/>
          <p:nvPr>
            <p:ph idx="4294967295" type="body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1637" name="Shape 163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38" name="Shape 1638"/>
          <p:cNvSpPr/>
          <p:nvPr/>
        </p:nvSpPr>
        <p:spPr>
          <a:xfrm>
            <a:off x="764398" y="4802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Shape 1643"/>
          <p:cNvSpPr/>
          <p:nvPr/>
        </p:nvSpPr>
        <p:spPr>
          <a:xfrm>
            <a:off x="553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4" name="Shape 1644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45" name="Shape 1645"/>
          <p:cNvSpPr txBox="1"/>
          <p:nvPr>
            <p:ph idx="4294967295" type="body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/>
          <p:nvPr/>
        </p:nvSpPr>
        <p:spPr>
          <a:xfrm>
            <a:off x="47877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2" name="Shape 1652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53" name="Shape 1653"/>
          <p:cNvSpPr txBox="1"/>
          <p:nvPr>
            <p:ph idx="4294967295" type="body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1654" name="Shape 1654"/>
          <p:cNvSpPr/>
          <p:nvPr/>
        </p:nvSpPr>
        <p:spPr>
          <a:xfrm>
            <a:off x="728629" y="480276"/>
            <a:ext cx="276059" cy="354334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/>
          <p:nvPr/>
        </p:nvSpPr>
        <p:spPr>
          <a:xfrm>
            <a:off x="3619500" y="358924"/>
            <a:ext cx="4927316" cy="3835971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61" name="Shape 1661"/>
          <p:cNvSpPr txBox="1"/>
          <p:nvPr>
            <p:ph idx="4294967295" type="body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grpSp>
        <p:nvGrpSpPr>
          <p:cNvPr id="1662" name="Shape 1662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63" name="Shape 1663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/>
          <p:nvPr>
            <p:ph idx="4294967295"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1670" name="Shape 1670"/>
          <p:cNvSpPr txBox="1"/>
          <p:nvPr>
            <p:ph idx="4294967295" type="body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You can find me at: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@username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Shape 172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725" name="Shape 1725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Shape 1730"/>
          <p:cNvSpPr txBox="1"/>
          <p:nvPr>
            <p:ph idx="4294967295"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</a:p>
        </p:txBody>
      </p:sp>
      <p:sp>
        <p:nvSpPr>
          <p:cNvPr id="1731" name="Shape 1731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This presentation uses the following typographies and colors: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Titles: Nixie One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Body copy: Muli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b="1" lang="en" sz="1200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b="1" lang="en" sz="1200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b="1" lang="en" sz="1200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b="1" lang="en" sz="1200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b="1" lang="en" sz="1200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</a:p>
        </p:txBody>
      </p:sp>
      <p:sp>
        <p:nvSpPr>
          <p:cNvPr id="1732" name="Shape 1732"/>
          <p:cNvSpPr txBox="1"/>
          <p:nvPr/>
        </p:nvSpPr>
        <p:spPr>
          <a:xfrm>
            <a:off x="1732700" y="4247850"/>
            <a:ext cx="6039899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33" name="Shape 17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BBD5"/>
        </a:solidFill>
      </p:bgPr>
    </p:bg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Shape 1738"/>
          <p:cNvGrpSpPr/>
          <p:nvPr/>
        </p:nvGrpSpPr>
        <p:grpSpPr>
          <a:xfrm>
            <a:off x="954301" y="809073"/>
            <a:ext cx="286155" cy="361898"/>
            <a:chOff x="584925" y="238125"/>
            <a:chExt cx="415200" cy="525100"/>
          </a:xfrm>
        </p:grpSpPr>
        <p:sp>
          <p:nvSpPr>
            <p:cNvPr id="1739" name="Shape 1739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5" name="Shape 1745"/>
          <p:cNvGrpSpPr/>
          <p:nvPr/>
        </p:nvGrpSpPr>
        <p:grpSpPr>
          <a:xfrm>
            <a:off x="1408759" y="861659"/>
            <a:ext cx="306366" cy="255038"/>
            <a:chOff x="1244325" y="314425"/>
            <a:chExt cx="444525" cy="370050"/>
          </a:xfrm>
        </p:grpSpPr>
        <p:sp>
          <p:nvSpPr>
            <p:cNvPr id="1746" name="Shape 1746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Shape 1748"/>
          <p:cNvGrpSpPr/>
          <p:nvPr/>
        </p:nvGrpSpPr>
        <p:grpSpPr>
          <a:xfrm>
            <a:off x="1880069" y="860402"/>
            <a:ext cx="292909" cy="257554"/>
            <a:chOff x="1928175" y="312600"/>
            <a:chExt cx="425000" cy="373700"/>
          </a:xfrm>
        </p:grpSpPr>
        <p:sp>
          <p:nvSpPr>
            <p:cNvPr id="1749" name="Shape 1749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1" name="Shape 1751"/>
          <p:cNvSpPr/>
          <p:nvPr/>
        </p:nvSpPr>
        <p:spPr>
          <a:xfrm>
            <a:off x="2371223" y="851156"/>
            <a:ext cx="239876" cy="2760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2852215" y="852000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53" name="Shape 1753"/>
          <p:cNvGrpSpPr/>
          <p:nvPr/>
        </p:nvGrpSpPr>
        <p:grpSpPr>
          <a:xfrm>
            <a:off x="3251904" y="846945"/>
            <a:ext cx="336674" cy="284484"/>
            <a:chOff x="3918650" y="293075"/>
            <a:chExt cx="488500" cy="412775"/>
          </a:xfrm>
        </p:grpSpPr>
        <p:sp>
          <p:nvSpPr>
            <p:cNvPr id="1754" name="Shape 1754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Shape 1757"/>
          <p:cNvGrpSpPr/>
          <p:nvPr/>
        </p:nvGrpSpPr>
        <p:grpSpPr>
          <a:xfrm>
            <a:off x="3746353" y="825476"/>
            <a:ext cx="276920" cy="327404"/>
            <a:chOff x="4636075" y="261925"/>
            <a:chExt cx="401800" cy="475050"/>
          </a:xfrm>
        </p:grpSpPr>
        <p:sp>
          <p:nvSpPr>
            <p:cNvPr id="1758" name="Shape 1758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62" name="Shape 1762"/>
          <p:cNvSpPr/>
          <p:nvPr/>
        </p:nvSpPr>
        <p:spPr>
          <a:xfrm>
            <a:off x="4190862" y="850725"/>
            <a:ext cx="317307" cy="276920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63" name="Shape 1763"/>
          <p:cNvGrpSpPr/>
          <p:nvPr/>
        </p:nvGrpSpPr>
        <p:grpSpPr>
          <a:xfrm>
            <a:off x="4675085" y="852838"/>
            <a:ext cx="277747" cy="272268"/>
            <a:chOff x="5983625" y="301625"/>
            <a:chExt cx="403000" cy="395050"/>
          </a:xfrm>
        </p:grpSpPr>
        <p:sp>
          <p:nvSpPr>
            <p:cNvPr id="1764" name="Shape 1764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4" name="Shape 1784"/>
          <p:cNvGrpSpPr/>
          <p:nvPr/>
        </p:nvGrpSpPr>
        <p:grpSpPr>
          <a:xfrm>
            <a:off x="5141759" y="850718"/>
            <a:ext cx="273543" cy="273129"/>
            <a:chOff x="6660750" y="298550"/>
            <a:chExt cx="396900" cy="396300"/>
          </a:xfrm>
        </p:grpSpPr>
        <p:sp>
          <p:nvSpPr>
            <p:cNvPr id="1785" name="Shape 1785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7" name="Shape 1787"/>
          <p:cNvGrpSpPr/>
          <p:nvPr/>
        </p:nvGrpSpPr>
        <p:grpSpPr>
          <a:xfrm>
            <a:off x="954301" y="1280796"/>
            <a:ext cx="286155" cy="346340"/>
            <a:chOff x="584925" y="922575"/>
            <a:chExt cx="415200" cy="502525"/>
          </a:xfrm>
        </p:grpSpPr>
        <p:sp>
          <p:nvSpPr>
            <p:cNvPr id="1788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Shape 1791"/>
          <p:cNvGrpSpPr/>
          <p:nvPr/>
        </p:nvGrpSpPr>
        <p:grpSpPr>
          <a:xfrm>
            <a:off x="1410448" y="1272802"/>
            <a:ext cx="303006" cy="361071"/>
            <a:chOff x="1246775" y="910975"/>
            <a:chExt cx="439650" cy="523900"/>
          </a:xfrm>
        </p:grpSpPr>
        <p:sp>
          <p:nvSpPr>
            <p:cNvPr id="1792" name="Shape 1792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Shape 1795"/>
          <p:cNvGrpSpPr/>
          <p:nvPr/>
        </p:nvGrpSpPr>
        <p:grpSpPr>
          <a:xfrm>
            <a:off x="1878811" y="1330867"/>
            <a:ext cx="295425" cy="245768"/>
            <a:chOff x="1926350" y="995225"/>
            <a:chExt cx="428650" cy="356600"/>
          </a:xfrm>
        </p:grpSpPr>
        <p:sp>
          <p:nvSpPr>
            <p:cNvPr id="1796" name="Shape 1796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0" name="Shape 1800"/>
          <p:cNvSpPr/>
          <p:nvPr/>
        </p:nvSpPr>
        <p:spPr>
          <a:xfrm>
            <a:off x="2346807" y="1310264"/>
            <a:ext cx="288705" cy="287017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1" name="Shape 1801"/>
          <p:cNvSpPr/>
          <p:nvPr/>
        </p:nvSpPr>
        <p:spPr>
          <a:xfrm>
            <a:off x="2811827" y="1324583"/>
            <a:ext cx="287844" cy="258398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2" name="Shape 1802"/>
          <p:cNvSpPr/>
          <p:nvPr/>
        </p:nvSpPr>
        <p:spPr>
          <a:xfrm>
            <a:off x="3280620" y="1326685"/>
            <a:ext cx="279436" cy="25417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3" name="Shape 1803"/>
          <p:cNvSpPr/>
          <p:nvPr/>
        </p:nvSpPr>
        <p:spPr>
          <a:xfrm>
            <a:off x="3754462" y="1329201"/>
            <a:ext cx="260931" cy="2491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04" name="Shape 1804"/>
          <p:cNvGrpSpPr/>
          <p:nvPr/>
        </p:nvGrpSpPr>
        <p:grpSpPr>
          <a:xfrm>
            <a:off x="4205464" y="1312362"/>
            <a:ext cx="287844" cy="288257"/>
            <a:chOff x="5302225" y="968375"/>
            <a:chExt cx="417650" cy="418250"/>
          </a:xfrm>
        </p:grpSpPr>
        <p:sp>
          <p:nvSpPr>
            <p:cNvPr id="1805" name="Shape 1805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Shape 1807"/>
          <p:cNvGrpSpPr/>
          <p:nvPr/>
        </p:nvGrpSpPr>
        <p:grpSpPr>
          <a:xfrm>
            <a:off x="4635525" y="1279952"/>
            <a:ext cx="356867" cy="347598"/>
            <a:chOff x="5926225" y="921350"/>
            <a:chExt cx="517800" cy="504350"/>
          </a:xfrm>
        </p:grpSpPr>
        <p:sp>
          <p:nvSpPr>
            <p:cNvPr id="1808" name="Shape 180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Shape 1810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1811" name="Shape 1811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3" name="Shape 1813"/>
          <p:cNvGrpSpPr/>
          <p:nvPr/>
        </p:nvGrpSpPr>
        <p:grpSpPr>
          <a:xfrm>
            <a:off x="936623" y="1805536"/>
            <a:ext cx="321511" cy="225575"/>
            <a:chOff x="559275" y="1683950"/>
            <a:chExt cx="466500" cy="327300"/>
          </a:xfrm>
        </p:grpSpPr>
        <p:sp>
          <p:nvSpPr>
            <p:cNvPr id="1814" name="Shape 1814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6" name="Shape 1816"/>
          <p:cNvGrpSpPr/>
          <p:nvPr/>
        </p:nvGrpSpPr>
        <p:grpSpPr>
          <a:xfrm>
            <a:off x="1401195" y="1760945"/>
            <a:ext cx="321511" cy="314774"/>
            <a:chOff x="1233350" y="1619250"/>
            <a:chExt cx="466500" cy="456725"/>
          </a:xfrm>
        </p:grpSpPr>
        <p:sp>
          <p:nvSpPr>
            <p:cNvPr id="1817" name="Shape 1817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1" name="Shape 1821"/>
          <p:cNvGrpSpPr/>
          <p:nvPr/>
        </p:nvGrpSpPr>
        <p:grpSpPr>
          <a:xfrm>
            <a:off x="1875865" y="1767664"/>
            <a:ext cx="301318" cy="301318"/>
            <a:chOff x="1922075" y="1629000"/>
            <a:chExt cx="437200" cy="437200"/>
          </a:xfrm>
        </p:grpSpPr>
        <p:sp>
          <p:nvSpPr>
            <p:cNvPr id="1822" name="Shape 1822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4" name="Shape 1824"/>
          <p:cNvGrpSpPr/>
          <p:nvPr/>
        </p:nvGrpSpPr>
        <p:grpSpPr>
          <a:xfrm>
            <a:off x="2339179" y="1766407"/>
            <a:ext cx="303833" cy="303833"/>
            <a:chOff x="2594325" y="1627175"/>
            <a:chExt cx="440850" cy="440850"/>
          </a:xfrm>
        </p:grpSpPr>
        <p:sp>
          <p:nvSpPr>
            <p:cNvPr id="1825" name="Shape 1825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Shape 1828"/>
          <p:cNvSpPr/>
          <p:nvPr/>
        </p:nvSpPr>
        <p:spPr>
          <a:xfrm>
            <a:off x="2817289" y="1779918"/>
            <a:ext cx="276920" cy="27690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29" name="Shape 1829"/>
          <p:cNvGrpSpPr/>
          <p:nvPr/>
        </p:nvGrpSpPr>
        <p:grpSpPr>
          <a:xfrm>
            <a:off x="3296943" y="1743680"/>
            <a:ext cx="246595" cy="349286"/>
            <a:chOff x="3984000" y="1594200"/>
            <a:chExt cx="357800" cy="506800"/>
          </a:xfrm>
        </p:grpSpPr>
        <p:sp>
          <p:nvSpPr>
            <p:cNvPr id="1830" name="Shape 1830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2" name="Shape 1832"/>
          <p:cNvGrpSpPr/>
          <p:nvPr/>
        </p:nvGrpSpPr>
        <p:grpSpPr>
          <a:xfrm>
            <a:off x="3722369" y="1818579"/>
            <a:ext cx="324888" cy="199488"/>
            <a:chOff x="4601275" y="1702875"/>
            <a:chExt cx="471400" cy="289450"/>
          </a:xfrm>
        </p:grpSpPr>
        <p:sp>
          <p:nvSpPr>
            <p:cNvPr id="1833" name="Shape 1833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8" name="Shape 1838"/>
          <p:cNvGrpSpPr/>
          <p:nvPr/>
        </p:nvGrpSpPr>
        <p:grpSpPr>
          <a:xfrm>
            <a:off x="4202518" y="1769766"/>
            <a:ext cx="293737" cy="297114"/>
            <a:chOff x="5297950" y="1632050"/>
            <a:chExt cx="426200" cy="431100"/>
          </a:xfrm>
        </p:grpSpPr>
        <p:sp>
          <p:nvSpPr>
            <p:cNvPr id="1839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1" name="Shape 1841"/>
          <p:cNvGrpSpPr/>
          <p:nvPr/>
        </p:nvGrpSpPr>
        <p:grpSpPr>
          <a:xfrm>
            <a:off x="4666246" y="1760945"/>
            <a:ext cx="295425" cy="314774"/>
            <a:chOff x="5970800" y="1619250"/>
            <a:chExt cx="428650" cy="456725"/>
          </a:xfrm>
        </p:grpSpPr>
        <p:sp>
          <p:nvSpPr>
            <p:cNvPr id="1842" name="Shape 1842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3" name="Shape 1843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Shape 1847"/>
          <p:cNvGrpSpPr/>
          <p:nvPr/>
        </p:nvGrpSpPr>
        <p:grpSpPr>
          <a:xfrm>
            <a:off x="5117362" y="1757154"/>
            <a:ext cx="331177" cy="302145"/>
            <a:chOff x="6625350" y="1613750"/>
            <a:chExt cx="480525" cy="438400"/>
          </a:xfrm>
        </p:grpSpPr>
        <p:sp>
          <p:nvSpPr>
            <p:cNvPr id="1848" name="Shape 1848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Shape 1853"/>
          <p:cNvGrpSpPr/>
          <p:nvPr/>
        </p:nvGrpSpPr>
        <p:grpSpPr>
          <a:xfrm>
            <a:off x="972392" y="2248657"/>
            <a:ext cx="249972" cy="268495"/>
            <a:chOff x="611175" y="2326900"/>
            <a:chExt cx="362700" cy="389575"/>
          </a:xfrm>
        </p:grpSpPr>
        <p:sp>
          <p:nvSpPr>
            <p:cNvPr id="1854" name="Shape 1854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58" name="Shape 1858"/>
          <p:cNvSpPr/>
          <p:nvPr/>
        </p:nvSpPr>
        <p:spPr>
          <a:xfrm>
            <a:off x="1430259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9" name="Shape 1859"/>
          <p:cNvSpPr/>
          <p:nvPr/>
        </p:nvSpPr>
        <p:spPr>
          <a:xfrm>
            <a:off x="1894848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0" name="Shape 1860"/>
          <p:cNvSpPr/>
          <p:nvPr/>
        </p:nvSpPr>
        <p:spPr>
          <a:xfrm>
            <a:off x="2359437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61" name="Shape 1861"/>
          <p:cNvGrpSpPr/>
          <p:nvPr/>
        </p:nvGrpSpPr>
        <p:grpSpPr>
          <a:xfrm>
            <a:off x="2885388" y="2205737"/>
            <a:ext cx="140562" cy="350975"/>
            <a:chOff x="3386850" y="2264625"/>
            <a:chExt cx="203950" cy="509250"/>
          </a:xfrm>
        </p:grpSpPr>
        <p:sp>
          <p:nvSpPr>
            <p:cNvPr id="1862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4" name="Shape 1864"/>
          <p:cNvGrpSpPr/>
          <p:nvPr/>
        </p:nvGrpSpPr>
        <p:grpSpPr>
          <a:xfrm>
            <a:off x="3827162" y="2250346"/>
            <a:ext cx="115303" cy="261758"/>
            <a:chOff x="4753325" y="2329350"/>
            <a:chExt cx="167300" cy="379800"/>
          </a:xfrm>
        </p:grpSpPr>
        <p:sp>
          <p:nvSpPr>
            <p:cNvPr id="1865" name="Shape 1865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7" name="Shape 1867"/>
          <p:cNvGrpSpPr/>
          <p:nvPr/>
        </p:nvGrpSpPr>
        <p:grpSpPr>
          <a:xfrm>
            <a:off x="3360470" y="2207408"/>
            <a:ext cx="119541" cy="347615"/>
            <a:chOff x="4076175" y="2267050"/>
            <a:chExt cx="173450" cy="504375"/>
          </a:xfrm>
        </p:grpSpPr>
        <p:sp>
          <p:nvSpPr>
            <p:cNvPr id="1868" name="Shape 1868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70" name="Shape 1870"/>
          <p:cNvSpPr/>
          <p:nvPr/>
        </p:nvSpPr>
        <p:spPr>
          <a:xfrm>
            <a:off x="4217793" y="2244075"/>
            <a:ext cx="263446" cy="277747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71" name="Shape 1871"/>
          <p:cNvGrpSpPr/>
          <p:nvPr/>
        </p:nvGrpSpPr>
        <p:grpSpPr>
          <a:xfrm>
            <a:off x="4669192" y="2249071"/>
            <a:ext cx="289532" cy="267650"/>
            <a:chOff x="5975075" y="2327500"/>
            <a:chExt cx="420100" cy="388350"/>
          </a:xfrm>
        </p:grpSpPr>
        <p:sp>
          <p:nvSpPr>
            <p:cNvPr id="1872" name="Shape 187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4" name="Shape 1874"/>
          <p:cNvGrpSpPr/>
          <p:nvPr/>
        </p:nvGrpSpPr>
        <p:grpSpPr>
          <a:xfrm>
            <a:off x="5189728" y="2241076"/>
            <a:ext cx="177606" cy="289532"/>
            <a:chOff x="6730350" y="2315900"/>
            <a:chExt cx="257700" cy="420100"/>
          </a:xfrm>
        </p:grpSpPr>
        <p:sp>
          <p:nvSpPr>
            <p:cNvPr id="1875" name="Shape 1875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0" name="Shape 1880"/>
          <p:cNvGrpSpPr/>
          <p:nvPr/>
        </p:nvGrpSpPr>
        <p:grpSpPr>
          <a:xfrm>
            <a:off x="1052340" y="2683353"/>
            <a:ext cx="90078" cy="328248"/>
            <a:chOff x="727175" y="2957625"/>
            <a:chExt cx="130700" cy="476275"/>
          </a:xfrm>
        </p:grpSpPr>
        <p:sp>
          <p:nvSpPr>
            <p:cNvPr id="1881" name="Shape 1881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83" name="Shape 1883"/>
          <p:cNvSpPr/>
          <p:nvPr/>
        </p:nvSpPr>
        <p:spPr>
          <a:xfrm>
            <a:off x="1888542" y="2670376"/>
            <a:ext cx="276059" cy="354334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4" name="Shape 1884"/>
          <p:cNvSpPr/>
          <p:nvPr/>
        </p:nvSpPr>
        <p:spPr>
          <a:xfrm>
            <a:off x="1459723" y="26703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85" name="Shape 1885"/>
          <p:cNvGrpSpPr/>
          <p:nvPr/>
        </p:nvGrpSpPr>
        <p:grpSpPr>
          <a:xfrm>
            <a:off x="2331598" y="2693863"/>
            <a:ext cx="318996" cy="307210"/>
            <a:chOff x="2583325" y="2972875"/>
            <a:chExt cx="462850" cy="445750"/>
          </a:xfrm>
        </p:grpSpPr>
        <p:sp>
          <p:nvSpPr>
            <p:cNvPr id="1886" name="Shape 1886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Shape 1888"/>
          <p:cNvGrpSpPr/>
          <p:nvPr/>
        </p:nvGrpSpPr>
        <p:grpSpPr>
          <a:xfrm>
            <a:off x="2785230" y="2739746"/>
            <a:ext cx="340878" cy="215461"/>
            <a:chOff x="3241525" y="3039450"/>
            <a:chExt cx="494600" cy="312625"/>
          </a:xfrm>
        </p:grpSpPr>
        <p:sp>
          <p:nvSpPr>
            <p:cNvPr id="1889" name="Shape 1889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91" name="Shape 1891"/>
          <p:cNvSpPr/>
          <p:nvPr/>
        </p:nvSpPr>
        <p:spPr>
          <a:xfrm>
            <a:off x="3738472" y="2701098"/>
            <a:ext cx="292909" cy="292892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92" name="Shape 1892"/>
          <p:cNvGrpSpPr/>
          <p:nvPr/>
        </p:nvGrpSpPr>
        <p:grpSpPr>
          <a:xfrm>
            <a:off x="4173054" y="2717020"/>
            <a:ext cx="352663" cy="260913"/>
            <a:chOff x="5255200" y="3006475"/>
            <a:chExt cx="511700" cy="378575"/>
          </a:xfrm>
        </p:grpSpPr>
        <p:sp>
          <p:nvSpPr>
            <p:cNvPr id="1893" name="Shape 189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5" name="Shape 1895"/>
          <p:cNvGrpSpPr/>
          <p:nvPr/>
        </p:nvGrpSpPr>
        <p:grpSpPr>
          <a:xfrm>
            <a:off x="3277577" y="2701875"/>
            <a:ext cx="285328" cy="291204"/>
            <a:chOff x="3955900" y="2984500"/>
            <a:chExt cx="414000" cy="422525"/>
          </a:xfrm>
        </p:grpSpPr>
        <p:sp>
          <p:nvSpPr>
            <p:cNvPr id="1896" name="Shape 1896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99" name="Shape 1899"/>
          <p:cNvSpPr/>
          <p:nvPr/>
        </p:nvSpPr>
        <p:spPr>
          <a:xfrm>
            <a:off x="939583" y="3186725"/>
            <a:ext cx="318978" cy="250817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0" name="Shape 1900"/>
          <p:cNvSpPr/>
          <p:nvPr/>
        </p:nvSpPr>
        <p:spPr>
          <a:xfrm>
            <a:off x="4703007" y="2687624"/>
            <a:ext cx="222198" cy="319840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01" name="Shape 1901"/>
          <p:cNvGrpSpPr/>
          <p:nvPr/>
        </p:nvGrpSpPr>
        <p:grpSpPr>
          <a:xfrm>
            <a:off x="5169534" y="2697654"/>
            <a:ext cx="217993" cy="309743"/>
            <a:chOff x="6701050" y="2978375"/>
            <a:chExt cx="316300" cy="449425"/>
          </a:xfrm>
        </p:grpSpPr>
        <p:sp>
          <p:nvSpPr>
            <p:cNvPr id="1902" name="Shape 1902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Shape 1904"/>
          <p:cNvGrpSpPr/>
          <p:nvPr/>
        </p:nvGrpSpPr>
        <p:grpSpPr>
          <a:xfrm>
            <a:off x="1406657" y="3207679"/>
            <a:ext cx="310587" cy="208741"/>
            <a:chOff x="1241275" y="3718400"/>
            <a:chExt cx="450650" cy="302875"/>
          </a:xfrm>
        </p:grpSpPr>
        <p:sp>
          <p:nvSpPr>
            <p:cNvPr id="1905" name="Shape 1905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9" name="Shape 1909"/>
          <p:cNvGrpSpPr/>
          <p:nvPr/>
        </p:nvGrpSpPr>
        <p:grpSpPr>
          <a:xfrm>
            <a:off x="1875451" y="3191689"/>
            <a:ext cx="302145" cy="241133"/>
            <a:chOff x="1921475" y="3695200"/>
            <a:chExt cx="438400" cy="349875"/>
          </a:xfrm>
        </p:grpSpPr>
        <p:sp>
          <p:nvSpPr>
            <p:cNvPr id="1910" name="Shape 1910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3" name="Shape 1913"/>
          <p:cNvGrpSpPr/>
          <p:nvPr/>
        </p:nvGrpSpPr>
        <p:grpSpPr>
          <a:xfrm>
            <a:off x="2342970" y="3187899"/>
            <a:ext cx="296252" cy="248301"/>
            <a:chOff x="2599825" y="3689700"/>
            <a:chExt cx="429850" cy="360275"/>
          </a:xfrm>
        </p:grpSpPr>
        <p:sp>
          <p:nvSpPr>
            <p:cNvPr id="1914" name="Shape 1914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Shape 1916"/>
          <p:cNvGrpSpPr/>
          <p:nvPr/>
        </p:nvGrpSpPr>
        <p:grpSpPr>
          <a:xfrm>
            <a:off x="2821843" y="3162226"/>
            <a:ext cx="267650" cy="279436"/>
            <a:chOff x="3294650" y="3652450"/>
            <a:chExt cx="388350" cy="405450"/>
          </a:xfrm>
        </p:grpSpPr>
        <p:sp>
          <p:nvSpPr>
            <p:cNvPr id="1917" name="Shape 1917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Shape 1920"/>
          <p:cNvGrpSpPr/>
          <p:nvPr/>
        </p:nvGrpSpPr>
        <p:grpSpPr>
          <a:xfrm>
            <a:off x="3264120" y="3197582"/>
            <a:ext cx="312242" cy="228935"/>
            <a:chOff x="3936375" y="3703750"/>
            <a:chExt cx="453050" cy="332175"/>
          </a:xfrm>
        </p:grpSpPr>
        <p:sp>
          <p:nvSpPr>
            <p:cNvPr id="1921" name="Shape 1921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6" name="Shape 1926"/>
          <p:cNvGrpSpPr/>
          <p:nvPr/>
        </p:nvGrpSpPr>
        <p:grpSpPr>
          <a:xfrm>
            <a:off x="3728693" y="3197582"/>
            <a:ext cx="312242" cy="228935"/>
            <a:chOff x="4610450" y="3703750"/>
            <a:chExt cx="453050" cy="332175"/>
          </a:xfrm>
        </p:grpSpPr>
        <p:sp>
          <p:nvSpPr>
            <p:cNvPr id="1927" name="Shape 1927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9" name="Shape 1929"/>
          <p:cNvGrpSpPr/>
          <p:nvPr/>
        </p:nvGrpSpPr>
        <p:grpSpPr>
          <a:xfrm>
            <a:off x="4204206" y="3174442"/>
            <a:ext cx="290359" cy="275214"/>
            <a:chOff x="5300400" y="3670175"/>
            <a:chExt cx="421300" cy="399325"/>
          </a:xfrm>
        </p:grpSpPr>
        <p:sp>
          <p:nvSpPr>
            <p:cNvPr id="1930" name="Shape 1930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35" name="Shape 1935"/>
          <p:cNvSpPr/>
          <p:nvPr/>
        </p:nvSpPr>
        <p:spPr>
          <a:xfrm>
            <a:off x="4652504" y="3150540"/>
            <a:ext cx="323200" cy="32318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36" name="Shape 1936"/>
          <p:cNvGrpSpPr/>
          <p:nvPr/>
        </p:nvGrpSpPr>
        <p:grpSpPr>
          <a:xfrm>
            <a:off x="5137555" y="3171065"/>
            <a:ext cx="281951" cy="281968"/>
            <a:chOff x="6654650" y="3665275"/>
            <a:chExt cx="409100" cy="409125"/>
          </a:xfrm>
        </p:grpSpPr>
        <p:sp>
          <p:nvSpPr>
            <p:cNvPr id="1937" name="Shape 193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9" name="Shape 1939"/>
          <p:cNvGrpSpPr/>
          <p:nvPr/>
        </p:nvGrpSpPr>
        <p:grpSpPr>
          <a:xfrm>
            <a:off x="944618" y="3623852"/>
            <a:ext cx="305522" cy="305539"/>
            <a:chOff x="570875" y="4322250"/>
            <a:chExt cx="443300" cy="443325"/>
          </a:xfrm>
        </p:grpSpPr>
        <p:sp>
          <p:nvSpPr>
            <p:cNvPr id="1940" name="Shape 1940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44" name="Shape 1944"/>
          <p:cNvSpPr/>
          <p:nvPr/>
        </p:nvSpPr>
        <p:spPr>
          <a:xfrm>
            <a:off x="1396591" y="3683292"/>
            <a:ext cx="330781" cy="186859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45" name="Shape 1945"/>
          <p:cNvGrpSpPr/>
          <p:nvPr/>
        </p:nvGrpSpPr>
        <p:grpSpPr>
          <a:xfrm>
            <a:off x="1915425" y="3601143"/>
            <a:ext cx="222198" cy="350957"/>
            <a:chOff x="1979475" y="4289300"/>
            <a:chExt cx="322400" cy="509225"/>
          </a:xfrm>
        </p:grpSpPr>
        <p:sp>
          <p:nvSpPr>
            <p:cNvPr id="1946" name="Shape 1946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9" name="Shape 1949"/>
          <p:cNvGrpSpPr/>
          <p:nvPr/>
        </p:nvGrpSpPr>
        <p:grpSpPr>
          <a:xfrm>
            <a:off x="2360217" y="3605761"/>
            <a:ext cx="262171" cy="341722"/>
            <a:chOff x="2624850" y="4296000"/>
            <a:chExt cx="380400" cy="495825"/>
          </a:xfrm>
        </p:grpSpPr>
        <p:sp>
          <p:nvSpPr>
            <p:cNvPr id="1950" name="Shape 1950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3" name="Shape 1953"/>
          <p:cNvSpPr/>
          <p:nvPr/>
        </p:nvSpPr>
        <p:spPr>
          <a:xfrm>
            <a:off x="3280207" y="3636580"/>
            <a:ext cx="280263" cy="2802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4" name="Shape 1954"/>
          <p:cNvSpPr/>
          <p:nvPr/>
        </p:nvSpPr>
        <p:spPr>
          <a:xfrm>
            <a:off x="2815617" y="3654258"/>
            <a:ext cx="280263" cy="24492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5" name="Shape 1955"/>
          <p:cNvSpPr/>
          <p:nvPr/>
        </p:nvSpPr>
        <p:spPr>
          <a:xfrm>
            <a:off x="3743521" y="3635322"/>
            <a:ext cx="282813" cy="282795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56" name="Shape 1956"/>
          <p:cNvGrpSpPr/>
          <p:nvPr/>
        </p:nvGrpSpPr>
        <p:grpSpPr>
          <a:xfrm>
            <a:off x="4187372" y="3639428"/>
            <a:ext cx="324027" cy="274387"/>
            <a:chOff x="5275975" y="4344850"/>
            <a:chExt cx="470150" cy="398125"/>
          </a:xfrm>
        </p:grpSpPr>
        <p:sp>
          <p:nvSpPr>
            <p:cNvPr id="1957" name="Shape 1957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60" name="Shape 1960"/>
          <p:cNvSpPr/>
          <p:nvPr/>
        </p:nvSpPr>
        <p:spPr>
          <a:xfrm>
            <a:off x="4668494" y="3631118"/>
            <a:ext cx="291221" cy="291204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61" name="Shape 1961"/>
          <p:cNvGrpSpPr/>
          <p:nvPr/>
        </p:nvGrpSpPr>
        <p:grpSpPr>
          <a:xfrm>
            <a:off x="5129130" y="3617133"/>
            <a:ext cx="298802" cy="318978"/>
            <a:chOff x="6642425" y="4312500"/>
            <a:chExt cx="433550" cy="462825"/>
          </a:xfrm>
        </p:grpSpPr>
        <p:sp>
          <p:nvSpPr>
            <p:cNvPr id="1962" name="Shape 1962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65" name="Shape 1965"/>
          <p:cNvSpPr/>
          <p:nvPr/>
        </p:nvSpPr>
        <p:spPr>
          <a:xfrm>
            <a:off x="905501" y="4128099"/>
            <a:ext cx="383781" cy="226419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66" name="Shape 1966"/>
          <p:cNvGrpSpPr/>
          <p:nvPr/>
        </p:nvGrpSpPr>
        <p:grpSpPr>
          <a:xfrm>
            <a:off x="1408759" y="4090544"/>
            <a:ext cx="306366" cy="301318"/>
            <a:chOff x="1244325" y="4999400"/>
            <a:chExt cx="444525" cy="437200"/>
          </a:xfrm>
        </p:grpSpPr>
        <p:sp>
          <p:nvSpPr>
            <p:cNvPr id="1967" name="Shape 1967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2" name="Shape 1972"/>
          <p:cNvGrpSpPr/>
          <p:nvPr/>
        </p:nvGrpSpPr>
        <p:grpSpPr>
          <a:xfrm>
            <a:off x="1900693" y="4080861"/>
            <a:ext cx="251661" cy="320667"/>
            <a:chOff x="1958100" y="4985350"/>
            <a:chExt cx="365150" cy="465275"/>
          </a:xfrm>
        </p:grpSpPr>
        <p:sp>
          <p:nvSpPr>
            <p:cNvPr id="1973" name="Shape 1973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Shape 1976"/>
          <p:cNvGrpSpPr/>
          <p:nvPr/>
        </p:nvGrpSpPr>
        <p:grpSpPr>
          <a:xfrm>
            <a:off x="2346743" y="4093060"/>
            <a:ext cx="288705" cy="296683"/>
            <a:chOff x="2605300" y="5003050"/>
            <a:chExt cx="418900" cy="430475"/>
          </a:xfrm>
        </p:grpSpPr>
        <p:sp>
          <p:nvSpPr>
            <p:cNvPr id="1977" name="Shape 1977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0" name="Shape 1980"/>
          <p:cNvGrpSpPr/>
          <p:nvPr/>
        </p:nvGrpSpPr>
        <p:grpSpPr>
          <a:xfrm>
            <a:off x="2783127" y="4099383"/>
            <a:ext cx="345082" cy="283640"/>
            <a:chOff x="3238475" y="5012225"/>
            <a:chExt cx="500700" cy="411550"/>
          </a:xfrm>
        </p:grpSpPr>
        <p:sp>
          <p:nvSpPr>
            <p:cNvPr id="1981" name="Shape 1981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6" name="Shape 1986"/>
          <p:cNvGrpSpPr/>
          <p:nvPr/>
        </p:nvGrpSpPr>
        <p:grpSpPr>
          <a:xfrm>
            <a:off x="3695439" y="4069075"/>
            <a:ext cx="378749" cy="344238"/>
            <a:chOff x="4562200" y="4968250"/>
            <a:chExt cx="549550" cy="499475"/>
          </a:xfrm>
        </p:grpSpPr>
        <p:sp>
          <p:nvSpPr>
            <p:cNvPr id="1987" name="Shape 1987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2" name="Shape 1992"/>
          <p:cNvGrpSpPr/>
          <p:nvPr/>
        </p:nvGrpSpPr>
        <p:grpSpPr>
          <a:xfrm>
            <a:off x="3288949" y="4088442"/>
            <a:ext cx="262585" cy="305091"/>
            <a:chOff x="3972400" y="4996350"/>
            <a:chExt cx="381000" cy="442675"/>
          </a:xfrm>
        </p:grpSpPr>
        <p:sp>
          <p:nvSpPr>
            <p:cNvPr id="1993" name="Shape 1993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5" name="Shape 1995"/>
          <p:cNvGrpSpPr/>
          <p:nvPr/>
        </p:nvGrpSpPr>
        <p:grpSpPr>
          <a:xfrm>
            <a:off x="4163388" y="4062769"/>
            <a:ext cx="372012" cy="356850"/>
            <a:chOff x="5241175" y="4959100"/>
            <a:chExt cx="539775" cy="517775"/>
          </a:xfrm>
        </p:grpSpPr>
        <p:sp>
          <p:nvSpPr>
            <p:cNvPr id="1996" name="Shape 199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02" name="Shape 2002"/>
          <p:cNvSpPr/>
          <p:nvPr/>
        </p:nvSpPr>
        <p:spPr>
          <a:xfrm>
            <a:off x="4650402" y="4150826"/>
            <a:ext cx="327404" cy="180966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3" name="Shape 2003"/>
          <p:cNvGrpSpPr/>
          <p:nvPr/>
        </p:nvGrpSpPr>
        <p:grpSpPr>
          <a:xfrm>
            <a:off x="5158593" y="4115786"/>
            <a:ext cx="238618" cy="274387"/>
            <a:chOff x="6685175" y="5036025"/>
            <a:chExt cx="346225" cy="398125"/>
          </a:xfrm>
        </p:grpSpPr>
        <p:sp>
          <p:nvSpPr>
            <p:cNvPr id="2004" name="Shape 2004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9" name="Shape 2009"/>
          <p:cNvGrpSpPr/>
          <p:nvPr/>
        </p:nvGrpSpPr>
        <p:grpSpPr>
          <a:xfrm>
            <a:off x="5997667" y="2344323"/>
            <a:ext cx="432570" cy="421333"/>
            <a:chOff x="5926225" y="921350"/>
            <a:chExt cx="517800" cy="504350"/>
          </a:xfrm>
        </p:grpSpPr>
        <p:sp>
          <p:nvSpPr>
            <p:cNvPr id="2010" name="Shape 201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012" name="Shape 2012"/>
          <p:cNvSpPr/>
          <p:nvPr/>
        </p:nvSpPr>
        <p:spPr>
          <a:xfrm>
            <a:off x="6191587" y="2580380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13" name="Shape 2013"/>
          <p:cNvGrpSpPr/>
          <p:nvPr/>
        </p:nvGrpSpPr>
        <p:grpSpPr>
          <a:xfrm>
            <a:off x="6882655" y="2323704"/>
            <a:ext cx="432570" cy="421333"/>
            <a:chOff x="5926225" y="921350"/>
            <a:chExt cx="517800" cy="504350"/>
          </a:xfrm>
        </p:grpSpPr>
        <p:sp>
          <p:nvSpPr>
            <p:cNvPr id="2014" name="Shape 201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16" name="Shape 2016"/>
          <p:cNvSpPr/>
          <p:nvPr/>
        </p:nvSpPr>
        <p:spPr>
          <a:xfrm>
            <a:off x="7076575" y="2559761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17" name="Shape 2017"/>
          <p:cNvGrpSpPr/>
          <p:nvPr/>
        </p:nvGrpSpPr>
        <p:grpSpPr>
          <a:xfrm>
            <a:off x="5997934" y="3072746"/>
            <a:ext cx="1075936" cy="1047988"/>
            <a:chOff x="5926225" y="921350"/>
            <a:chExt cx="517800" cy="504350"/>
          </a:xfrm>
        </p:grpSpPr>
        <p:sp>
          <p:nvSpPr>
            <p:cNvPr id="2018" name="Shape 201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20" name="Shape 2020"/>
          <p:cNvSpPr/>
          <p:nvPr/>
        </p:nvSpPr>
        <p:spPr>
          <a:xfrm>
            <a:off x="6480248" y="3659842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1" name="Shape 2021"/>
          <p:cNvSpPr txBox="1"/>
          <p:nvPr/>
        </p:nvSpPr>
        <p:spPr>
          <a:xfrm>
            <a:off x="5886625" y="77880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Shape 2026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7" name="Shape 2027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</a:p>
        </p:txBody>
      </p:sp>
      <p:sp>
        <p:nvSpPr>
          <p:cNvPr id="2028" name="Shape 2028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/>
          <p:nvPr>
            <p:ph idx="4294967295"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/>
              <a:t>Hello!</a:t>
            </a:r>
          </a:p>
        </p:txBody>
      </p:sp>
      <p:sp>
        <p:nvSpPr>
          <p:cNvPr id="1423" name="Shape 1423"/>
          <p:cNvSpPr txBox="1"/>
          <p:nvPr>
            <p:ph idx="4294967295" type="body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find me at @username</a:t>
            </a:r>
          </a:p>
        </p:txBody>
      </p:sp>
      <p:pic>
        <p:nvPicPr>
          <p:cNvPr id="1424" name="Shape 1424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099" cy="1693799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430" name="Shape 1430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431" name="Shape 14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442" name="Shape 1442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/>
          <p:nvPr>
            <p:ph idx="4294967295" type="ctrTitle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448" name="Shape 1448"/>
          <p:cNvSpPr txBox="1"/>
          <p:nvPr>
            <p:ph idx="4294967295" type="subTitle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05" name="Shape 1505"/>
          <p:cNvSpPr/>
          <p:nvPr/>
        </p:nvSpPr>
        <p:spPr>
          <a:xfrm>
            <a:off x="2657037" y="2114501"/>
            <a:ext cx="260931" cy="2491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7" name="Shape 1507"/>
          <p:cNvSpPr/>
          <p:nvPr/>
        </p:nvSpPr>
        <p:spPr>
          <a:xfrm rot="2327012">
            <a:off x="2870272" y="1771645"/>
            <a:ext cx="183443" cy="1751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513" name="Shape 151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514" name="Shape 1514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20" name="Shape 1520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21" name="Shape 1521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22" name="Shape 1522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