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0" d="100"/>
          <a:sy n="100" d="100"/>
        </p:scale>
        <p:origin x="58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15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527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361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450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059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127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0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058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436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2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811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6255-94D0-4AAF-ABBA-036F053C3220}" type="datetimeFigureOut">
              <a:rPr lang="fr-BE" smtClean="0"/>
              <a:t>09-05-17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0799-2BF9-48AC-BE21-BB7F3C6B33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4335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213360" y="182880"/>
            <a:ext cx="20901660" cy="73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" name="ZoneTexte 4"/>
          <p:cNvSpPr txBox="1"/>
          <p:nvPr/>
        </p:nvSpPr>
        <p:spPr>
          <a:xfrm>
            <a:off x="502920" y="457200"/>
            <a:ext cx="2061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TITLE OF THE POSTER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213360" y="1036320"/>
            <a:ext cx="20901660" cy="754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594360" y="126492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Start </a:t>
            </a:r>
            <a:r>
              <a:rPr lang="fr-BE" dirty="0" err="1"/>
              <a:t>with</a:t>
            </a:r>
            <a:r>
              <a:rPr lang="fr-BE" dirty="0"/>
              <a:t> the motivation by </a:t>
            </a:r>
            <a:r>
              <a:rPr lang="fr-BE" dirty="0" err="1"/>
              <a:t>showing</a:t>
            </a:r>
            <a:r>
              <a:rPr lang="fr-BE" dirty="0"/>
              <a:t> the </a:t>
            </a:r>
            <a:r>
              <a:rPr lang="fr-BE" dirty="0" err="1"/>
              <a:t>steps</a:t>
            </a:r>
            <a:r>
              <a:rPr lang="fr-BE" dirty="0"/>
              <a:t> of the </a:t>
            </a:r>
            <a:r>
              <a:rPr lang="fr-BE" dirty="0" err="1"/>
              <a:t>game</a:t>
            </a:r>
            <a:r>
              <a:rPr lang="fr-BE" dirty="0"/>
              <a:t> and </a:t>
            </a:r>
            <a:r>
              <a:rPr lang="fr-BE" dirty="0" err="1"/>
              <a:t>where</a:t>
            </a:r>
            <a:r>
              <a:rPr lang="fr-BE" dirty="0"/>
              <a:t> the issues lie.</a:t>
            </a:r>
          </a:p>
        </p:txBody>
      </p:sp>
      <p:sp>
        <p:nvSpPr>
          <p:cNvPr id="9" name="Rectangle : coins arrondis 8"/>
          <p:cNvSpPr/>
          <p:nvPr/>
        </p:nvSpPr>
        <p:spPr>
          <a:xfrm>
            <a:off x="213359" y="8808720"/>
            <a:ext cx="6591300" cy="85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7299959" y="8816340"/>
            <a:ext cx="13788390" cy="85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13359" y="17571958"/>
            <a:ext cx="20724495" cy="10141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Flèche : haut 7"/>
          <p:cNvSpPr/>
          <p:nvPr/>
        </p:nvSpPr>
        <p:spPr>
          <a:xfrm rot="14859544">
            <a:off x="9522913" y="2574586"/>
            <a:ext cx="1508760" cy="10121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ZoneTexte 11"/>
          <p:cNvSpPr txBox="1"/>
          <p:nvPr/>
        </p:nvSpPr>
        <p:spPr>
          <a:xfrm>
            <a:off x="364807" y="10100072"/>
            <a:ext cx="531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Explain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 NLP </a:t>
            </a:r>
            <a:r>
              <a:rPr lang="fr-BE" dirty="0" err="1"/>
              <a:t>is</a:t>
            </a:r>
            <a:r>
              <a:rPr lang="fr-BE" dirty="0"/>
              <a:t> and the possible use for </a:t>
            </a:r>
            <a:r>
              <a:rPr lang="fr-BE" dirty="0" err="1"/>
              <a:t>this</a:t>
            </a:r>
            <a:r>
              <a:rPr lang="fr-BE" dirty="0"/>
              <a:t> case</a:t>
            </a:r>
          </a:p>
          <a:p>
            <a:endParaRPr lang="fr-BE" dirty="0"/>
          </a:p>
          <a:p>
            <a:r>
              <a:rPr lang="fr-BE" dirty="0"/>
              <a:t>BUT MORE IMPORTANTLY WHO how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could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for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purposes</a:t>
            </a:r>
            <a:r>
              <a:rPr lang="fr-BE" dirty="0"/>
              <a:t> (commercial, </a:t>
            </a:r>
            <a:r>
              <a:rPr lang="fr-BE" dirty="0" err="1"/>
              <a:t>research</a:t>
            </a:r>
            <a:r>
              <a:rPr lang="fr-BE" dirty="0"/>
              <a:t>, …)</a:t>
            </a:r>
          </a:p>
        </p:txBody>
      </p:sp>
      <p:sp>
        <p:nvSpPr>
          <p:cNvPr id="13" name="Flèche : haut 12"/>
          <p:cNvSpPr/>
          <p:nvPr/>
        </p:nvSpPr>
        <p:spPr>
          <a:xfrm rot="5400000">
            <a:off x="6589395" y="9658112"/>
            <a:ext cx="1508760" cy="30175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ZoneTexte 13"/>
          <p:cNvSpPr txBox="1"/>
          <p:nvPr/>
        </p:nvSpPr>
        <p:spPr>
          <a:xfrm>
            <a:off x="8900160" y="9024729"/>
            <a:ext cx="531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Show the NLP </a:t>
            </a:r>
            <a:r>
              <a:rPr lang="fr-BE" dirty="0" err="1"/>
              <a:t>process</a:t>
            </a:r>
            <a:r>
              <a:rPr lang="fr-BE" dirty="0"/>
              <a:t> and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jope</a:t>
            </a:r>
            <a:r>
              <a:rPr lang="fr-BE" dirty="0"/>
              <a:t> to </a:t>
            </a:r>
            <a:r>
              <a:rPr lang="fr-BE" dirty="0" err="1"/>
              <a:t>achieve</a:t>
            </a:r>
            <a:endParaRPr lang="fr-BE" dirty="0"/>
          </a:p>
        </p:txBody>
      </p:sp>
      <p:sp>
        <p:nvSpPr>
          <p:cNvPr id="15" name="Ellipse 14"/>
          <p:cNvSpPr/>
          <p:nvPr/>
        </p:nvSpPr>
        <p:spPr>
          <a:xfrm>
            <a:off x="716278" y="2712719"/>
            <a:ext cx="3208021" cy="320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Ellipse 15"/>
          <p:cNvSpPr/>
          <p:nvPr/>
        </p:nvSpPr>
        <p:spPr>
          <a:xfrm>
            <a:off x="4556760" y="2712720"/>
            <a:ext cx="1203960" cy="120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Ellipse 16"/>
          <p:cNvSpPr/>
          <p:nvPr/>
        </p:nvSpPr>
        <p:spPr>
          <a:xfrm>
            <a:off x="6728460" y="2712720"/>
            <a:ext cx="1203960" cy="120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Ellipse 17"/>
          <p:cNvSpPr/>
          <p:nvPr/>
        </p:nvSpPr>
        <p:spPr>
          <a:xfrm>
            <a:off x="8900160" y="2716173"/>
            <a:ext cx="1203960" cy="120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Ellipse 18"/>
          <p:cNvSpPr/>
          <p:nvPr/>
        </p:nvSpPr>
        <p:spPr>
          <a:xfrm>
            <a:off x="10725150" y="2636044"/>
            <a:ext cx="2301240" cy="2301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Ellipse 19"/>
          <p:cNvSpPr/>
          <p:nvPr/>
        </p:nvSpPr>
        <p:spPr>
          <a:xfrm>
            <a:off x="14478001" y="2645033"/>
            <a:ext cx="1203960" cy="1203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ZoneTexte 20"/>
          <p:cNvSpPr txBox="1"/>
          <p:nvPr/>
        </p:nvSpPr>
        <p:spPr>
          <a:xfrm>
            <a:off x="1047747" y="6876320"/>
            <a:ext cx="254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Start by </a:t>
            </a:r>
            <a:r>
              <a:rPr lang="fr-BE" dirty="0" err="1"/>
              <a:t>presenting</a:t>
            </a:r>
            <a:r>
              <a:rPr lang="fr-BE" dirty="0"/>
              <a:t> the </a:t>
            </a:r>
            <a:r>
              <a:rPr lang="fr-BE" dirty="0" err="1"/>
              <a:t>game</a:t>
            </a:r>
            <a:endParaRPr lang="fr-BE" dirty="0"/>
          </a:p>
        </p:txBody>
      </p:sp>
      <p:sp>
        <p:nvSpPr>
          <p:cNvPr id="22" name="ZoneTexte 21"/>
          <p:cNvSpPr txBox="1"/>
          <p:nvPr/>
        </p:nvSpPr>
        <p:spPr>
          <a:xfrm>
            <a:off x="4282440" y="4290953"/>
            <a:ext cx="656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Explain</a:t>
            </a:r>
            <a:r>
              <a:rPr lang="fr-BE" dirty="0"/>
              <a:t> the </a:t>
            </a:r>
            <a:r>
              <a:rPr lang="fr-BE" dirty="0" err="1"/>
              <a:t>steps</a:t>
            </a:r>
            <a:r>
              <a:rPr lang="fr-BE" dirty="0"/>
              <a:t> of the </a:t>
            </a:r>
            <a:r>
              <a:rPr lang="fr-BE" dirty="0" err="1"/>
              <a:t>game</a:t>
            </a:r>
            <a:r>
              <a:rPr lang="fr-BE" dirty="0"/>
              <a:t> in a couple of images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0927079" y="5173504"/>
            <a:ext cx="155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Show the </a:t>
            </a:r>
            <a:r>
              <a:rPr lang="fr-BE" dirty="0" err="1"/>
              <a:t>study</a:t>
            </a:r>
            <a:r>
              <a:rPr lang="fr-BE" dirty="0"/>
              <a:t> 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4468473" y="4303514"/>
            <a:ext cx="1552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Explain</a:t>
            </a:r>
            <a:r>
              <a:rPr lang="fr-BE" dirty="0"/>
              <a:t> the </a:t>
            </a:r>
            <a:r>
              <a:rPr lang="fr-BE" dirty="0" err="1"/>
              <a:t>problematic</a:t>
            </a:r>
            <a:endParaRPr lang="fr-BE" dirty="0"/>
          </a:p>
        </p:txBody>
      </p:sp>
      <p:sp>
        <p:nvSpPr>
          <p:cNvPr id="25" name="ZoneTexte 24"/>
          <p:cNvSpPr txBox="1"/>
          <p:nvPr/>
        </p:nvSpPr>
        <p:spPr>
          <a:xfrm>
            <a:off x="4444364" y="19444399"/>
            <a:ext cx="5918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HERE WE COULD SHOW THE FINALISED PROJECT WITH </a:t>
            </a:r>
          </a:p>
          <a:p>
            <a:pPr marL="342900" indent="-342900">
              <a:buAutoNum type="arabicPeriod"/>
            </a:pPr>
            <a:r>
              <a:rPr lang="fr-BE" dirty="0"/>
              <a:t>GAME + </a:t>
            </a:r>
            <a:r>
              <a:rPr lang="fr-BE" dirty="0" err="1"/>
              <a:t>recording</a:t>
            </a:r>
            <a:r>
              <a:rPr lang="fr-BE" dirty="0"/>
              <a:t> + report for </a:t>
            </a:r>
            <a:r>
              <a:rPr lang="fr-BE" dirty="0" err="1"/>
              <a:t>companies</a:t>
            </a:r>
            <a:endParaRPr lang="fr-BE" dirty="0"/>
          </a:p>
          <a:p>
            <a:pPr marL="342900" indent="-342900">
              <a:buAutoNum type="arabicPeriod"/>
            </a:pPr>
            <a:r>
              <a:rPr lang="fr-BE" dirty="0"/>
              <a:t>Commercial </a:t>
            </a:r>
            <a:r>
              <a:rPr lang="fr-BE" dirty="0" err="1"/>
              <a:t>purpose</a:t>
            </a:r>
            <a:endParaRPr lang="fr-BE" dirty="0"/>
          </a:p>
          <a:p>
            <a:pPr marL="342900" indent="-342900">
              <a:buAutoNum type="arabicPeriod"/>
            </a:pP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342900" indent="-342900">
              <a:buAutoNum type="arabicPeriod"/>
            </a:pPr>
            <a:endParaRPr lang="fr-BE" dirty="0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67" y="22029722"/>
            <a:ext cx="18291118" cy="4343097"/>
          </a:xfrm>
          <a:prstGeom prst="rect">
            <a:avLst/>
          </a:prstGeom>
        </p:spPr>
      </p:pic>
      <p:sp>
        <p:nvSpPr>
          <p:cNvPr id="27" name="Rectangle : coins arrondis 26"/>
          <p:cNvSpPr/>
          <p:nvPr/>
        </p:nvSpPr>
        <p:spPr>
          <a:xfrm>
            <a:off x="15187146" y="12045418"/>
            <a:ext cx="4419114" cy="24706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Talk about the ISO27001 and the </a:t>
            </a:r>
            <a:r>
              <a:rPr lang="fr-BE" dirty="0" err="1"/>
              <a:t>elements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to </a:t>
            </a:r>
            <a:r>
              <a:rPr lang="fr-BE" dirty="0" err="1"/>
              <a:t>assess</a:t>
            </a:r>
            <a:r>
              <a:rPr lang="fr-BE" dirty="0"/>
              <a:t> the </a:t>
            </a:r>
            <a:r>
              <a:rPr lang="fr-BE" dirty="0" err="1"/>
              <a:t>behavior</a:t>
            </a:r>
            <a:r>
              <a:rPr lang="fr-BE" dirty="0"/>
              <a:t> of the </a:t>
            </a:r>
            <a:r>
              <a:rPr lang="fr-BE" dirty="0" err="1"/>
              <a:t>players</a:t>
            </a:r>
            <a:endParaRPr lang="fr-BE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589" y="13953779"/>
            <a:ext cx="4469131" cy="2778595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612" y="13561122"/>
            <a:ext cx="3429000" cy="333375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557" y="9528462"/>
            <a:ext cx="5855882" cy="2762598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5396210" y="9723120"/>
            <a:ext cx="378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Example</a:t>
            </a:r>
            <a:r>
              <a:rPr lang="fr-BE" dirty="0"/>
              <a:t> of cycle </a:t>
            </a:r>
            <a:r>
              <a:rPr lang="fr-BE" dirty="0" err="1"/>
              <a:t>showing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 the </a:t>
            </a:r>
            <a:r>
              <a:rPr lang="fr-BE" dirty="0" err="1"/>
              <a:t>processing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look </a:t>
            </a:r>
            <a:r>
              <a:rPr lang="fr-BE" dirty="0" err="1"/>
              <a:t>like</a:t>
            </a:r>
            <a:endParaRPr lang="fr-BE" dirty="0"/>
          </a:p>
        </p:txBody>
      </p:sp>
      <p:sp>
        <p:nvSpPr>
          <p:cNvPr id="33" name="ZoneTexte 32"/>
          <p:cNvSpPr txBox="1"/>
          <p:nvPr/>
        </p:nvSpPr>
        <p:spPr>
          <a:xfrm>
            <a:off x="8092440" y="12914791"/>
            <a:ext cx="378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Show the </a:t>
            </a:r>
            <a:r>
              <a:rPr lang="fr-BE" dirty="0" err="1"/>
              <a:t>combination</a:t>
            </a:r>
            <a:r>
              <a:rPr lang="fr-BE" dirty="0"/>
              <a:t> of the 2 </a:t>
            </a:r>
            <a:r>
              <a:rPr lang="fr-BE" dirty="0" err="1"/>
              <a:t>elements</a:t>
            </a:r>
            <a:endParaRPr lang="fr-BE" dirty="0"/>
          </a:p>
        </p:txBody>
      </p:sp>
      <p:sp>
        <p:nvSpPr>
          <p:cNvPr id="34" name="ZoneTexte 33"/>
          <p:cNvSpPr txBox="1"/>
          <p:nvPr/>
        </p:nvSpPr>
        <p:spPr>
          <a:xfrm>
            <a:off x="7860982" y="14587046"/>
            <a:ext cx="3783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Explain</a:t>
            </a:r>
            <a:r>
              <a:rPr lang="fr-BE" dirty="0"/>
              <a:t> the recognition of the main </a:t>
            </a:r>
            <a:r>
              <a:rPr lang="fr-BE" dirty="0" err="1"/>
              <a:t>elements</a:t>
            </a:r>
            <a:r>
              <a:rPr lang="fr-BE" dirty="0"/>
              <a:t> + </a:t>
            </a:r>
            <a:r>
              <a:rPr lang="fr-BE" dirty="0" err="1"/>
              <a:t>exctract</a:t>
            </a:r>
            <a:r>
              <a:rPr lang="fr-BE" dirty="0"/>
              <a:t> and compare the </a:t>
            </a:r>
            <a:r>
              <a:rPr lang="fr-BE" dirty="0" err="1"/>
              <a:t>decisions</a:t>
            </a:r>
            <a:r>
              <a:rPr lang="fr-BE" dirty="0"/>
              <a:t> made for </a:t>
            </a:r>
            <a:r>
              <a:rPr lang="fr-BE" dirty="0" err="1"/>
              <a:t>these</a:t>
            </a:r>
            <a:r>
              <a:rPr lang="fr-BE" dirty="0"/>
              <a:t> </a:t>
            </a:r>
            <a:r>
              <a:rPr lang="fr-BE" dirty="0" err="1"/>
              <a:t>elements</a:t>
            </a:r>
            <a:r>
              <a:rPr lang="fr-BE" dirty="0"/>
              <a:t> and </a:t>
            </a:r>
            <a:r>
              <a:rPr lang="fr-BE" dirty="0" err="1"/>
              <a:t>assess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a </a:t>
            </a:r>
            <a:r>
              <a:rPr lang="fr-BE" dirty="0" err="1"/>
              <a:t>preconstructed</a:t>
            </a:r>
            <a:r>
              <a:rPr lang="fr-BE" dirty="0"/>
              <a:t> </a:t>
            </a:r>
            <a:r>
              <a:rPr lang="fr-BE" dirty="0" err="1"/>
              <a:t>risk</a:t>
            </a:r>
            <a:r>
              <a:rPr lang="fr-BE" dirty="0"/>
              <a:t> </a:t>
            </a:r>
            <a:r>
              <a:rPr lang="fr-BE" dirty="0" err="1"/>
              <a:t>assessment</a:t>
            </a:r>
            <a:r>
              <a:rPr lang="fr-BE" dirty="0"/>
              <a:t> matrix </a:t>
            </a: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1478931"/>
            <a:ext cx="3132081" cy="1794889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32" y="12628999"/>
            <a:ext cx="3429128" cy="2638821"/>
          </a:xfrm>
          <a:prstGeom prst="rect">
            <a:avLst/>
          </a:prstGeom>
        </p:spPr>
      </p:pic>
      <p:sp>
        <p:nvSpPr>
          <p:cNvPr id="40" name="Flèche : double flèche verticale 39"/>
          <p:cNvSpPr/>
          <p:nvPr/>
        </p:nvSpPr>
        <p:spPr>
          <a:xfrm rot="18658448">
            <a:off x="3187836" y="12363983"/>
            <a:ext cx="501132" cy="9220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1" name="Ellipse 40"/>
          <p:cNvSpPr/>
          <p:nvPr/>
        </p:nvSpPr>
        <p:spPr>
          <a:xfrm>
            <a:off x="853197" y="14013180"/>
            <a:ext cx="2051194" cy="20511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Other</a:t>
            </a:r>
            <a:r>
              <a:rPr lang="fr-BE" dirty="0"/>
              <a:t> topic</a:t>
            </a:r>
          </a:p>
        </p:txBody>
      </p:sp>
      <p:sp>
        <p:nvSpPr>
          <p:cNvPr id="42" name="Flèche : double flèche verticale 41"/>
          <p:cNvSpPr/>
          <p:nvPr/>
        </p:nvSpPr>
        <p:spPr>
          <a:xfrm>
            <a:off x="1817243" y="13037884"/>
            <a:ext cx="343157" cy="14172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5908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</TotalTime>
  <Words>160</Words>
  <Application>Microsoft Office PowerPoint</Application>
  <PresentationFormat>Personnalisé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tio nogueras g. (gtn1n16)</dc:creator>
  <cp:lastModifiedBy>tio nogueras g. (gtn1n16)</cp:lastModifiedBy>
  <cp:revision>9</cp:revision>
  <dcterms:created xsi:type="dcterms:W3CDTF">2017-05-09T11:15:47Z</dcterms:created>
  <dcterms:modified xsi:type="dcterms:W3CDTF">2017-05-09T19:30:25Z</dcterms:modified>
</cp:coreProperties>
</file>