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B11B-BD4C-304C-9354-8524B02849AA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F075-A5B3-6843-B83B-F19A7F5BB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75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B11B-BD4C-304C-9354-8524B02849AA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F075-A5B3-6843-B83B-F19A7F5BB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B11B-BD4C-304C-9354-8524B02849AA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F075-A5B3-6843-B83B-F19A7F5BB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55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B11B-BD4C-304C-9354-8524B02849AA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F075-A5B3-6843-B83B-F19A7F5BB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76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B11B-BD4C-304C-9354-8524B02849AA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F075-A5B3-6843-B83B-F19A7F5BB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70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B11B-BD4C-304C-9354-8524B02849AA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F075-A5B3-6843-B83B-F19A7F5BB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77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B11B-BD4C-304C-9354-8524B02849AA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F075-A5B3-6843-B83B-F19A7F5BB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1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B11B-BD4C-304C-9354-8524B02849AA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F075-A5B3-6843-B83B-F19A7F5BB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39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B11B-BD4C-304C-9354-8524B02849AA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F075-A5B3-6843-B83B-F19A7F5BB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54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B11B-BD4C-304C-9354-8524B02849AA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F075-A5B3-6843-B83B-F19A7F5BB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05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B11B-BD4C-304C-9354-8524B02849AA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F075-A5B3-6843-B83B-F19A7F5BB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10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CB11B-BD4C-304C-9354-8524B02849AA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4F075-A5B3-6843-B83B-F19A7F5BB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23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Rob the Shop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COMP3201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7873" y="27894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9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started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must use </a:t>
            </a:r>
            <a:r>
              <a:rPr lang="en-GB" b="1" dirty="0" smtClean="0"/>
              <a:t>Firefox</a:t>
            </a:r>
            <a:r>
              <a:rPr lang="en-GB" dirty="0" smtClean="0"/>
              <a:t> or </a:t>
            </a:r>
            <a:r>
              <a:rPr lang="en-GB" b="1" dirty="0" smtClean="0"/>
              <a:t>Google Chrome</a:t>
            </a:r>
          </a:p>
          <a:p>
            <a:pPr lvl="1"/>
            <a:r>
              <a:rPr lang="en-GB" dirty="0" smtClean="0"/>
              <a:t>Do not try to use Internet Explorer or Edge</a:t>
            </a:r>
          </a:p>
          <a:p>
            <a:r>
              <a:rPr lang="en-GB" dirty="0" smtClean="0"/>
              <a:t>You may want to install some extensions to help you</a:t>
            </a:r>
          </a:p>
          <a:p>
            <a:pPr lvl="1"/>
            <a:r>
              <a:rPr lang="en-GB" dirty="0" smtClean="0"/>
              <a:t>Firefox</a:t>
            </a:r>
          </a:p>
          <a:p>
            <a:pPr lvl="2"/>
            <a:r>
              <a:rPr lang="en-GB" dirty="0" smtClean="0"/>
              <a:t>Firebug</a:t>
            </a:r>
          </a:p>
          <a:p>
            <a:pPr lvl="2"/>
            <a:r>
              <a:rPr lang="en-GB" dirty="0" smtClean="0"/>
              <a:t>Web Developer</a:t>
            </a:r>
          </a:p>
          <a:p>
            <a:pPr lvl="1"/>
            <a:r>
              <a:rPr lang="en-GB" dirty="0" smtClean="0"/>
              <a:t>Google Chrome</a:t>
            </a:r>
          </a:p>
          <a:p>
            <a:pPr lvl="2"/>
            <a:r>
              <a:rPr lang="en-GB" dirty="0" smtClean="0"/>
              <a:t>Web Developer</a:t>
            </a:r>
          </a:p>
          <a:p>
            <a:pPr lvl="2"/>
            <a:r>
              <a:rPr lang="en-GB" dirty="0" smtClean="0"/>
              <a:t>Edit this Cookie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44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Don’t panic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are throwing you in at the deep end</a:t>
            </a:r>
          </a:p>
          <a:p>
            <a:r>
              <a:rPr lang="en-GB" dirty="0" smtClean="0"/>
              <a:t>Don’t worry!</a:t>
            </a:r>
          </a:p>
          <a:p>
            <a:r>
              <a:rPr lang="en-GB" dirty="0" smtClean="0"/>
              <a:t>This is a chance for you to have an initial play and have some fun</a:t>
            </a:r>
          </a:p>
          <a:p>
            <a:r>
              <a:rPr lang="en-GB" dirty="0" smtClean="0"/>
              <a:t>You are not expected to know the </a:t>
            </a:r>
            <a:r>
              <a:rPr lang="en-GB" dirty="0" err="1" smtClean="0"/>
              <a:t>answsers</a:t>
            </a:r>
            <a:r>
              <a:rPr lang="en-GB" dirty="0" smtClean="0"/>
              <a:t>!</a:t>
            </a:r>
          </a:p>
          <a:p>
            <a:r>
              <a:rPr lang="en-GB" dirty="0" smtClean="0"/>
              <a:t>I’ll be going through tips and tricks through the lab</a:t>
            </a:r>
          </a:p>
          <a:p>
            <a:r>
              <a:rPr lang="en-GB" dirty="0" smtClean="0"/>
              <a:t>The demonstrators will be there to help you</a:t>
            </a:r>
          </a:p>
          <a:p>
            <a:r>
              <a:rPr lang="en-GB" dirty="0" smtClean="0"/>
              <a:t>We’ll go through the entire thing next week</a:t>
            </a:r>
          </a:p>
          <a:p>
            <a:r>
              <a:rPr lang="en-GB" dirty="0" smtClean="0"/>
              <a:t>Use online resources to help you, if needed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6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Rob the 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Rob has made a shop, but it doesn’t look secure</a:t>
            </a:r>
          </a:p>
          <a:p>
            <a:r>
              <a:rPr lang="en-GB" b="1" dirty="0" smtClean="0"/>
              <a:t>Your challenge: Can you make it all the way through the shop to the end and make a purchase?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6074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Continuing to work from home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will need to be on the VPN</a:t>
            </a:r>
          </a:p>
          <a:p>
            <a:endParaRPr lang="en-GB" dirty="0"/>
          </a:p>
          <a:p>
            <a:r>
              <a:rPr lang="en-GB" dirty="0" smtClean="0"/>
              <a:t>Service type: (Cisco) </a:t>
            </a:r>
            <a:r>
              <a:rPr lang="en-GB" dirty="0" err="1" smtClean="0"/>
              <a:t>IPSec</a:t>
            </a:r>
            <a:endParaRPr lang="en-GB" dirty="0" smtClean="0"/>
          </a:p>
          <a:p>
            <a:r>
              <a:rPr lang="en-GB" dirty="0" smtClean="0"/>
              <a:t>Host: </a:t>
            </a:r>
            <a:r>
              <a:rPr lang="en-GB" dirty="0" err="1" smtClean="0"/>
              <a:t>globalprotect.soton.ac.uk</a:t>
            </a:r>
            <a:endParaRPr lang="en-GB" dirty="0" smtClean="0"/>
          </a:p>
          <a:p>
            <a:r>
              <a:rPr lang="en-GB" dirty="0" smtClean="0"/>
              <a:t>Username: Your university username</a:t>
            </a:r>
          </a:p>
          <a:p>
            <a:r>
              <a:rPr lang="en-GB" dirty="0" smtClean="0"/>
              <a:t>Password: Your university password</a:t>
            </a:r>
          </a:p>
          <a:p>
            <a:r>
              <a:rPr lang="en-GB" dirty="0" smtClean="0"/>
              <a:t>Shared secret: </a:t>
            </a:r>
            <a:r>
              <a:rPr lang="en-GB" dirty="0" err="1" smtClean="0"/>
              <a:t>soton</a:t>
            </a:r>
            <a:endParaRPr lang="en-GB" dirty="0" smtClean="0"/>
          </a:p>
          <a:p>
            <a:r>
              <a:rPr lang="en-GB" dirty="0" smtClean="0"/>
              <a:t>Group: </a:t>
            </a:r>
            <a:r>
              <a:rPr lang="en-GB" dirty="0" err="1" smtClean="0"/>
              <a:t>soton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637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few reminders that’ll help 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11351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Don’t forget to look at everything that you don’t see</a:t>
            </a:r>
          </a:p>
          <a:p>
            <a:pPr lvl="1"/>
            <a:r>
              <a:rPr lang="en-GB" dirty="0" smtClean="0"/>
              <a:t>The page source code that is sent directly can be useful</a:t>
            </a:r>
          </a:p>
          <a:p>
            <a:r>
              <a:rPr lang="en-GB" dirty="0"/>
              <a:t>Remember SQL injection</a:t>
            </a:r>
          </a:p>
          <a:p>
            <a:pPr lvl="1"/>
            <a:r>
              <a:rPr lang="en-GB" dirty="0"/>
              <a:t>Use the ‘ to try and break out of a </a:t>
            </a:r>
            <a:r>
              <a:rPr lang="en-GB" dirty="0" smtClean="0"/>
              <a:t>string</a:t>
            </a:r>
          </a:p>
          <a:p>
            <a:r>
              <a:rPr lang="en-GB" dirty="0" smtClean="0"/>
              <a:t>Bypassing authorisation</a:t>
            </a:r>
          </a:p>
          <a:p>
            <a:pPr lvl="1"/>
            <a:r>
              <a:rPr lang="en-GB" dirty="0" smtClean="0"/>
              <a:t>Guessing URLs can be helpful and find other parts of an application</a:t>
            </a:r>
          </a:p>
          <a:p>
            <a:pPr lvl="1"/>
            <a:r>
              <a:rPr lang="en-GB" dirty="0" smtClean="0"/>
              <a:t>‘Informed guessing’ – use the URLs you know already to try and guess new URLs</a:t>
            </a:r>
          </a:p>
          <a:p>
            <a:r>
              <a:rPr lang="en-GB" dirty="0" smtClean="0"/>
              <a:t>Validation and parameter manipulation</a:t>
            </a:r>
          </a:p>
          <a:p>
            <a:pPr lvl="1"/>
            <a:r>
              <a:rPr lang="en-GB" dirty="0" smtClean="0"/>
              <a:t>Give the application what it isn’t expecting and see what happens</a:t>
            </a:r>
          </a:p>
          <a:p>
            <a:r>
              <a:rPr lang="en-GB" dirty="0" smtClean="0"/>
              <a:t>Remember XSS</a:t>
            </a:r>
          </a:p>
          <a:p>
            <a:pPr lvl="1"/>
            <a:r>
              <a:rPr lang="en-GB" dirty="0" smtClean="0"/>
              <a:t>Trying to put HTML and </a:t>
            </a:r>
            <a:r>
              <a:rPr lang="en-GB" dirty="0" err="1" smtClean="0"/>
              <a:t>javascript</a:t>
            </a:r>
            <a:r>
              <a:rPr lang="en-GB" dirty="0" smtClean="0"/>
              <a:t> code into forms that might be displayed later</a:t>
            </a:r>
          </a:p>
          <a:p>
            <a:r>
              <a:rPr lang="en-GB" dirty="0" smtClean="0"/>
              <a:t>Remember cookies</a:t>
            </a:r>
          </a:p>
          <a:p>
            <a:pPr lvl="1"/>
            <a:r>
              <a:rPr lang="en-GB" dirty="0" smtClean="0"/>
              <a:t>What cookies are there and can you edit them?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79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Rob the 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https://</a:t>
            </a:r>
            <a:r>
              <a:rPr lang="en-GB" dirty="0" err="1" smtClean="0"/>
              <a:t>robtheshop.soton.ac.uk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06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312</Words>
  <Application>Microsoft Macintosh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Rob the Shop</vt:lpstr>
      <vt:lpstr>Getting started</vt:lpstr>
      <vt:lpstr>Don’t panic</vt:lpstr>
      <vt:lpstr>Rob the Shop</vt:lpstr>
      <vt:lpstr>Continuing to work from home</vt:lpstr>
      <vt:lpstr>A few reminders that’ll help you</vt:lpstr>
      <vt:lpstr>Rob the Shop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2016-10-12T07:47:32Z</dcterms:created>
  <dcterms:modified xsi:type="dcterms:W3CDTF">2016-10-12T08:59:24Z</dcterms:modified>
</cp:coreProperties>
</file>