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5" r:id="rId4"/>
    <p:sldId id="263" r:id="rId5"/>
    <p:sldId id="267" r:id="rId6"/>
    <p:sldId id="268" r:id="rId7"/>
    <p:sldId id="269" r:id="rId8"/>
    <p:sldId id="270" r:id="rId9"/>
    <p:sldId id="271" r:id="rId10"/>
    <p:sldId id="266" r:id="rId11"/>
    <p:sldId id="272" r:id="rId12"/>
    <p:sldId id="264" r:id="rId13"/>
    <p:sldId id="27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8"/>
    <p:restoredTop sz="94734"/>
  </p:normalViewPr>
  <p:slideViewPr>
    <p:cSldViewPr snapToGrid="0" snapToObjects="1">
      <p:cViewPr varScale="1">
        <p:scale>
          <a:sx n="137" d="100"/>
          <a:sy n="137" d="100"/>
        </p:scale>
        <p:origin x="2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7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70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7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B11B-BD4C-304C-9354-8524B02849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3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e.ecs.soton.ac.uk/notes/comp6230/1617/ofb/Lab2.pptx" TargetMode="External"/><Relationship Id="rId4" Type="http://schemas.openxmlformats.org/officeDocument/2006/relationships/hyperlink" Target="https://secure.ecs.soton.ac.uk/noteswiki/w/COMP6230-1617-of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bthebank.soton.ac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Rob the Bank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COMP6230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marks are based on your </a:t>
            </a:r>
            <a:r>
              <a:rPr lang="en-GB" b="1" dirty="0" smtClean="0"/>
              <a:t>documentation and understanding</a:t>
            </a:r>
            <a:r>
              <a:rPr lang="en-GB" dirty="0" smtClean="0"/>
              <a:t> of the vulnerability, not just finding the vulnerability</a:t>
            </a:r>
          </a:p>
          <a:p>
            <a:r>
              <a:rPr lang="en-GB" dirty="0" smtClean="0"/>
              <a:t>Tell us what you found</a:t>
            </a:r>
          </a:p>
          <a:p>
            <a:pPr lvl="1"/>
            <a:r>
              <a:rPr lang="en-GB" dirty="0" smtClean="0"/>
              <a:t>What vulnerability did you find?</a:t>
            </a:r>
          </a:p>
          <a:p>
            <a:pPr lvl="1"/>
            <a:r>
              <a:rPr lang="en-GB" dirty="0" smtClean="0"/>
              <a:t>Why was it a vulnerability?</a:t>
            </a:r>
          </a:p>
          <a:p>
            <a:r>
              <a:rPr lang="en-GB" dirty="0" smtClean="0"/>
              <a:t>Tell us how you found it</a:t>
            </a:r>
          </a:p>
          <a:p>
            <a:pPr lvl="1"/>
            <a:r>
              <a:rPr lang="en-GB" dirty="0" smtClean="0"/>
              <a:t>What did it enable you to do?</a:t>
            </a:r>
          </a:p>
          <a:p>
            <a:pPr lvl="1"/>
            <a:r>
              <a:rPr lang="en-GB" dirty="0" smtClean="0"/>
              <a:t>How did you exploit it?</a:t>
            </a:r>
          </a:p>
        </p:txBody>
      </p:sp>
    </p:spTree>
    <p:extLst>
      <p:ext uri="{BB962C8B-B14F-4D97-AF65-F5344CB8AC3E}">
        <p14:creationId xmlns:p14="http://schemas.microsoft.com/office/powerpoint/2010/main" val="185298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worry too much about what goes in which box</a:t>
            </a:r>
          </a:p>
          <a:p>
            <a:r>
              <a:rPr lang="en-GB" dirty="0"/>
              <a:t>As long as you convey your </a:t>
            </a:r>
            <a:r>
              <a:rPr lang="en-GB" b="1" dirty="0"/>
              <a:t>understanding!</a:t>
            </a:r>
          </a:p>
          <a:p>
            <a:r>
              <a:rPr lang="en-GB" dirty="0"/>
              <a:t>There are no exact right answers</a:t>
            </a:r>
          </a:p>
          <a:p>
            <a:r>
              <a:rPr lang="en-GB" dirty="0"/>
              <a:t>But there are wrong ones</a:t>
            </a:r>
          </a:p>
          <a:p>
            <a:pPr lvl="1"/>
            <a:r>
              <a:rPr lang="en-GB" dirty="0"/>
              <a:t>Don’t give me </a:t>
            </a:r>
            <a:r>
              <a:rPr lang="en-GB" dirty="0" err="1"/>
              <a:t>wikipedia</a:t>
            </a:r>
            <a:r>
              <a:rPr lang="en-GB" dirty="0"/>
              <a:t> or definitions!</a:t>
            </a:r>
          </a:p>
        </p:txBody>
      </p:sp>
    </p:spTree>
    <p:extLst>
      <p:ext uri="{BB962C8B-B14F-4D97-AF65-F5344CB8AC3E}">
        <p14:creationId xmlns:p14="http://schemas.microsoft.com/office/powerpoint/2010/main" val="160219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Engagement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No Brute Forcing</a:t>
            </a:r>
          </a:p>
          <a:p>
            <a:pPr lvl="1"/>
            <a:r>
              <a:rPr lang="en-GB" dirty="0" smtClean="0"/>
              <a:t>Informed guessing is fine</a:t>
            </a:r>
          </a:p>
          <a:p>
            <a:pPr lvl="1"/>
            <a:r>
              <a:rPr lang="en-GB" dirty="0" smtClean="0"/>
              <a:t>Simple fuzzing is fine</a:t>
            </a:r>
          </a:p>
          <a:p>
            <a:pPr lvl="1"/>
            <a:r>
              <a:rPr lang="en-GB" dirty="0" smtClean="0"/>
              <a:t>Otherwise, you will get banned!</a:t>
            </a:r>
          </a:p>
          <a:p>
            <a:r>
              <a:rPr lang="en-GB" dirty="0" smtClean="0"/>
              <a:t>Don’t attack the infrastructure</a:t>
            </a:r>
          </a:p>
          <a:p>
            <a:pPr lvl="1"/>
            <a:r>
              <a:rPr lang="en-GB" dirty="0" smtClean="0"/>
              <a:t>Your scope is the web application</a:t>
            </a:r>
          </a:p>
          <a:p>
            <a:pPr lvl="1"/>
            <a:r>
              <a:rPr lang="en-GB" dirty="0" smtClean="0"/>
              <a:t>You are not looking for vulnerabilities in the server!</a:t>
            </a:r>
          </a:p>
          <a:p>
            <a:r>
              <a:rPr lang="en-GB" dirty="0" smtClean="0"/>
              <a:t>Do not try and hack the login function</a:t>
            </a:r>
          </a:p>
          <a:p>
            <a:r>
              <a:rPr lang="en-GB" dirty="0" smtClean="0"/>
              <a:t>Do not try and hack the submission function</a:t>
            </a:r>
          </a:p>
          <a:p>
            <a:r>
              <a:rPr lang="en-GB" dirty="0" smtClean="0"/>
              <a:t>Do not try and log in as other people</a:t>
            </a:r>
          </a:p>
          <a:p>
            <a:r>
              <a:rPr lang="en-GB" dirty="0" smtClean="0"/>
              <a:t>You must be logged in at all times</a:t>
            </a:r>
          </a:p>
          <a:p>
            <a:pPr lvl="1"/>
            <a:r>
              <a:rPr lang="en-GB" dirty="0" smtClean="0"/>
              <a:t>Otherwise, it won’t count</a:t>
            </a:r>
          </a:p>
        </p:txBody>
      </p:sp>
    </p:spTree>
    <p:extLst>
      <p:ext uri="{BB962C8B-B14F-4D97-AF65-F5344CB8AC3E}">
        <p14:creationId xmlns:p14="http://schemas.microsoft.com/office/powerpoint/2010/main" val="88716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Get set up</a:t>
            </a:r>
          </a:p>
          <a:p>
            <a:r>
              <a:rPr lang="en-GB" dirty="0" smtClean="0"/>
              <a:t>Learn the application</a:t>
            </a:r>
          </a:p>
          <a:p>
            <a:r>
              <a:rPr lang="en-GB" dirty="0" smtClean="0"/>
              <a:t>Learn how it works</a:t>
            </a:r>
          </a:p>
          <a:p>
            <a:r>
              <a:rPr lang="en-GB" dirty="0" smtClean="0"/>
              <a:t>Start mapping it out</a:t>
            </a:r>
          </a:p>
          <a:p>
            <a:r>
              <a:rPr lang="en-GB" dirty="0" smtClean="0"/>
              <a:t>Start having a play</a:t>
            </a:r>
          </a:p>
          <a:p>
            <a:r>
              <a:rPr lang="en-GB" dirty="0" smtClean="0"/>
              <a:t>Try out the tools</a:t>
            </a:r>
          </a:p>
          <a:p>
            <a:r>
              <a:rPr lang="en-GB" dirty="0" smtClean="0"/>
              <a:t>See if you can </a:t>
            </a:r>
            <a:r>
              <a:rPr lang="en-GB" smtClean="0"/>
              <a:t>find anything obvious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Don’t panic! We’ll be going through what you need in the next lectures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638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https://robthebank.soton.ac.uk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lvl="1"/>
            <a:r>
              <a:rPr lang="en-GB" dirty="0" smtClean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secure.ecs.soton.ac.uk/notes/comp6230/1617/ofb/Lab2.pptx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Slides from </a:t>
            </a:r>
            <a:r>
              <a:rPr lang="en-GB" dirty="0" smtClean="0"/>
              <a:t>today’s lecture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secure.ecs.soton.ac.uk/noteswiki/w/COMP6230-1617-ofb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friend Rob is back!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23" y="2796987"/>
            <a:ext cx="4816988" cy="264399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68188" y="1690689"/>
            <a:ext cx="3039035" cy="2428293"/>
          </a:xfrm>
          <a:prstGeom prst="wedgeRoundRectCallout">
            <a:avLst>
              <a:gd name="adj1" fmla="val 64565"/>
              <a:gd name="adj2" fmla="val 386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My shop did so well, so many people bought unicorns! It’s time to expand!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friend Rob is back!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23" y="2796987"/>
            <a:ext cx="4816988" cy="264399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68188" y="1690689"/>
            <a:ext cx="3039035" cy="2428293"/>
          </a:xfrm>
          <a:prstGeom prst="wedgeRoundRectCallout">
            <a:avLst>
              <a:gd name="adj1" fmla="val 64565"/>
              <a:gd name="adj2" fmla="val 386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There’s always money in banking, it’s time to build a bank! I just need some PHP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chance to put your new skills to the test</a:t>
            </a:r>
          </a:p>
          <a:p>
            <a:r>
              <a:rPr lang="en-GB" dirty="0" smtClean="0"/>
              <a:t>Rob the Bank is full of security vulnerabilities</a:t>
            </a:r>
          </a:p>
          <a:p>
            <a:r>
              <a:rPr lang="en-GB" dirty="0" smtClean="0"/>
              <a:t>It’s your task to find them and exploit them!</a:t>
            </a:r>
          </a:p>
          <a:p>
            <a:pPr lvl="1"/>
            <a:r>
              <a:rPr lang="en-GB" dirty="0" smtClean="0"/>
              <a:t>Every time you to do, tell us about it!</a:t>
            </a:r>
          </a:p>
          <a:p>
            <a:r>
              <a:rPr lang="en-GB" dirty="0" smtClean="0"/>
              <a:t>This time it’s real</a:t>
            </a:r>
          </a:p>
          <a:p>
            <a:pPr lvl="1"/>
            <a:r>
              <a:rPr lang="en-GB" dirty="0" smtClean="0"/>
              <a:t>This is an </a:t>
            </a:r>
            <a:r>
              <a:rPr lang="en-GB" b="1" dirty="0" smtClean="0"/>
              <a:t>individual</a:t>
            </a:r>
            <a:r>
              <a:rPr lang="en-GB" dirty="0" smtClean="0"/>
              <a:t> assessed assignment</a:t>
            </a:r>
          </a:p>
          <a:p>
            <a:pPr lvl="1"/>
            <a:r>
              <a:rPr lang="en-GB" dirty="0" smtClean="0"/>
              <a:t>You are welcome to help each other, share tips, resources, tips and tricks and talk</a:t>
            </a:r>
          </a:p>
          <a:p>
            <a:pPr lvl="1"/>
            <a:r>
              <a:rPr lang="en-GB" dirty="0" smtClean="0"/>
              <a:t>But don’t share answers</a:t>
            </a:r>
          </a:p>
          <a:p>
            <a:pPr lvl="2"/>
            <a:r>
              <a:rPr lang="en-GB" dirty="0" smtClean="0"/>
              <a:t>It is obvious and we’ll find you! </a:t>
            </a:r>
          </a:p>
          <a:p>
            <a:pPr lvl="2"/>
            <a:r>
              <a:rPr lang="en-GB" dirty="0" smtClean="0"/>
              <a:t>Plus, you all have </a:t>
            </a:r>
            <a:r>
              <a:rPr lang="en-GB" b="1" dirty="0" smtClean="0"/>
              <a:t>different</a:t>
            </a:r>
            <a:r>
              <a:rPr lang="en-GB" dirty="0" smtClean="0"/>
              <a:t> answers!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 the Bank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8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501900"/>
            <a:ext cx="3708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505"/>
            <a:ext cx="9144000" cy="49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996"/>
            <a:ext cx="9144000" cy="48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2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vulnerabilities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Fill in the details as soon as you find a vulnerability</a:t>
            </a:r>
          </a:p>
          <a:p>
            <a:r>
              <a:rPr lang="en-GB" dirty="0" smtClean="0"/>
              <a:t>But you can always go back and edit it and add more</a:t>
            </a:r>
          </a:p>
          <a:p>
            <a:r>
              <a:rPr lang="en-GB" dirty="0" smtClean="0"/>
              <a:t>You can also reset the vulnerability</a:t>
            </a:r>
          </a:p>
          <a:p>
            <a:pPr lvl="1"/>
            <a:r>
              <a:rPr lang="en-GB" dirty="0" smtClean="0"/>
              <a:t>If you triggered something and you’re not sure why!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691"/>
            <a:ext cx="9144000" cy="17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8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425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Rob the Bank</vt:lpstr>
      <vt:lpstr>Our friend Rob is back!</vt:lpstr>
      <vt:lpstr>Our friend Rob is back!</vt:lpstr>
      <vt:lpstr>Rob the Bank</vt:lpstr>
      <vt:lpstr>Rob the Bank</vt:lpstr>
      <vt:lpstr>PowerPoint Presentation</vt:lpstr>
      <vt:lpstr>PowerPoint Presentation</vt:lpstr>
      <vt:lpstr>PowerPoint Presentation</vt:lpstr>
      <vt:lpstr>Finding vulnerabilities</vt:lpstr>
      <vt:lpstr>Rob the Bank</vt:lpstr>
      <vt:lpstr>Rob the Bank</vt:lpstr>
      <vt:lpstr>Rules of Engagement</vt:lpstr>
      <vt:lpstr>Today’s lab</vt:lpstr>
      <vt:lpstr>Rob the Bank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2016-10-12T07:47:32Z</dcterms:created>
  <dcterms:modified xsi:type="dcterms:W3CDTF">2016-11-02T09:21:34Z</dcterms:modified>
</cp:coreProperties>
</file>