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5" r:id="rId7"/>
    <p:sldId id="263" r:id="rId8"/>
    <p:sldId id="261" r:id="rId9"/>
    <p:sldId id="262" r:id="rId10"/>
    <p:sldId id="264" r:id="rId11"/>
    <p:sldId id="279" r:id="rId12"/>
    <p:sldId id="276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4" r:id="rId21"/>
    <p:sldId id="275" r:id="rId22"/>
    <p:sldId id="277" r:id="rId23"/>
    <p:sldId id="278" r:id="rId24"/>
    <p:sldId id="273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531"/>
  </p:normalViewPr>
  <p:slideViewPr>
    <p:cSldViewPr snapToGrid="0" snapToObjects="1">
      <p:cViewPr varScale="1">
        <p:scale>
          <a:sx n="93" d="100"/>
          <a:sy n="93" d="100"/>
        </p:scale>
        <p:origin x="16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71E6E9-4500-6649-8329-0A3B44B7A2D8}" type="datetimeFigureOut">
              <a:rPr lang="en-GB" smtClean="0"/>
              <a:t>23/11/2016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A3420E-85B6-4E41-9B23-54B7CB0768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276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5AB7-6E11-E84F-B82E-0AFC9BE74581}" type="datetimeFigureOut">
              <a:rPr lang="en-GB" smtClean="0"/>
              <a:t>23/11/2016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A59AE-07DB-8C45-8438-93F3D34C45A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5AB7-6E11-E84F-B82E-0AFC9BE74581}" type="datetimeFigureOut">
              <a:rPr lang="en-GB" smtClean="0"/>
              <a:t>23/11/2016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A59AE-07DB-8C45-8438-93F3D34C45A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5AB7-6E11-E84F-B82E-0AFC9BE74581}" type="datetimeFigureOut">
              <a:rPr lang="en-GB" smtClean="0"/>
              <a:t>23/11/2016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A59AE-07DB-8C45-8438-93F3D34C45A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5AB7-6E11-E84F-B82E-0AFC9BE74581}" type="datetimeFigureOut">
              <a:rPr lang="en-GB" smtClean="0"/>
              <a:t>23/11/2016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A59AE-07DB-8C45-8438-93F3D34C45A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5AB7-6E11-E84F-B82E-0AFC9BE74581}" type="datetimeFigureOut">
              <a:rPr lang="en-GB" smtClean="0"/>
              <a:t>23/11/2016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A59AE-07DB-8C45-8438-93F3D34C45A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5AB7-6E11-E84F-B82E-0AFC9BE74581}" type="datetimeFigureOut">
              <a:rPr lang="en-GB" smtClean="0"/>
              <a:t>23/11/2016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A59AE-07DB-8C45-8438-93F3D34C45A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5AB7-6E11-E84F-B82E-0AFC9BE74581}" type="datetimeFigureOut">
              <a:rPr lang="en-GB" smtClean="0"/>
              <a:t>23/11/2016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A59AE-07DB-8C45-8438-93F3D34C45A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5AB7-6E11-E84F-B82E-0AFC9BE74581}" type="datetimeFigureOut">
              <a:rPr lang="en-GB" smtClean="0"/>
              <a:t>23/11/2016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A59AE-07DB-8C45-8438-93F3D34C45A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5AB7-6E11-E84F-B82E-0AFC9BE74581}" type="datetimeFigureOut">
              <a:rPr lang="en-GB" smtClean="0"/>
              <a:t>23/11/2016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A59AE-07DB-8C45-8438-93F3D34C45A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5AB7-6E11-E84F-B82E-0AFC9BE74581}" type="datetimeFigureOut">
              <a:rPr lang="en-GB" smtClean="0"/>
              <a:t>23/11/2016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A59AE-07DB-8C45-8438-93F3D34C45A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5AB7-6E11-E84F-B82E-0AFC9BE74581}" type="datetimeFigureOut">
              <a:rPr lang="en-GB" smtClean="0"/>
              <a:t>23/11/2016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A59AE-07DB-8C45-8438-93F3D34C45A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5AB7-6E11-E84F-B82E-0AFC9BE74581}" type="datetimeFigureOut">
              <a:rPr lang="en-GB" smtClean="0"/>
              <a:t>23/11/2016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A59AE-07DB-8C45-8438-93F3D34C45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3150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ecure.ecs.soton.ac.uk/noteswiki/w/COMP6230-1617-cw2report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ecure.ecs.soton.ac.uk/noteswiki/w/COMP6230-1617-cw2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ecure.ecs.soton.ac.uk/noteswiki/w/COMP6230-1617-cw2group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virtualbox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Assignment 2: </a:t>
            </a:r>
            <a:r>
              <a:rPr lang="en-GB" dirty="0" err="1" smtClean="0"/>
              <a:t>Robserv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Oli Bills</a:t>
            </a:r>
          </a:p>
          <a:p>
            <a:r>
              <a:rPr lang="en-GB" dirty="0" err="1" smtClean="0"/>
              <a:t>ofb@ecs.soton.ac.uk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Getting Started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Download the Virtual Machine</a:t>
            </a:r>
          </a:p>
          <a:p>
            <a:r>
              <a:rPr lang="en-GB" dirty="0" smtClean="0"/>
              <a:t>Open Virtual Box</a:t>
            </a:r>
          </a:p>
          <a:p>
            <a:r>
              <a:rPr lang="en-GB" dirty="0" smtClean="0"/>
              <a:t>Go to File -&gt; Import Appliance</a:t>
            </a:r>
          </a:p>
          <a:p>
            <a:r>
              <a:rPr lang="en-GB" dirty="0" smtClean="0"/>
              <a:t>Import the Virtual Machine</a:t>
            </a:r>
          </a:p>
          <a:p>
            <a:r>
              <a:rPr lang="en-GB" dirty="0" smtClean="0"/>
              <a:t>Run the Virtual Machine</a:t>
            </a:r>
          </a:p>
          <a:p>
            <a:r>
              <a:rPr lang="en-GB" dirty="0" smtClean="0"/>
              <a:t>Once it has booted, log in</a:t>
            </a:r>
          </a:p>
          <a:p>
            <a:r>
              <a:rPr lang="en-GB" dirty="0" smtClean="0"/>
              <a:t>Get the IP address</a:t>
            </a:r>
          </a:p>
          <a:p>
            <a:r>
              <a:rPr lang="en-GB" dirty="0" smtClean="0"/>
              <a:t>Access the Virtual Machine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1155" y="4292240"/>
            <a:ext cx="3822122" cy="146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6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Download it from the Notes Wiki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452" y="1690689"/>
            <a:ext cx="7033203" cy="503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88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get the IP address?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 </a:t>
            </a:r>
            <a:r>
              <a:rPr lang="en-GB" b="1" dirty="0" err="1" smtClean="0"/>
              <a:t>ifconfig</a:t>
            </a:r>
            <a:r>
              <a:rPr lang="en-GB" dirty="0" smtClean="0"/>
              <a:t> and find the second network adapter (eth1), which has an IP address which you can use to connect to it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" y="3817505"/>
            <a:ext cx="90297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59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do you need to do?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Week 8</a:t>
            </a:r>
          </a:p>
          <a:p>
            <a:pPr lvl="1"/>
            <a:r>
              <a:rPr lang="en-GB" dirty="0" smtClean="0"/>
              <a:t>Assess the server</a:t>
            </a:r>
          </a:p>
          <a:p>
            <a:pPr lvl="1"/>
            <a:r>
              <a:rPr lang="en-GB" dirty="0" smtClean="0"/>
              <a:t>Identify any vulnerabilities</a:t>
            </a:r>
          </a:p>
          <a:p>
            <a:r>
              <a:rPr lang="en-GB" dirty="0" smtClean="0"/>
              <a:t>Week 9</a:t>
            </a:r>
          </a:p>
          <a:p>
            <a:pPr lvl="1"/>
            <a:r>
              <a:rPr lang="en-GB" dirty="0" smtClean="0"/>
              <a:t>Resolve the vulnerabilities</a:t>
            </a:r>
          </a:p>
          <a:p>
            <a:pPr lvl="1"/>
            <a:r>
              <a:rPr lang="en-GB" dirty="0" smtClean="0"/>
              <a:t>Produce a report</a:t>
            </a:r>
          </a:p>
          <a:p>
            <a:pPr lvl="1"/>
            <a:r>
              <a:rPr lang="en-GB" b="1" dirty="0" smtClean="0"/>
              <a:t>DUE 8</a:t>
            </a:r>
            <a:r>
              <a:rPr lang="en-GB" b="1" baseline="30000" dirty="0" smtClean="0"/>
              <a:t>th</a:t>
            </a:r>
            <a:r>
              <a:rPr lang="en-GB" b="1" dirty="0" smtClean="0"/>
              <a:t> December: Your ’Fixed’ Virtual Machine, Draft Report</a:t>
            </a:r>
          </a:p>
          <a:p>
            <a:r>
              <a:rPr lang="en-GB" dirty="0" smtClean="0"/>
              <a:t>Week 10</a:t>
            </a:r>
          </a:p>
          <a:p>
            <a:pPr lvl="1"/>
            <a:r>
              <a:rPr lang="en-GB" dirty="0" smtClean="0"/>
              <a:t>Assess another server against your vulnerabilities</a:t>
            </a:r>
          </a:p>
          <a:p>
            <a:pPr lvl="1"/>
            <a:r>
              <a:rPr lang="en-GB" b="1" dirty="0" smtClean="0"/>
              <a:t>DUE 15</a:t>
            </a:r>
            <a:r>
              <a:rPr lang="en-GB" b="1" baseline="30000" dirty="0" smtClean="0"/>
              <a:t>th</a:t>
            </a:r>
            <a:r>
              <a:rPr lang="en-GB" b="1" dirty="0" smtClean="0"/>
              <a:t> December: Your Final Report</a:t>
            </a:r>
          </a:p>
        </p:txBody>
      </p:sp>
    </p:spTree>
    <p:extLst>
      <p:ext uri="{BB962C8B-B14F-4D97-AF65-F5344CB8AC3E}">
        <p14:creationId xmlns:p14="http://schemas.microsoft.com/office/powerpoint/2010/main" val="41088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This Lab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Get your virtual machine working</a:t>
            </a:r>
          </a:p>
          <a:p>
            <a:r>
              <a:rPr lang="en-GB" dirty="0" smtClean="0"/>
              <a:t>Take a look around and see what you can learn</a:t>
            </a:r>
          </a:p>
          <a:p>
            <a:pPr lvl="1"/>
            <a:r>
              <a:rPr lang="en-GB" dirty="0" smtClean="0"/>
              <a:t>What should be there?</a:t>
            </a:r>
          </a:p>
          <a:p>
            <a:pPr lvl="1"/>
            <a:r>
              <a:rPr lang="en-GB" dirty="0" smtClean="0"/>
              <a:t>What shouldn’t be there?</a:t>
            </a:r>
          </a:p>
          <a:p>
            <a:r>
              <a:rPr lang="en-GB" dirty="0" smtClean="0"/>
              <a:t>What services are there?</a:t>
            </a:r>
          </a:p>
          <a:p>
            <a:r>
              <a:rPr lang="en-GB" dirty="0" smtClean="0"/>
              <a:t>What configuration issues are there?</a:t>
            </a:r>
          </a:p>
          <a:p>
            <a:r>
              <a:rPr lang="en-GB" dirty="0" smtClean="0"/>
              <a:t>What other issues can you see?</a:t>
            </a:r>
          </a:p>
        </p:txBody>
      </p:sp>
    </p:spTree>
    <p:extLst>
      <p:ext uri="{BB962C8B-B14F-4D97-AF65-F5344CB8AC3E}">
        <p14:creationId xmlns:p14="http://schemas.microsoft.com/office/powerpoint/2010/main" val="117658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This Week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Continue to explore the system, it’s services and it’s vulnerabilities</a:t>
            </a:r>
          </a:p>
          <a:p>
            <a:r>
              <a:rPr lang="en-GB" dirty="0" smtClean="0"/>
              <a:t>Begin putting together a rough list of what you find</a:t>
            </a:r>
          </a:p>
          <a:p>
            <a:r>
              <a:rPr lang="en-GB" dirty="0" smtClean="0"/>
              <a:t>Start exploring how to correct the issues you have identified</a:t>
            </a:r>
          </a:p>
          <a:p>
            <a:endParaRPr lang="en-GB" dirty="0"/>
          </a:p>
          <a:p>
            <a:r>
              <a:rPr lang="en-GB" b="1" dirty="0" smtClean="0"/>
              <a:t>Next week we will cover this in more detail!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14377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Report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will need to submit a report consisting of</a:t>
            </a:r>
          </a:p>
          <a:p>
            <a:pPr lvl="1"/>
            <a:r>
              <a:rPr lang="en-GB" dirty="0" smtClean="0"/>
              <a:t>What issues you found</a:t>
            </a:r>
          </a:p>
          <a:p>
            <a:pPr lvl="1"/>
            <a:r>
              <a:rPr lang="en-GB" dirty="0" smtClean="0"/>
              <a:t>What resolutions you did to correct those issues</a:t>
            </a:r>
          </a:p>
          <a:p>
            <a:pPr lvl="1"/>
            <a:r>
              <a:rPr lang="en-GB" dirty="0" smtClean="0"/>
              <a:t>What further recommendations you would like to make</a:t>
            </a:r>
          </a:p>
          <a:p>
            <a:pPr lvl="1"/>
            <a:r>
              <a:rPr lang="en-GB" dirty="0" smtClean="0"/>
              <a:t>The result of your reassessment (Part II)</a:t>
            </a:r>
          </a:p>
          <a:p>
            <a:endParaRPr lang="en-GB" dirty="0"/>
          </a:p>
          <a:p>
            <a:r>
              <a:rPr lang="en-GB" dirty="0" smtClean="0"/>
              <a:t>Full template </a:t>
            </a:r>
            <a:r>
              <a:rPr lang="en-GB" dirty="0"/>
              <a:t>is available at </a:t>
            </a: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secure.ecs.soton.ac.uk/noteswiki/w/COMP6230-1617-cw2report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1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Report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Must be a plain text </a:t>
            </a:r>
            <a:r>
              <a:rPr lang="en-GB" dirty="0" err="1" smtClean="0"/>
              <a:t>report.txt</a:t>
            </a:r>
            <a:r>
              <a:rPr lang="en-GB" dirty="0" smtClean="0"/>
              <a:t> file, written by your group</a:t>
            </a:r>
          </a:p>
          <a:p>
            <a:endParaRPr lang="en-GB" dirty="0"/>
          </a:p>
          <a:p>
            <a:r>
              <a:rPr lang="en-GB" dirty="0" smtClean="0"/>
              <a:t>Your names and group</a:t>
            </a:r>
          </a:p>
          <a:p>
            <a:r>
              <a:rPr lang="en-GB" dirty="0" smtClean="0"/>
              <a:t>Executive summary</a:t>
            </a:r>
          </a:p>
          <a:p>
            <a:r>
              <a:rPr lang="en-GB" dirty="0" smtClean="0"/>
              <a:t>Vulnerability assessment</a:t>
            </a:r>
          </a:p>
          <a:p>
            <a:r>
              <a:rPr lang="en-GB" dirty="0" smtClean="0"/>
              <a:t>Remedial action</a:t>
            </a:r>
          </a:p>
          <a:p>
            <a:r>
              <a:rPr lang="en-GB" dirty="0" smtClean="0"/>
              <a:t>Reassessment (part II)</a:t>
            </a:r>
          </a:p>
        </p:txBody>
      </p:sp>
    </p:spTree>
    <p:extLst>
      <p:ext uri="{BB962C8B-B14F-4D97-AF65-F5344CB8AC3E}">
        <p14:creationId xmlns:p14="http://schemas.microsoft.com/office/powerpoint/2010/main" val="75489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do you begin?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Look around the server, and learn what is on it</a:t>
            </a:r>
          </a:p>
          <a:p>
            <a:pPr lvl="1"/>
            <a:r>
              <a:rPr lang="en-GB" dirty="0" smtClean="0"/>
              <a:t>What services are there</a:t>
            </a:r>
          </a:p>
          <a:p>
            <a:pPr lvl="1"/>
            <a:r>
              <a:rPr lang="en-GB" dirty="0" smtClean="0"/>
              <a:t>What open ports are there</a:t>
            </a:r>
          </a:p>
          <a:p>
            <a:pPr lvl="1"/>
            <a:r>
              <a:rPr lang="en-GB" dirty="0" smtClean="0"/>
              <a:t>What file structure is there</a:t>
            </a:r>
          </a:p>
          <a:p>
            <a:pPr lvl="1"/>
            <a:r>
              <a:rPr lang="en-GB" dirty="0" smtClean="0"/>
              <a:t>What users are there</a:t>
            </a:r>
          </a:p>
          <a:p>
            <a:pPr lvl="1"/>
            <a:r>
              <a:rPr lang="en-GB" dirty="0" smtClean="0"/>
              <a:t>How is it configured</a:t>
            </a:r>
          </a:p>
          <a:p>
            <a:pPr lvl="1"/>
            <a:r>
              <a:rPr lang="en-GB" dirty="0" smtClean="0"/>
              <a:t>How does it work</a:t>
            </a:r>
          </a:p>
          <a:p>
            <a:r>
              <a:rPr lang="en-GB" dirty="0" smtClean="0"/>
              <a:t>Then begin to look for vulnerabilities</a:t>
            </a:r>
          </a:p>
          <a:p>
            <a:pPr lvl="1"/>
            <a:r>
              <a:rPr lang="en-GB" dirty="0" smtClean="0"/>
              <a:t>What can you do that you shouldn’t be able to do</a:t>
            </a:r>
          </a:p>
          <a:p>
            <a:pPr lvl="1"/>
            <a:r>
              <a:rPr lang="en-GB" dirty="0" smtClean="0"/>
              <a:t>What isn’t needed</a:t>
            </a:r>
          </a:p>
          <a:p>
            <a:pPr lvl="1"/>
            <a:r>
              <a:rPr lang="en-GB" dirty="0" smtClean="0"/>
              <a:t>What isn’t working properly</a:t>
            </a:r>
          </a:p>
          <a:p>
            <a:r>
              <a:rPr lang="en-GB" dirty="0" smtClean="0"/>
              <a:t>Then begin to look for exploitation</a:t>
            </a:r>
          </a:p>
          <a:p>
            <a:pPr lvl="1"/>
            <a:r>
              <a:rPr lang="en-GB" dirty="0" smtClean="0"/>
              <a:t>Are there any signs that the server has been compromised?</a:t>
            </a:r>
          </a:p>
        </p:txBody>
      </p:sp>
    </p:spTree>
    <p:extLst>
      <p:ext uri="{BB962C8B-B14F-4D97-AF65-F5344CB8AC3E}">
        <p14:creationId xmlns:p14="http://schemas.microsoft.com/office/powerpoint/2010/main" val="95695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This is where your exploration comes 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have full admin access to the server, so you can find everything on it</a:t>
            </a:r>
          </a:p>
          <a:p>
            <a:endParaRPr lang="en-GB" dirty="0"/>
          </a:p>
          <a:p>
            <a:r>
              <a:rPr lang="en-GB" dirty="0" smtClean="0"/>
              <a:t>You will need to read documentation</a:t>
            </a:r>
          </a:p>
          <a:p>
            <a:pPr lvl="1"/>
            <a:r>
              <a:rPr lang="en-GB" dirty="0" smtClean="0"/>
              <a:t>Learn about the services that are available</a:t>
            </a:r>
          </a:p>
          <a:p>
            <a:r>
              <a:rPr lang="en-GB" dirty="0" smtClean="0"/>
              <a:t>You will need to learn about configuration</a:t>
            </a:r>
          </a:p>
          <a:p>
            <a:pPr lvl="1"/>
            <a:r>
              <a:rPr lang="en-GB" dirty="0" smtClean="0"/>
              <a:t>What has been setup incorrectly</a:t>
            </a:r>
          </a:p>
          <a:p>
            <a:r>
              <a:rPr lang="en-GB" dirty="0" smtClean="0"/>
              <a:t>You will need to learn as you go along</a:t>
            </a:r>
          </a:p>
          <a:p>
            <a:r>
              <a:rPr lang="en-GB" dirty="0" smtClean="0"/>
              <a:t>You will need to think for yourself</a:t>
            </a:r>
          </a:p>
        </p:txBody>
      </p:sp>
    </p:spTree>
    <p:extLst>
      <p:ext uri="{BB962C8B-B14F-4D97-AF65-F5344CB8AC3E}">
        <p14:creationId xmlns:p14="http://schemas.microsoft.com/office/powerpoint/2010/main" val="134250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What’s the problem?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“I think my server has been hacked!”</a:t>
            </a:r>
          </a:p>
          <a:p>
            <a:endParaRPr lang="en-GB" dirty="0"/>
          </a:p>
          <a:p>
            <a:r>
              <a:rPr lang="en-GB" dirty="0" smtClean="0"/>
              <a:t>Rob is concerned his server for his website has been hacked, and after all the help you gave him with his bank, he’s asked </a:t>
            </a:r>
            <a:r>
              <a:rPr lang="en-GB" b="1" dirty="0" smtClean="0"/>
              <a:t>you</a:t>
            </a:r>
            <a:r>
              <a:rPr lang="en-GB" dirty="0" smtClean="0"/>
              <a:t> to help him out!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4263" y="4406899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14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Worked Example: The Web Server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We know that there is a web server</a:t>
            </a:r>
          </a:p>
          <a:p>
            <a:r>
              <a:rPr lang="en-GB" dirty="0" smtClean="0"/>
              <a:t>We check to see if we can access it</a:t>
            </a:r>
          </a:p>
          <a:p>
            <a:r>
              <a:rPr lang="en-GB" dirty="0" smtClean="0"/>
              <a:t>We browse through the site and see what is there</a:t>
            </a:r>
          </a:p>
          <a:p>
            <a:r>
              <a:rPr lang="en-GB" dirty="0" smtClean="0"/>
              <a:t>We then try to find out how it is setup on the server</a:t>
            </a:r>
          </a:p>
          <a:p>
            <a:r>
              <a:rPr lang="en-GB" dirty="0" smtClean="0"/>
              <a:t>Find what is running</a:t>
            </a:r>
          </a:p>
          <a:p>
            <a:r>
              <a:rPr lang="en-GB" dirty="0" smtClean="0"/>
              <a:t>Find where the application is</a:t>
            </a:r>
          </a:p>
          <a:p>
            <a:r>
              <a:rPr lang="en-GB" dirty="0" smtClean="0"/>
              <a:t>Find where the configuration is</a:t>
            </a:r>
          </a:p>
          <a:p>
            <a:r>
              <a:rPr lang="en-GB" dirty="0" smtClean="0"/>
              <a:t>Explore the configuration to learn more</a:t>
            </a:r>
          </a:p>
          <a:p>
            <a:r>
              <a:rPr lang="en-GB" b="1" dirty="0" smtClean="0"/>
              <a:t>Read the documentation!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64559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Make use of the server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You are allowed to:</a:t>
            </a:r>
          </a:p>
          <a:p>
            <a:pPr lvl="1"/>
            <a:r>
              <a:rPr lang="en-GB" dirty="0" smtClean="0"/>
              <a:t>install things</a:t>
            </a:r>
          </a:p>
          <a:p>
            <a:pPr lvl="1"/>
            <a:r>
              <a:rPr lang="en-GB" dirty="0" smtClean="0"/>
              <a:t>remove things</a:t>
            </a:r>
          </a:p>
          <a:p>
            <a:pPr lvl="1"/>
            <a:r>
              <a:rPr lang="en-GB" dirty="0" smtClean="0"/>
              <a:t>update things</a:t>
            </a:r>
          </a:p>
          <a:p>
            <a:pPr lvl="1"/>
            <a:r>
              <a:rPr lang="en-GB" dirty="0"/>
              <a:t>d</a:t>
            </a:r>
            <a:r>
              <a:rPr lang="en-GB" dirty="0" smtClean="0"/>
              <a:t>isable things</a:t>
            </a:r>
          </a:p>
          <a:p>
            <a:pPr lvl="1"/>
            <a:r>
              <a:rPr lang="en-GB" dirty="0" smtClean="0"/>
              <a:t>reconfigure things</a:t>
            </a:r>
          </a:p>
          <a:p>
            <a:pPr lvl="1"/>
            <a:r>
              <a:rPr lang="en-GB" dirty="0"/>
              <a:t>use tools to help you</a:t>
            </a:r>
          </a:p>
          <a:p>
            <a:pPr lvl="1"/>
            <a:r>
              <a:rPr lang="is-IS" dirty="0" smtClean="0"/>
              <a:t>….</a:t>
            </a:r>
            <a:endParaRPr lang="en-GB" dirty="0" smtClean="0"/>
          </a:p>
          <a:p>
            <a:r>
              <a:rPr lang="en-GB" dirty="0" smtClean="0"/>
              <a:t>The only thing you can’t do is break the core functionality, previously covered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40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Things to look out for!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541" y="1701369"/>
            <a:ext cx="3971059" cy="4351338"/>
          </a:xfrm>
        </p:spPr>
        <p:txBody>
          <a:bodyPr>
            <a:noAutofit/>
          </a:bodyPr>
          <a:lstStyle/>
          <a:p>
            <a:r>
              <a:rPr lang="en-GB" sz="2400" dirty="0" smtClean="0"/>
              <a:t>Is there anything running that doesn’t need to be?</a:t>
            </a:r>
          </a:p>
          <a:p>
            <a:r>
              <a:rPr lang="en-GB" sz="2400" dirty="0" smtClean="0"/>
              <a:t>Is there anything present that isn’t needed?</a:t>
            </a:r>
          </a:p>
          <a:p>
            <a:r>
              <a:rPr lang="en-GB" sz="2400" dirty="0" smtClean="0"/>
              <a:t>Is the system configured in a secure way?</a:t>
            </a:r>
          </a:p>
          <a:p>
            <a:r>
              <a:rPr lang="en-GB" sz="2400" dirty="0" smtClean="0"/>
              <a:t>Are the configuration files for needed services secure?</a:t>
            </a:r>
          </a:p>
          <a:p>
            <a:r>
              <a:rPr lang="en-GB" sz="2400" dirty="0" smtClean="0"/>
              <a:t>Are the permissions on the file system secure?</a:t>
            </a:r>
          </a:p>
          <a:p>
            <a:r>
              <a:rPr lang="en-GB" sz="2400" dirty="0" smtClean="0"/>
              <a:t>Are the permissions for users secure?</a:t>
            </a:r>
          </a:p>
        </p:txBody>
      </p:sp>
      <p:sp>
        <p:nvSpPr>
          <p:cNvPr id="4" name="Rectangle 3"/>
          <p:cNvSpPr/>
          <p:nvPr/>
        </p:nvSpPr>
        <p:spPr>
          <a:xfrm>
            <a:off x="4696691" y="1701369"/>
            <a:ext cx="3707823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GB" sz="2400" dirty="0" smtClean="0"/>
              <a:t>Are there any vulnerable executables?</a:t>
            </a:r>
          </a:p>
          <a:p>
            <a:pPr marL="342900" indent="-342900">
              <a:buFont typeface="Arial" charset="0"/>
              <a:buChar char="•"/>
            </a:pPr>
            <a:r>
              <a:rPr lang="en-GB" sz="2400" dirty="0" smtClean="0"/>
              <a:t>Are there any vulnerable services?</a:t>
            </a:r>
          </a:p>
          <a:p>
            <a:pPr marL="342900" indent="-342900">
              <a:buFont typeface="Arial" charset="0"/>
              <a:buChar char="•"/>
            </a:pPr>
            <a:r>
              <a:rPr lang="en-GB" sz="2400" dirty="0" smtClean="0"/>
              <a:t>Does anything need updating?</a:t>
            </a:r>
          </a:p>
          <a:p>
            <a:pPr marL="342900" indent="-342900">
              <a:buFont typeface="Arial" charset="0"/>
              <a:buChar char="•"/>
            </a:pPr>
            <a:r>
              <a:rPr lang="en-GB" sz="2400" dirty="0" smtClean="0"/>
              <a:t>Has the machine been compromised?</a:t>
            </a:r>
          </a:p>
          <a:p>
            <a:pPr marL="342900" indent="-342900">
              <a:buFont typeface="Arial" charset="0"/>
              <a:buChar char="•"/>
            </a:pPr>
            <a:r>
              <a:rPr lang="en-GB" sz="2400" dirty="0" smtClean="0"/>
              <a:t>Is there any malware?</a:t>
            </a:r>
          </a:p>
          <a:p>
            <a:pPr marL="342900" indent="-342900">
              <a:buFont typeface="Arial" charset="0"/>
              <a:buChar char="•"/>
            </a:pPr>
            <a:r>
              <a:rPr lang="en-GB" sz="2400" dirty="0" smtClean="0"/>
              <a:t>Are there any backdoors?</a:t>
            </a:r>
          </a:p>
          <a:p>
            <a:pPr marL="342900" indent="-342900">
              <a:buFont typeface="Arial" charset="0"/>
              <a:buChar char="•"/>
            </a:pPr>
            <a:r>
              <a:rPr lang="en-GB" sz="2400" dirty="0" smtClean="0"/>
              <a:t>Is there anything that is not managed by package management?</a:t>
            </a: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4155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You will need some basic Linux skills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But nothing too complex</a:t>
            </a:r>
            <a:r>
              <a:rPr lang="is-IS" dirty="0" smtClean="0"/>
              <a:t>…!</a:t>
            </a:r>
            <a:endParaRPr lang="en-GB" dirty="0" smtClean="0"/>
          </a:p>
          <a:p>
            <a:r>
              <a:rPr lang="en-GB" b="1" dirty="0" smtClean="0"/>
              <a:t>Learn as you go along</a:t>
            </a:r>
          </a:p>
          <a:p>
            <a:pPr lvl="1"/>
            <a:r>
              <a:rPr lang="en-GB" dirty="0" smtClean="0"/>
              <a:t>It’s the easiest way!</a:t>
            </a:r>
          </a:p>
          <a:p>
            <a:pPr lvl="1"/>
            <a:endParaRPr lang="en-GB" dirty="0"/>
          </a:p>
          <a:p>
            <a:r>
              <a:rPr lang="en-GB" dirty="0"/>
              <a:t>c</a:t>
            </a:r>
            <a:r>
              <a:rPr lang="en-GB" dirty="0" smtClean="0"/>
              <a:t>d – Change directory</a:t>
            </a:r>
          </a:p>
          <a:p>
            <a:r>
              <a:rPr lang="en-GB" dirty="0"/>
              <a:t>l</a:t>
            </a:r>
            <a:r>
              <a:rPr lang="en-GB" dirty="0" smtClean="0"/>
              <a:t>s – Show files in a directory</a:t>
            </a:r>
          </a:p>
          <a:p>
            <a:r>
              <a:rPr lang="en-GB" dirty="0"/>
              <a:t>v</a:t>
            </a:r>
            <a:r>
              <a:rPr lang="en-GB" dirty="0" smtClean="0"/>
              <a:t>im – edit a file</a:t>
            </a:r>
          </a:p>
          <a:p>
            <a:endParaRPr lang="en-GB" dirty="0"/>
          </a:p>
          <a:p>
            <a:r>
              <a:rPr lang="en-GB" b="1" dirty="0" smtClean="0"/>
              <a:t>Use SSH to remotely connect – it’ll be easier!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660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But don’t panic!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But don’t worry, there will be some tips and tricks coming</a:t>
            </a:r>
          </a:p>
          <a:p>
            <a:r>
              <a:rPr lang="en-GB" dirty="0" smtClean="0"/>
              <a:t>There will be some helpful techniques to be covered</a:t>
            </a:r>
          </a:p>
          <a:p>
            <a:endParaRPr lang="en-GB" dirty="0"/>
          </a:p>
          <a:p>
            <a:r>
              <a:rPr lang="en-GB" dirty="0" smtClean="0"/>
              <a:t>But have a go and see what you can find so far! </a:t>
            </a:r>
          </a:p>
          <a:p>
            <a:pPr lvl="1"/>
            <a:r>
              <a:rPr lang="en-GB" dirty="0" smtClean="0"/>
              <a:t>You will need this knowledge before going further!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805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Your task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Identify if the server has been compromised</a:t>
            </a:r>
          </a:p>
          <a:p>
            <a:r>
              <a:rPr lang="en-GB" dirty="0" smtClean="0"/>
              <a:t>Assess the server for any potential vulnerabilities</a:t>
            </a:r>
          </a:p>
          <a:p>
            <a:r>
              <a:rPr lang="en-GB" dirty="0" smtClean="0"/>
              <a:t>Fix any found vulnerabilities</a:t>
            </a:r>
          </a:p>
          <a:p>
            <a:endParaRPr lang="en-GB" dirty="0"/>
          </a:p>
          <a:p>
            <a:r>
              <a:rPr lang="en-GB" dirty="0" smtClean="0"/>
              <a:t>Write a report</a:t>
            </a:r>
          </a:p>
          <a:p>
            <a:pPr lvl="1"/>
            <a:r>
              <a:rPr lang="en-GB" dirty="0" smtClean="0"/>
              <a:t>What have you found</a:t>
            </a:r>
          </a:p>
          <a:p>
            <a:pPr lvl="1"/>
            <a:r>
              <a:rPr lang="en-GB" dirty="0" smtClean="0"/>
              <a:t>What have you fixed, and why</a:t>
            </a:r>
          </a:p>
          <a:p>
            <a:pPr lvl="1"/>
            <a:r>
              <a:rPr lang="en-GB" dirty="0" smtClean="0"/>
              <a:t>What other recommendations are there</a:t>
            </a:r>
          </a:p>
        </p:txBody>
      </p:sp>
    </p:spTree>
    <p:extLst>
      <p:ext uri="{BB962C8B-B14F-4D97-AF65-F5344CB8AC3E}">
        <p14:creationId xmlns:p14="http://schemas.microsoft.com/office/powerpoint/2010/main" val="171428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Your task – Part II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will be given the server from another group</a:t>
            </a:r>
          </a:p>
          <a:p>
            <a:endParaRPr lang="en-GB" dirty="0"/>
          </a:p>
          <a:p>
            <a:r>
              <a:rPr lang="en-GB" dirty="0" smtClean="0"/>
              <a:t>Have they fixed the vulnerabilities?</a:t>
            </a:r>
          </a:p>
          <a:p>
            <a:r>
              <a:rPr lang="en-GB" dirty="0" smtClean="0"/>
              <a:t>Are there any remaining?</a:t>
            </a:r>
          </a:p>
        </p:txBody>
      </p:sp>
    </p:spTree>
    <p:extLst>
      <p:ext uri="{BB962C8B-B14F-4D97-AF65-F5344CB8AC3E}">
        <p14:creationId xmlns:p14="http://schemas.microsoft.com/office/powerpoint/2010/main" val="205036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Assignment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will be working in </a:t>
            </a:r>
            <a:r>
              <a:rPr lang="en-GB" b="1" dirty="0" smtClean="0"/>
              <a:t>groups</a:t>
            </a:r>
          </a:p>
          <a:p>
            <a:r>
              <a:rPr lang="en-GB" dirty="0" smtClean="0"/>
              <a:t>3 major parts</a:t>
            </a:r>
          </a:p>
          <a:p>
            <a:pPr lvl="1"/>
            <a:r>
              <a:rPr lang="en-GB" dirty="0" smtClean="0"/>
              <a:t>Assessment</a:t>
            </a:r>
          </a:p>
          <a:p>
            <a:pPr lvl="1"/>
            <a:r>
              <a:rPr lang="en-GB" dirty="0" smtClean="0"/>
              <a:t>Correction</a:t>
            </a:r>
          </a:p>
          <a:p>
            <a:pPr lvl="1"/>
            <a:r>
              <a:rPr lang="en-GB" dirty="0" smtClean="0"/>
              <a:t>Reassessment</a:t>
            </a:r>
          </a:p>
          <a:p>
            <a:endParaRPr lang="en-GB" dirty="0"/>
          </a:p>
          <a:p>
            <a:r>
              <a:rPr lang="en-GB" dirty="0" smtClean="0"/>
              <a:t>The full specification is available here: </a:t>
            </a:r>
          </a:p>
          <a:p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secure.ecs.soton.ac.uk/noteswiki/w/COMP6230-1617-cw2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150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Groups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The list of groups can be found at: </a:t>
            </a:r>
          </a:p>
          <a:p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secure.ecs.soton.ac.uk/noteswiki/w/COMP6230-1617-cw2groups</a:t>
            </a:r>
            <a:endParaRPr lang="en-GB" dirty="0" smtClean="0"/>
          </a:p>
          <a:p>
            <a:endParaRPr lang="en-GB" dirty="0" smtClean="0"/>
          </a:p>
          <a:p>
            <a:r>
              <a:rPr lang="en-GB" b="1" dirty="0" smtClean="0"/>
              <a:t>You will be working as a group for this assignment</a:t>
            </a:r>
          </a:p>
          <a:p>
            <a:r>
              <a:rPr lang="en-GB" dirty="0" smtClean="0"/>
              <a:t>You should have 1 single VM that you all work on</a:t>
            </a:r>
          </a:p>
          <a:p>
            <a:r>
              <a:rPr lang="en-GB" dirty="0" smtClean="0"/>
              <a:t>You should have 1 single report, that you all contribute to</a:t>
            </a:r>
          </a:p>
          <a:p>
            <a:endParaRPr lang="en-GB" dirty="0"/>
          </a:p>
          <a:p>
            <a:r>
              <a:rPr lang="en-GB" dirty="0" smtClean="0"/>
              <a:t>You must work as your group in the lab sessions!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783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RobServ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624695" cy="4351338"/>
          </a:xfrm>
        </p:spPr>
        <p:txBody>
          <a:bodyPr/>
          <a:lstStyle/>
          <a:p>
            <a:r>
              <a:rPr lang="en-GB" dirty="0" smtClean="0"/>
              <a:t>This is Rob’s personal web server</a:t>
            </a:r>
            <a:endParaRPr lang="en-GB" dirty="0"/>
          </a:p>
          <a:p>
            <a:r>
              <a:rPr lang="en-GB" dirty="0" smtClean="0"/>
              <a:t>It keeps his files and his personal website, which uses WordPress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345" y="1523924"/>
            <a:ext cx="4736689" cy="452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77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specification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You need to make sure that the intended functionality is preserved.</a:t>
            </a:r>
          </a:p>
          <a:p>
            <a:endParaRPr lang="en-GB" dirty="0"/>
          </a:p>
          <a:p>
            <a:r>
              <a:rPr lang="en-GB" dirty="0" smtClean="0"/>
              <a:t>Rob says: </a:t>
            </a:r>
          </a:p>
          <a:p>
            <a:pPr lvl="1"/>
            <a:r>
              <a:rPr lang="en-GB" dirty="0" smtClean="0"/>
              <a:t>I want the server to have my adventures of Rob website on it, available publicly. </a:t>
            </a:r>
          </a:p>
          <a:p>
            <a:pPr lvl="1"/>
            <a:r>
              <a:rPr lang="en-GB" dirty="0" smtClean="0"/>
              <a:t>I want the root account and the </a:t>
            </a:r>
            <a:r>
              <a:rPr lang="en-GB" dirty="0" err="1" smtClean="0"/>
              <a:t>Wordpress</a:t>
            </a:r>
            <a:r>
              <a:rPr lang="en-GB" dirty="0" smtClean="0"/>
              <a:t> admin to have the password ‘unicorn’. </a:t>
            </a:r>
          </a:p>
          <a:p>
            <a:pPr lvl="1"/>
            <a:r>
              <a:rPr lang="en-GB" dirty="0" smtClean="0"/>
              <a:t>I like to put files onto the website using Samba, manage my databases remotely, but also to be able to SSH in to it to manage it</a:t>
            </a:r>
          </a:p>
          <a:p>
            <a:pPr lvl="1"/>
            <a:r>
              <a:rPr lang="en-GB" dirty="0" smtClean="0"/>
              <a:t>It needs to be able to send out emails from </a:t>
            </a:r>
            <a:r>
              <a:rPr lang="en-GB" dirty="0" err="1" smtClean="0"/>
              <a:t>Wordpress</a:t>
            </a:r>
            <a:r>
              <a:rPr lang="en-GB" dirty="0" smtClean="0"/>
              <a:t>. </a:t>
            </a:r>
          </a:p>
          <a:p>
            <a:pPr lvl="1"/>
            <a:r>
              <a:rPr lang="en-GB" dirty="0" smtClean="0"/>
              <a:t>It should take a daily backup in case anything goes wrong.”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65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It’s a Virtual Machine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Robserv</a:t>
            </a:r>
            <a:r>
              <a:rPr lang="en-GB" dirty="0" smtClean="0"/>
              <a:t> is a virtual machine</a:t>
            </a:r>
          </a:p>
          <a:p>
            <a:r>
              <a:rPr lang="en-GB" dirty="0" smtClean="0"/>
              <a:t>You must use </a:t>
            </a:r>
            <a:r>
              <a:rPr lang="en-GB" b="1" dirty="0" err="1" smtClean="0"/>
              <a:t>VirtualBox</a:t>
            </a:r>
            <a:r>
              <a:rPr lang="en-GB" dirty="0" smtClean="0"/>
              <a:t> to run and work with this virtual Machine</a:t>
            </a:r>
          </a:p>
          <a:p>
            <a:pPr lvl="1"/>
            <a:r>
              <a:rPr lang="en-GB" dirty="0" smtClean="0"/>
              <a:t>Please do not use VMWare</a:t>
            </a:r>
          </a:p>
          <a:p>
            <a:pPr lvl="1"/>
            <a:r>
              <a:rPr lang="en-GB" dirty="0" err="1" smtClean="0"/>
              <a:t>VirtualBox</a:t>
            </a:r>
            <a:r>
              <a:rPr lang="en-GB" dirty="0" smtClean="0"/>
              <a:t> is on the ECS Lab machines</a:t>
            </a:r>
          </a:p>
          <a:p>
            <a:pPr lvl="1"/>
            <a:r>
              <a:rPr lang="en-GB" dirty="0" err="1" smtClean="0"/>
              <a:t>VirtualBox</a:t>
            </a:r>
            <a:r>
              <a:rPr lang="en-GB" dirty="0" smtClean="0"/>
              <a:t> can be freely downloaded from </a:t>
            </a:r>
            <a:r>
              <a:rPr lang="en-GB" dirty="0" smtClean="0">
                <a:hlinkClick r:id="rId2"/>
              </a:rPr>
              <a:t>http://virtualbox.org</a:t>
            </a:r>
            <a:endParaRPr lang="en-GB" dirty="0" smtClean="0"/>
          </a:p>
          <a:p>
            <a:r>
              <a:rPr lang="en-GB" dirty="0" smtClean="0"/>
              <a:t>Download the virtual machine and put it on the X: drive</a:t>
            </a:r>
          </a:p>
          <a:p>
            <a:pPr lvl="1"/>
            <a:r>
              <a:rPr lang="en-GB" b="1" dirty="0" smtClean="0"/>
              <a:t>DO NOT USE IT FROM YOUR H: DRIVE!</a:t>
            </a:r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82851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</TotalTime>
  <Words>1127</Words>
  <Application>Microsoft Macintosh PowerPoint</Application>
  <PresentationFormat>On-screen Show (4:3)</PresentationFormat>
  <Paragraphs>185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Calibri</vt:lpstr>
      <vt:lpstr>Calibri Light</vt:lpstr>
      <vt:lpstr>Arial</vt:lpstr>
      <vt:lpstr>Office Theme</vt:lpstr>
      <vt:lpstr>Assignment 2: Robserv</vt:lpstr>
      <vt:lpstr>What’s the problem?</vt:lpstr>
      <vt:lpstr>Your task</vt:lpstr>
      <vt:lpstr>Your task – Part II</vt:lpstr>
      <vt:lpstr>Assignment 2</vt:lpstr>
      <vt:lpstr>Groups</vt:lpstr>
      <vt:lpstr>RobServ</vt:lpstr>
      <vt:lpstr>The specification</vt:lpstr>
      <vt:lpstr>It’s a Virtual Machine</vt:lpstr>
      <vt:lpstr>Getting Started</vt:lpstr>
      <vt:lpstr>Download it from the Notes Wiki</vt:lpstr>
      <vt:lpstr>How to get the IP address?</vt:lpstr>
      <vt:lpstr>What do you need to do?</vt:lpstr>
      <vt:lpstr>This Lab</vt:lpstr>
      <vt:lpstr>This Week</vt:lpstr>
      <vt:lpstr>The Report</vt:lpstr>
      <vt:lpstr>The Report</vt:lpstr>
      <vt:lpstr>How do you begin?</vt:lpstr>
      <vt:lpstr>This is where your exploration comes in</vt:lpstr>
      <vt:lpstr>Worked Example: The Web Server</vt:lpstr>
      <vt:lpstr>Make use of the server</vt:lpstr>
      <vt:lpstr>Things to look out for!</vt:lpstr>
      <vt:lpstr>You will need some basic Linux skills</vt:lpstr>
      <vt:lpstr>But don’t panic!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2: Robserv</dc:title>
  <dc:creator>Microsoft Office User</dc:creator>
  <cp:lastModifiedBy>Microsoft Office User</cp:lastModifiedBy>
  <cp:revision>8</cp:revision>
  <dcterms:created xsi:type="dcterms:W3CDTF">2016-11-23T13:45:26Z</dcterms:created>
  <dcterms:modified xsi:type="dcterms:W3CDTF">2016-11-23T15:29:42Z</dcterms:modified>
</cp:coreProperties>
</file>