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6" r:id="rId4"/>
    <p:sldId id="257" r:id="rId5"/>
    <p:sldId id="258" r:id="rId6"/>
    <p:sldId id="262" r:id="rId7"/>
    <p:sldId id="259" r:id="rId8"/>
    <p:sldId id="26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AE04-8730-2E4E-8C91-4340E9DB4B1A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576-9E9D-8C4E-AC49-152ADCFC5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9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COMP6230: Securing a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1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places to look and think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various places things can hide</a:t>
            </a:r>
            <a:r>
              <a:rPr lang="is-IS" dirty="0" smtClean="0"/>
              <a:t>…</a:t>
            </a:r>
          </a:p>
          <a:p>
            <a:endParaRPr lang="en-GB" dirty="0" smtClean="0"/>
          </a:p>
          <a:p>
            <a:r>
              <a:rPr lang="en-GB" dirty="0" err="1" smtClean="0"/>
              <a:t>Startup</a:t>
            </a:r>
            <a:r>
              <a:rPr lang="en-GB" dirty="0" smtClean="0"/>
              <a:t> scripts</a:t>
            </a:r>
          </a:p>
          <a:p>
            <a:r>
              <a:rPr lang="en-GB" dirty="0" err="1" smtClean="0"/>
              <a:t>Cron</a:t>
            </a:r>
            <a:r>
              <a:rPr lang="en-GB" dirty="0" smtClean="0"/>
              <a:t> jobs</a:t>
            </a:r>
          </a:p>
          <a:p>
            <a:r>
              <a:rPr lang="en-GB" dirty="0" smtClean="0"/>
              <a:t>User scripts</a:t>
            </a:r>
          </a:p>
          <a:p>
            <a:r>
              <a:rPr lang="en-GB" dirty="0" smtClean="0"/>
              <a:t>Login scripts</a:t>
            </a:r>
          </a:p>
          <a:p>
            <a:r>
              <a:rPr lang="en-GB" dirty="0" smtClean="0"/>
              <a:t>Wrong permissions on files and folders</a:t>
            </a:r>
          </a:p>
          <a:p>
            <a:r>
              <a:rPr lang="en-GB" dirty="0" smtClean="0"/>
              <a:t>Publicly accessible web files</a:t>
            </a:r>
          </a:p>
        </p:txBody>
      </p:sp>
    </p:spTree>
    <p:extLst>
      <p:ext uri="{BB962C8B-B14F-4D97-AF65-F5344CB8AC3E}">
        <p14:creationId xmlns:p14="http://schemas.microsoft.com/office/powerpoint/2010/main" val="141996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Your task is to report on the vulnerabilities and fix them</a:t>
            </a:r>
          </a:p>
          <a:p>
            <a:pPr lvl="1"/>
            <a:r>
              <a:rPr lang="en-GB" dirty="0" smtClean="0"/>
              <a:t>You need to report all the vulnerabilities you find, and how you fixed them</a:t>
            </a:r>
          </a:p>
          <a:p>
            <a:pPr lvl="1"/>
            <a:r>
              <a:rPr lang="en-GB" dirty="0" smtClean="0"/>
              <a:t>Don’t fix them accidentally before you’ve reported what vulnerabilities there were!</a:t>
            </a:r>
          </a:p>
          <a:p>
            <a:r>
              <a:rPr lang="en-GB" b="1" dirty="0" smtClean="0"/>
              <a:t>There are multiple solutions</a:t>
            </a:r>
          </a:p>
          <a:p>
            <a:pPr lvl="1"/>
            <a:r>
              <a:rPr lang="en-GB" dirty="0" smtClean="0"/>
              <a:t>The key is to fix the vulnerabilities</a:t>
            </a:r>
          </a:p>
          <a:p>
            <a:pPr lvl="1"/>
            <a:r>
              <a:rPr lang="en-GB" dirty="0" smtClean="0"/>
              <a:t>There may be multiple solutions</a:t>
            </a:r>
          </a:p>
          <a:p>
            <a:pPr lvl="1"/>
            <a:r>
              <a:rPr lang="en-GB" dirty="0" smtClean="0"/>
              <a:t>Choose what you think is the best solution</a:t>
            </a:r>
          </a:p>
          <a:p>
            <a:pPr lvl="1"/>
            <a:r>
              <a:rPr lang="en-GB" dirty="0" smtClean="0"/>
              <a:t>Justify what you do in your report and why you feel it is the best solution</a:t>
            </a:r>
          </a:p>
          <a:p>
            <a:r>
              <a:rPr lang="en-GB" b="1" dirty="0" smtClean="0"/>
              <a:t>You will need to learn new things!</a:t>
            </a:r>
          </a:p>
          <a:p>
            <a:pPr lvl="1"/>
            <a:r>
              <a:rPr lang="en-GB" dirty="0" smtClean="0"/>
              <a:t>Remember, it’s a group assignment – you have resources!</a:t>
            </a:r>
          </a:p>
        </p:txBody>
      </p:sp>
    </p:spTree>
    <p:extLst>
      <p:ext uri="{BB962C8B-B14F-4D97-AF65-F5344CB8AC3E}">
        <p14:creationId xmlns:p14="http://schemas.microsoft.com/office/powerpoint/2010/main" val="6003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things to think about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 software</a:t>
            </a:r>
          </a:p>
          <a:p>
            <a:r>
              <a:rPr lang="en-GB" dirty="0" smtClean="0"/>
              <a:t>Service configurations</a:t>
            </a:r>
          </a:p>
          <a:p>
            <a:r>
              <a:rPr lang="en-GB" dirty="0" smtClean="0"/>
              <a:t>Server configuration</a:t>
            </a:r>
          </a:p>
          <a:p>
            <a:r>
              <a:rPr lang="en-GB" dirty="0" smtClean="0"/>
              <a:t>Network and security protection</a:t>
            </a:r>
          </a:p>
          <a:p>
            <a:r>
              <a:rPr lang="en-GB" dirty="0" smtClean="0"/>
              <a:t>Malware and compromise</a:t>
            </a:r>
          </a:p>
          <a:p>
            <a:r>
              <a:rPr lang="en-GB" dirty="0" smtClean="0"/>
              <a:t>Remote access</a:t>
            </a:r>
          </a:p>
          <a:p>
            <a:r>
              <a:rPr lang="en-GB" dirty="0" smtClean="0"/>
              <a:t>Other places to look and think about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1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Don’t forget the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 need to make sure that the intended functionality is preserved.</a:t>
            </a:r>
          </a:p>
          <a:p>
            <a:endParaRPr lang="en-GB" dirty="0"/>
          </a:p>
          <a:p>
            <a:r>
              <a:rPr lang="en-GB" dirty="0" smtClean="0"/>
              <a:t>Rob says: </a:t>
            </a:r>
          </a:p>
          <a:p>
            <a:pPr lvl="1"/>
            <a:r>
              <a:rPr lang="en-GB" dirty="0" smtClean="0"/>
              <a:t>I want the server to have my adventures of Rob website on it, available publicly. </a:t>
            </a:r>
          </a:p>
          <a:p>
            <a:pPr lvl="1"/>
            <a:r>
              <a:rPr lang="en-GB" dirty="0" smtClean="0"/>
              <a:t>I want the root account and the </a:t>
            </a:r>
            <a:r>
              <a:rPr lang="en-GB" dirty="0" err="1" smtClean="0"/>
              <a:t>Wordpress</a:t>
            </a:r>
            <a:r>
              <a:rPr lang="en-GB" dirty="0" smtClean="0"/>
              <a:t> admin to have the password ‘unicorn’. </a:t>
            </a:r>
          </a:p>
          <a:p>
            <a:pPr lvl="1"/>
            <a:r>
              <a:rPr lang="en-GB" dirty="0" smtClean="0"/>
              <a:t>I like to put files onto the website using Samba, manage my databases remotely, but also to be able to SSH in to it to manage it</a:t>
            </a:r>
          </a:p>
          <a:p>
            <a:pPr lvl="1"/>
            <a:r>
              <a:rPr lang="en-GB" dirty="0" smtClean="0"/>
              <a:t>It needs to be able to send out emails from </a:t>
            </a:r>
            <a:r>
              <a:rPr lang="en-GB" dirty="0" err="1" smtClean="0"/>
              <a:t>Wordpress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It should take a daily backup in case anything goes wrong.”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3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Can you update the software to a later version?</a:t>
            </a:r>
          </a:p>
          <a:p>
            <a:r>
              <a:rPr lang="en-GB" dirty="0" smtClean="0"/>
              <a:t>Can you update the operating system to a later version?</a:t>
            </a:r>
          </a:p>
          <a:p>
            <a:r>
              <a:rPr lang="en-GB" dirty="0" smtClean="0"/>
              <a:t>Are there any other components that need updating?</a:t>
            </a:r>
          </a:p>
          <a:p>
            <a:r>
              <a:rPr lang="en-GB" dirty="0" smtClean="0"/>
              <a:t>For things that are in package management, can you use the package management tools?</a:t>
            </a:r>
          </a:p>
          <a:p>
            <a:r>
              <a:rPr lang="en-GB" dirty="0" smtClean="0"/>
              <a:t>For things that aren’t in package management, could you move them over to package management?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all the services that are running</a:t>
            </a:r>
          </a:p>
          <a:p>
            <a:r>
              <a:rPr lang="en-GB" dirty="0" smtClean="0"/>
              <a:t>Make use of </a:t>
            </a:r>
            <a:r>
              <a:rPr lang="en-GB" dirty="0" err="1" smtClean="0"/>
              <a:t>nmap</a:t>
            </a:r>
            <a:r>
              <a:rPr lang="en-GB" dirty="0" smtClean="0"/>
              <a:t> to identify running services on ports</a:t>
            </a:r>
          </a:p>
          <a:p>
            <a:r>
              <a:rPr lang="en-GB" dirty="0" smtClean="0"/>
              <a:t>Find the configurations for those services – are they secure?</a:t>
            </a:r>
          </a:p>
          <a:p>
            <a:pPr lvl="1"/>
            <a:r>
              <a:rPr lang="en-GB" dirty="0" smtClean="0"/>
              <a:t>Take the time to learn how to configure the service</a:t>
            </a:r>
          </a:p>
          <a:p>
            <a:pPr lvl="1"/>
            <a:r>
              <a:rPr lang="en-GB" dirty="0" smtClean="0"/>
              <a:t>Ensure they are giving the minimal level of access needed</a:t>
            </a:r>
          </a:p>
          <a:p>
            <a:r>
              <a:rPr lang="en-GB" dirty="0" smtClean="0"/>
              <a:t>Disable un-needed services that don’t need to be running – or even uninstall them</a:t>
            </a:r>
          </a:p>
        </p:txBody>
      </p:sp>
    </p:spTree>
    <p:extLst>
      <p:ext uri="{BB962C8B-B14F-4D97-AF65-F5344CB8AC3E}">
        <p14:creationId xmlns:p14="http://schemas.microsoft.com/office/powerpoint/2010/main" val="134672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is the server configured</a:t>
            </a:r>
          </a:p>
          <a:p>
            <a:r>
              <a:rPr lang="en-GB" dirty="0" smtClean="0"/>
              <a:t>Take a look at the users and groups</a:t>
            </a:r>
          </a:p>
          <a:p>
            <a:pPr lvl="1"/>
            <a:r>
              <a:rPr lang="en-GB" dirty="0" smtClean="0"/>
              <a:t>Defined in /</a:t>
            </a:r>
            <a:r>
              <a:rPr lang="en-GB" dirty="0" err="1" smtClean="0"/>
              <a:t>etc</a:t>
            </a:r>
            <a:r>
              <a:rPr lang="en-GB" dirty="0" smtClean="0"/>
              <a:t>/</a:t>
            </a:r>
            <a:r>
              <a:rPr lang="en-GB" dirty="0" err="1" smtClean="0"/>
              <a:t>passwd</a:t>
            </a:r>
            <a:r>
              <a:rPr lang="en-GB" dirty="0" smtClean="0"/>
              <a:t>, /</a:t>
            </a:r>
            <a:r>
              <a:rPr lang="en-GB" dirty="0" err="1" smtClean="0"/>
              <a:t>etc</a:t>
            </a:r>
            <a:r>
              <a:rPr lang="en-GB" dirty="0" smtClean="0"/>
              <a:t>/groups</a:t>
            </a:r>
          </a:p>
          <a:p>
            <a:r>
              <a:rPr lang="en-GB" dirty="0" smtClean="0"/>
              <a:t>Are there any users or groups that shouldn’t be there</a:t>
            </a:r>
          </a:p>
          <a:p>
            <a:r>
              <a:rPr lang="en-GB" dirty="0" smtClean="0"/>
              <a:t>How is the system configured?</a:t>
            </a:r>
          </a:p>
          <a:p>
            <a:pPr lvl="1"/>
            <a:r>
              <a:rPr lang="en-GB" dirty="0" smtClean="0"/>
              <a:t>Privilege escalation – e.g. </a:t>
            </a:r>
            <a:r>
              <a:rPr lang="en-GB" dirty="0" err="1" smtClean="0"/>
              <a:t>sudo</a:t>
            </a:r>
            <a:r>
              <a:rPr lang="en-GB" dirty="0" smtClean="0"/>
              <a:t> - is it secure?</a:t>
            </a:r>
          </a:p>
          <a:p>
            <a:pPr lvl="1"/>
            <a:r>
              <a:rPr lang="en-GB" dirty="0" smtClean="0"/>
              <a:t>Logging and auditing – is it working?</a:t>
            </a:r>
          </a:p>
          <a:p>
            <a:r>
              <a:rPr lang="en-GB" dirty="0" smtClean="0"/>
              <a:t>System permissions</a:t>
            </a:r>
          </a:p>
          <a:p>
            <a:pPr lvl="1"/>
            <a:r>
              <a:rPr lang="en-GB" dirty="0" smtClean="0"/>
              <a:t>Are the permissions sensible on configuration files?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438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and security protection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there a firewall?</a:t>
            </a:r>
          </a:p>
          <a:p>
            <a:r>
              <a:rPr lang="en-GB" dirty="0" smtClean="0"/>
              <a:t>Is it configured correctly?</a:t>
            </a:r>
          </a:p>
          <a:p>
            <a:r>
              <a:rPr lang="en-GB" dirty="0" smtClean="0"/>
              <a:t>Are services that should be local only exposed to the public interface?</a:t>
            </a:r>
          </a:p>
          <a:p>
            <a:r>
              <a:rPr lang="en-GB" dirty="0" smtClean="0"/>
              <a:t>Ensure that allowed services are still accessible</a:t>
            </a:r>
          </a:p>
          <a:p>
            <a:r>
              <a:rPr lang="en-GB" dirty="0" smtClean="0"/>
              <a:t>Are there security features that could be used that aren’t enabled</a:t>
            </a:r>
          </a:p>
          <a:p>
            <a:pPr lvl="1"/>
            <a:r>
              <a:rPr lang="en-GB" dirty="0" smtClean="0"/>
              <a:t>For example, </a:t>
            </a:r>
            <a:r>
              <a:rPr lang="en-GB" dirty="0" err="1" smtClean="0"/>
              <a:t>SELinux</a:t>
            </a:r>
            <a:endParaRPr lang="en-GB" dirty="0" smtClean="0"/>
          </a:p>
          <a:p>
            <a:pPr lvl="1"/>
            <a:r>
              <a:rPr lang="en-GB" dirty="0" smtClean="0"/>
              <a:t>Malware scanning?</a:t>
            </a:r>
          </a:p>
        </p:txBody>
      </p:sp>
    </p:spTree>
    <p:extLst>
      <p:ext uri="{BB962C8B-B14F-4D97-AF65-F5344CB8AC3E}">
        <p14:creationId xmlns:p14="http://schemas.microsoft.com/office/powerpoint/2010/main" val="10877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and compromise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Are there any backdoors on the system?</a:t>
            </a:r>
          </a:p>
          <a:p>
            <a:r>
              <a:rPr lang="en-GB" dirty="0" smtClean="0"/>
              <a:t>Is there any malware on the system?</a:t>
            </a:r>
          </a:p>
          <a:p>
            <a:r>
              <a:rPr lang="en-GB" dirty="0" smtClean="0"/>
              <a:t>There are tools that you can use to help you find malware and backdoors</a:t>
            </a:r>
            <a:r>
              <a:rPr lang="en-GB" dirty="0"/>
              <a:t> </a:t>
            </a:r>
            <a:r>
              <a:rPr lang="en-GB" dirty="0" smtClean="0"/>
              <a:t>– give them a try</a:t>
            </a:r>
          </a:p>
          <a:p>
            <a:r>
              <a:rPr lang="en-GB" dirty="0" smtClean="0"/>
              <a:t>Verify the system integrity, has anything been compromised?</a:t>
            </a:r>
          </a:p>
          <a:p>
            <a:r>
              <a:rPr lang="en-GB" dirty="0" smtClean="0"/>
              <a:t>Consider rootkits and malware – is there anything running that shouldn’t be?</a:t>
            </a:r>
          </a:p>
          <a:p>
            <a:r>
              <a:rPr lang="en-GB" dirty="0" smtClean="0"/>
              <a:t>Can you find anything that might be hiding – again, there are tools to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32946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what methods of remote access are open</a:t>
            </a:r>
          </a:p>
          <a:p>
            <a:r>
              <a:rPr lang="en-GB" dirty="0" smtClean="0"/>
              <a:t>What needs to be open?</a:t>
            </a:r>
          </a:p>
          <a:p>
            <a:r>
              <a:rPr lang="en-GB" dirty="0" smtClean="0"/>
              <a:t>Are they secure?</a:t>
            </a:r>
          </a:p>
          <a:p>
            <a:r>
              <a:rPr lang="en-GB" dirty="0" smtClean="0"/>
              <a:t>Who do they allow to remote access?</a:t>
            </a:r>
          </a:p>
          <a:p>
            <a:r>
              <a:rPr lang="en-GB" dirty="0" smtClean="0"/>
              <a:t>How do they allow them to login?</a:t>
            </a:r>
          </a:p>
          <a:p>
            <a:r>
              <a:rPr lang="en-GB" dirty="0" smtClean="0"/>
              <a:t>Are there any unneeded remote access services?</a:t>
            </a:r>
          </a:p>
          <a:p>
            <a:pPr lvl="1"/>
            <a:r>
              <a:rPr lang="en-GB" dirty="0" smtClean="0"/>
              <a:t>Keep it to the minimum required</a:t>
            </a:r>
          </a:p>
          <a:p>
            <a:r>
              <a:rPr lang="en-GB" dirty="0" smtClean="0"/>
              <a:t>Are there any insecure methods of login – e.g. key-based logins with insecure keys?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54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668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COMP6230: Securing a Server</vt:lpstr>
      <vt:lpstr>Some things to think about…</vt:lpstr>
      <vt:lpstr>Don’t forget the specification</vt:lpstr>
      <vt:lpstr>Old Software</vt:lpstr>
      <vt:lpstr>Service Configurations</vt:lpstr>
      <vt:lpstr>System Configurations</vt:lpstr>
      <vt:lpstr>Network and security protection</vt:lpstr>
      <vt:lpstr>Malware and compromise</vt:lpstr>
      <vt:lpstr>Remote Access</vt:lpstr>
      <vt:lpstr>Other places to look and think about</vt:lpstr>
      <vt:lpstr>Remember…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COMP6230: Securing a Server</dc:title>
  <dc:creator>Microsoft Office User</dc:creator>
  <cp:lastModifiedBy>Microsoft Office User</cp:lastModifiedBy>
  <cp:revision>4</cp:revision>
  <dcterms:created xsi:type="dcterms:W3CDTF">2016-11-30T13:17:37Z</dcterms:created>
  <dcterms:modified xsi:type="dcterms:W3CDTF">2016-11-30T13:37:28Z</dcterms:modified>
</cp:coreProperties>
</file>