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77" r:id="rId3"/>
    <p:sldId id="292" r:id="rId4"/>
    <p:sldId id="317" r:id="rId5"/>
    <p:sldId id="288" r:id="rId6"/>
    <p:sldId id="291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5" r:id="rId19"/>
    <p:sldId id="306" r:id="rId20"/>
    <p:sldId id="307" r:id="rId21"/>
    <p:sldId id="304" r:id="rId22"/>
    <p:sldId id="309" r:id="rId23"/>
    <p:sldId id="311" r:id="rId24"/>
    <p:sldId id="312" r:id="rId25"/>
    <p:sldId id="310" r:id="rId26"/>
    <p:sldId id="313" r:id="rId27"/>
    <p:sldId id="315" r:id="rId28"/>
    <p:sldId id="314" r:id="rId29"/>
    <p:sldId id="308" r:id="rId30"/>
    <p:sldId id="316" r:id="rId31"/>
    <p:sldId id="258" r:id="rId32"/>
    <p:sldId id="328" r:id="rId33"/>
    <p:sldId id="329" r:id="rId34"/>
    <p:sldId id="330" r:id="rId35"/>
    <p:sldId id="331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24"/>
    <p:restoredTop sz="82056"/>
  </p:normalViewPr>
  <p:slideViewPr>
    <p:cSldViewPr snapToGrid="0" snapToObjects="1">
      <p:cViewPr varScale="1">
        <p:scale>
          <a:sx n="67" d="100"/>
          <a:sy n="67" d="100"/>
        </p:scale>
        <p:origin x="160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6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5F2E1-1581-4D40-8DC6-B8EBC1EAF4E1}" type="datetimeFigureOut">
              <a:rPr lang="en-US" smtClean="0"/>
              <a:t>11/2/16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513E7-8318-C64B-BE5B-5F874EBDA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02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513E7-8318-C64B-BE5B-5F874EBDA9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9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6B94-C508-7648-B96F-FD171F83F846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F335-26A9-7F40-8027-86743EE2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6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6B94-C508-7648-B96F-FD171F83F846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F335-26A9-7F40-8027-86743EE2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6B94-C508-7648-B96F-FD171F83F846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F335-26A9-7F40-8027-86743EE2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6B94-C508-7648-B96F-FD171F83F846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F335-26A9-7F40-8027-86743EE2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6B94-C508-7648-B96F-FD171F83F846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F335-26A9-7F40-8027-86743EE2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2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6B94-C508-7648-B96F-FD171F83F846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F335-26A9-7F40-8027-86743EE2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2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6B94-C508-7648-B96F-FD171F83F846}" type="datetimeFigureOut">
              <a:rPr lang="en-US" smtClean="0"/>
              <a:t>11/2/16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F335-26A9-7F40-8027-86743EE2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1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6B94-C508-7648-B96F-FD171F83F846}" type="datetimeFigureOut">
              <a:rPr lang="en-US" smtClean="0"/>
              <a:t>11/2/16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F335-26A9-7F40-8027-86743EE2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0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6B94-C508-7648-B96F-FD171F83F846}" type="datetimeFigureOut">
              <a:rPr lang="en-US" smtClean="0"/>
              <a:t>11/2/16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F335-26A9-7F40-8027-86743EE2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2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6B94-C508-7648-B96F-FD171F83F846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F335-26A9-7F40-8027-86743EE2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1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6B94-C508-7648-B96F-FD171F83F846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F335-26A9-7F40-8027-86743EE2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4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76B94-C508-7648-B96F-FD171F83F846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1F335-26A9-7F40-8027-86743EE2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3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obtheshop.soton.ac.uk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obthebank.soton.ac.uk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obtheshop.soton.ac.uk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COMP6230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Expected the Unexpected</a:t>
            </a:r>
          </a:p>
          <a:p>
            <a:endParaRPr lang="en-US" dirty="0"/>
          </a:p>
          <a:p>
            <a:r>
              <a:rPr lang="en-US" dirty="0" smtClean="0"/>
              <a:t>Oliver Bills</a:t>
            </a:r>
          </a:p>
          <a:p>
            <a:r>
              <a:rPr lang="en-US" dirty="0" err="1" smtClean="0"/>
              <a:t>ofb@ecs.soton.ac.uk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2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4089400" cy="171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700" y="3311380"/>
            <a:ext cx="7016173" cy="368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0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17" y="1417638"/>
            <a:ext cx="7703127" cy="501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called fuzzing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lists of dodgy inputs that have been pre-compiled by people</a:t>
            </a:r>
          </a:p>
          <a:p>
            <a:r>
              <a:rPr lang="en-US" dirty="0" smtClean="0"/>
              <a:t>Known SQL injection attacks</a:t>
            </a:r>
          </a:p>
          <a:p>
            <a:r>
              <a:rPr lang="en-US" dirty="0" smtClean="0"/>
              <a:t>Known XSS injection attacks etc.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118" y="3934691"/>
            <a:ext cx="4283081" cy="270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when you’ve succeeded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the different response length or digest is enough</a:t>
            </a:r>
          </a:p>
          <a:p>
            <a:r>
              <a:rPr lang="en-US" dirty="0" smtClean="0"/>
              <a:t>Sometimes if we are sending hundreds of responses, we want to know when we’ve been successful to identify any compromises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7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when you’ve succeeded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1644650"/>
            <a:ext cx="53848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8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when you’ve succeeded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1667019"/>
            <a:ext cx="90424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6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the 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sounds like an admin action</a:t>
            </a:r>
          </a:p>
          <a:p>
            <a:r>
              <a:rPr lang="en-US" dirty="0" smtClean="0"/>
              <a:t>So we need to try and see if we can get into the admin area</a:t>
            </a:r>
          </a:p>
          <a:p>
            <a:r>
              <a:rPr lang="en-US" dirty="0" smtClean="0"/>
              <a:t>Admin areas are usually logically named</a:t>
            </a:r>
          </a:p>
          <a:p>
            <a:pPr lvl="1"/>
            <a:r>
              <a:rPr lang="en-US" dirty="0" smtClean="0"/>
              <a:t>Or you can investigate the software and work it out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Wordpress</a:t>
            </a:r>
            <a:r>
              <a:rPr lang="en-US" dirty="0" smtClean="0"/>
              <a:t> is </a:t>
            </a:r>
            <a:r>
              <a:rPr lang="en-US" dirty="0" err="1" smtClean="0"/>
              <a:t>wp</a:t>
            </a:r>
            <a:r>
              <a:rPr lang="en-US" dirty="0" smtClean="0"/>
              <a:t>-admin</a:t>
            </a:r>
          </a:p>
          <a:p>
            <a:r>
              <a:rPr lang="en-US" dirty="0" smtClean="0"/>
              <a:t>First of all, can we find an admin area?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8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the 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5987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Again, we can use a fuzzing list of common directories and admin scripts to see if we can find anything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00" y="2422481"/>
            <a:ext cx="4673600" cy="381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21587"/>
            <a:ext cx="3702050" cy="2504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050" y="5441395"/>
            <a:ext cx="42164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the 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 now enter the realms of informed guessing</a:t>
            </a:r>
          </a:p>
          <a:p>
            <a:r>
              <a:rPr lang="en-US" dirty="0" smtClean="0"/>
              <a:t>What do we know?</a:t>
            </a:r>
          </a:p>
          <a:p>
            <a:pPr lvl="1"/>
            <a:r>
              <a:rPr lang="en-US" dirty="0" smtClean="0"/>
              <a:t>We know that there is an admin folder</a:t>
            </a:r>
          </a:p>
          <a:p>
            <a:pPr lvl="1"/>
            <a:r>
              <a:rPr lang="en-US" dirty="0" smtClean="0"/>
              <a:t>We know that the filenames end in .</a:t>
            </a:r>
            <a:r>
              <a:rPr lang="en-US" dirty="0" err="1" smtClean="0"/>
              <a:t>php</a:t>
            </a:r>
            <a:endParaRPr lang="en-US" dirty="0" smtClean="0"/>
          </a:p>
          <a:p>
            <a:pPr lvl="1"/>
            <a:r>
              <a:rPr lang="en-US" dirty="0" smtClean="0"/>
              <a:t>We know that the site uses the term ‘item’ to refer to things in the shop from what we have seen already</a:t>
            </a:r>
          </a:p>
          <a:p>
            <a:r>
              <a:rPr lang="en-US" dirty="0" smtClean="0"/>
              <a:t>We can put this all together to inform our guesses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46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the 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 we can let the tool do that exact process for us!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618" y="2362179"/>
            <a:ext cx="5347855" cy="394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1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now we are all set up!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the tools that we need on hand</a:t>
            </a:r>
          </a:p>
          <a:p>
            <a:r>
              <a:rPr lang="en-US" dirty="0" smtClean="0"/>
              <a:t>We have our intercepting proxy set up</a:t>
            </a:r>
          </a:p>
          <a:p>
            <a:r>
              <a:rPr lang="en-US" dirty="0" smtClean="0"/>
              <a:t>It’s time to begin!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890" y="3546726"/>
            <a:ext cx="4322618" cy="257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the 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what we’ve found</a:t>
            </a:r>
          </a:p>
          <a:p>
            <a:pPr lvl="1"/>
            <a:r>
              <a:rPr lang="en-US" dirty="0" smtClean="0"/>
              <a:t>And quite a few other things too!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291" y="2869459"/>
            <a:ext cx="6151418" cy="376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the 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001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Can’t remember where you were before to now see if you can buy things?</a:t>
            </a:r>
          </a:p>
          <a:p>
            <a:r>
              <a:rPr lang="en-US" dirty="0" smtClean="0"/>
              <a:t>That’s when the Site Map and Request History comes in useful!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149600"/>
            <a:ext cx="85344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3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Not being able to claim on expenses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unicorns but they’re expensive</a:t>
            </a:r>
          </a:p>
          <a:p>
            <a:r>
              <a:rPr lang="en-US" dirty="0" smtClean="0"/>
              <a:t>User data is the way in to a vulnerability</a:t>
            </a:r>
          </a:p>
          <a:p>
            <a:r>
              <a:rPr lang="en-US" dirty="0" smtClean="0"/>
              <a:t>But what user data do we have?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0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Keeping track of where we can enter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user, we can cause trouble with the data we enter</a:t>
            </a:r>
          </a:p>
          <a:p>
            <a:r>
              <a:rPr lang="en-US" dirty="0" smtClean="0"/>
              <a:t>We can enter data through</a:t>
            </a:r>
          </a:p>
          <a:p>
            <a:pPr lvl="1"/>
            <a:r>
              <a:rPr lang="en-US" dirty="0" smtClean="0"/>
              <a:t>The URL</a:t>
            </a:r>
          </a:p>
          <a:p>
            <a:pPr lvl="1"/>
            <a:r>
              <a:rPr lang="en-US" dirty="0" smtClean="0"/>
              <a:t>GET parameters (?something=something)</a:t>
            </a:r>
          </a:p>
          <a:p>
            <a:pPr lvl="1"/>
            <a:r>
              <a:rPr lang="en-US" dirty="0" smtClean="0"/>
              <a:t>POST parameters (on a form)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33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where can we enter data?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5" y="1528763"/>
            <a:ext cx="34925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062" y="2003425"/>
            <a:ext cx="3924300" cy="1993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550" y="4262438"/>
            <a:ext cx="41529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3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Buying the best things ever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5" y="1562100"/>
            <a:ext cx="4465638" cy="17948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600" y="1727200"/>
            <a:ext cx="3632200" cy="1346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5" y="3501364"/>
            <a:ext cx="7415213" cy="31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7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XSS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Remember how it works</a:t>
            </a:r>
          </a:p>
          <a:p>
            <a:pPr lvl="1"/>
            <a:r>
              <a:rPr lang="en-GB" dirty="0" smtClean="0"/>
              <a:t>What happens to our HTML characters</a:t>
            </a:r>
          </a:p>
          <a:p>
            <a:pPr lvl="1"/>
            <a:r>
              <a:rPr lang="en-GB" dirty="0" smtClean="0"/>
              <a:t>Does a &gt; pass through </a:t>
            </a:r>
            <a:r>
              <a:rPr lang="en-GB" dirty="0" err="1" smtClean="0"/>
              <a:t>unimepeded</a:t>
            </a:r>
            <a:r>
              <a:rPr lang="en-GB" dirty="0" smtClean="0"/>
              <a:t>, or get encoded</a:t>
            </a:r>
          </a:p>
          <a:p>
            <a:pPr lvl="2"/>
            <a:r>
              <a:rPr lang="en-GB" dirty="0" smtClean="0"/>
              <a:t>&gt; vs &amp;</a:t>
            </a:r>
            <a:r>
              <a:rPr lang="en-GB" dirty="0" err="1" smtClean="0"/>
              <a:t>gt</a:t>
            </a:r>
            <a:r>
              <a:rPr lang="en-GB" dirty="0" smtClean="0"/>
              <a:t>;</a:t>
            </a:r>
          </a:p>
          <a:p>
            <a:r>
              <a:rPr lang="en-GB" dirty="0" smtClean="0"/>
              <a:t>What we’re looking for</a:t>
            </a:r>
          </a:p>
          <a:p>
            <a:pPr lvl="1"/>
            <a:r>
              <a:rPr lang="en-GB" dirty="0" smtClean="0"/>
              <a:t>An input which is also an output</a:t>
            </a:r>
          </a:p>
          <a:p>
            <a:pPr lvl="1"/>
            <a:r>
              <a:rPr lang="en-GB" dirty="0" smtClean="0"/>
              <a:t>Test the waters first, nice and unsuspicious</a:t>
            </a:r>
          </a:p>
          <a:p>
            <a:pPr lvl="2"/>
            <a:r>
              <a:rPr lang="en-GB" dirty="0" smtClean="0"/>
              <a:t>Look at our surroundings</a:t>
            </a:r>
          </a:p>
          <a:p>
            <a:pPr lvl="2"/>
            <a:r>
              <a:rPr lang="en-GB" dirty="0" smtClean="0"/>
              <a:t>Look at what the system does with our input</a:t>
            </a:r>
          </a:p>
          <a:p>
            <a:pPr lvl="3"/>
            <a:r>
              <a:rPr lang="en-GB" dirty="0" smtClean="0"/>
              <a:t>Can we get any UNESCAPED output</a:t>
            </a:r>
          </a:p>
          <a:p>
            <a:pPr lvl="1"/>
            <a:r>
              <a:rPr lang="en-GB" dirty="0" smtClean="0"/>
              <a:t>Then go in for the attack</a:t>
            </a:r>
          </a:p>
          <a:p>
            <a:pPr lvl="2"/>
            <a:r>
              <a:rPr lang="en-GB" dirty="0" smtClean="0"/>
              <a:t>Use the XSS Cheat Sheet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218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XSS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What a site should do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 smtClean="0"/>
              <a:t>Input it output after being escaped/encoded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What a site shouldn’t do</a:t>
            </a:r>
          </a:p>
          <a:p>
            <a:endParaRPr lang="en-GB" dirty="0"/>
          </a:p>
          <a:p>
            <a:r>
              <a:rPr lang="en-GB" dirty="0" smtClean="0"/>
              <a:t>Input is output as it is input</a:t>
            </a:r>
          </a:p>
          <a:p>
            <a:r>
              <a:rPr lang="en-GB" dirty="0" smtClean="0"/>
              <a:t>Test the special characters</a:t>
            </a:r>
          </a:p>
          <a:p>
            <a:pPr lvl="1"/>
            <a:r>
              <a:rPr lang="en-GB" dirty="0" smtClean="0"/>
              <a:t>&amp; “ ‘ &lt; and &gt;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863181"/>
            <a:ext cx="4113267" cy="26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65" y="114739"/>
            <a:ext cx="3227990" cy="13978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665" y="288159"/>
            <a:ext cx="4724400" cy="1079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465" y="2497414"/>
            <a:ext cx="4998983" cy="43605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1665" y="1800773"/>
            <a:ext cx="4650611" cy="26451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2462" y="899262"/>
            <a:ext cx="2157028" cy="151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9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what cookies we have</a:t>
            </a:r>
          </a:p>
          <a:p>
            <a:r>
              <a:rPr lang="en-US" dirty="0" smtClean="0"/>
              <a:t>Examine what they are used for</a:t>
            </a:r>
          </a:p>
          <a:p>
            <a:r>
              <a:rPr lang="en-US" dirty="0" smtClean="0"/>
              <a:t>Examine how we can manipulate them</a:t>
            </a:r>
          </a:p>
          <a:p>
            <a:endParaRPr lang="en-US" dirty="0"/>
          </a:p>
          <a:p>
            <a:r>
              <a:rPr lang="en-US" dirty="0" smtClean="0"/>
              <a:t>Cookies are in the headers</a:t>
            </a:r>
          </a:p>
          <a:p>
            <a:pPr lvl="1"/>
            <a:r>
              <a:rPr lang="en-US" dirty="0" smtClean="0"/>
              <a:t>They are sent by the browser</a:t>
            </a:r>
          </a:p>
          <a:p>
            <a:pPr lvl="1"/>
            <a:r>
              <a:rPr lang="en-US" dirty="0" smtClean="0"/>
              <a:t>They can be manipulated</a:t>
            </a:r>
          </a:p>
          <a:p>
            <a:pPr lvl="2"/>
            <a:r>
              <a:rPr lang="en-US" dirty="0" smtClean="0"/>
              <a:t>Don’t trust them!</a:t>
            </a:r>
          </a:p>
        </p:txBody>
      </p:sp>
    </p:spTree>
    <p:extLst>
      <p:ext uri="{BB962C8B-B14F-4D97-AF65-F5344CB8AC3E}">
        <p14:creationId xmlns:p14="http://schemas.microsoft.com/office/powerpoint/2010/main" val="204678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http://robtheshop.soton.ac.uk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can we find out from just visiting the first page?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05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Cookies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145" y="1417638"/>
            <a:ext cx="6070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7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coming up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</a:p>
          <a:p>
            <a:pPr lvl="1"/>
            <a:r>
              <a:rPr lang="en-US" dirty="0" smtClean="0"/>
              <a:t>Finish the Lab if you haven’t already</a:t>
            </a:r>
          </a:p>
          <a:p>
            <a:pPr lvl="1"/>
            <a:r>
              <a:rPr lang="en-US" dirty="0" smtClean="0"/>
              <a:t>Get Burp Suite installed and set up and have a play</a:t>
            </a:r>
          </a:p>
          <a:p>
            <a:endParaRPr lang="en-US" dirty="0"/>
          </a:p>
          <a:p>
            <a:r>
              <a:rPr lang="en-US" dirty="0" smtClean="0"/>
              <a:t>Me</a:t>
            </a:r>
          </a:p>
          <a:p>
            <a:pPr lvl="1"/>
            <a:r>
              <a:rPr lang="en-US" dirty="0" smtClean="0"/>
              <a:t>The hacker mindset</a:t>
            </a:r>
          </a:p>
          <a:p>
            <a:pPr lvl="1"/>
            <a:r>
              <a:rPr lang="en-US" dirty="0" smtClean="0"/>
              <a:t>More tools and techniques</a:t>
            </a:r>
          </a:p>
          <a:p>
            <a:pPr lvl="1"/>
            <a:r>
              <a:rPr lang="en-US" dirty="0" smtClean="0"/>
              <a:t>Vulnerabilities in more 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… and the first assignment!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Rob the Bank at </a:t>
            </a:r>
            <a:r>
              <a:rPr lang="en-GB" dirty="0" smtClean="0">
                <a:hlinkClick r:id="rId2"/>
              </a:rPr>
              <a:t>https://robthebank.soton.ac.uk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You will receive an email today with a username and password to log in to Rob the Bank</a:t>
            </a:r>
          </a:p>
          <a:p>
            <a:endParaRPr lang="en-GB" dirty="0"/>
          </a:p>
          <a:p>
            <a:r>
              <a:rPr lang="en-GB" dirty="0" smtClean="0"/>
              <a:t>For now, just take a look around – and we’ll dive in properly in the labs!</a:t>
            </a:r>
          </a:p>
        </p:txBody>
      </p:sp>
    </p:spTree>
    <p:extLst>
      <p:ext uri="{BB962C8B-B14F-4D97-AF65-F5344CB8AC3E}">
        <p14:creationId xmlns:p14="http://schemas.microsoft.com/office/powerpoint/2010/main" val="41239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935"/>
            <a:ext cx="9144000" cy="562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5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/>
              <a:t>Labs will run tomorrow and on Monday on Rob the Bank</a:t>
            </a:r>
          </a:p>
          <a:p>
            <a:r>
              <a:rPr lang="en-GB" dirty="0" smtClean="0"/>
              <a:t>We </a:t>
            </a:r>
            <a:r>
              <a:rPr lang="en-GB" b="1" dirty="0" smtClean="0"/>
              <a:t>will not </a:t>
            </a:r>
            <a:r>
              <a:rPr lang="en-GB" dirty="0" smtClean="0"/>
              <a:t>be using the Thursday lecture slot this week</a:t>
            </a:r>
            <a:endParaRPr lang="en-GB" dirty="0"/>
          </a:p>
          <a:p>
            <a:r>
              <a:rPr lang="en-GB" dirty="0" smtClean="0"/>
              <a:t>We </a:t>
            </a:r>
            <a:r>
              <a:rPr lang="en-GB" b="1" dirty="0" smtClean="0"/>
              <a:t>will</a:t>
            </a:r>
            <a:r>
              <a:rPr lang="en-GB" dirty="0" smtClean="0"/>
              <a:t> be having a tutorial on Thursday at 5pm</a:t>
            </a:r>
          </a:p>
          <a:p>
            <a:pPr lvl="1"/>
            <a:r>
              <a:rPr lang="en-GB" dirty="0" smtClean="0"/>
              <a:t>This will be covering Rob the Shop and anything you’d like to go over in more detail</a:t>
            </a:r>
          </a:p>
          <a:p>
            <a:pPr lvl="1"/>
            <a:r>
              <a:rPr lang="en-GB" dirty="0" smtClean="0"/>
              <a:t>Let me know what you’d like me to cover!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89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02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Starting out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038350"/>
            <a:ext cx="81788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4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http://robtheshop.soton.ac.uk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do we have here?</a:t>
            </a:r>
          </a:p>
          <a:p>
            <a:pPr lvl="1"/>
            <a:r>
              <a:rPr lang="en-US" dirty="0" smtClean="0"/>
              <a:t>PHP</a:t>
            </a:r>
          </a:p>
          <a:p>
            <a:pPr lvl="1"/>
            <a:r>
              <a:rPr lang="en-US" dirty="0" smtClean="0"/>
              <a:t>Apache 2.4</a:t>
            </a:r>
          </a:p>
          <a:p>
            <a:pPr lvl="1"/>
            <a:r>
              <a:rPr lang="en-US" dirty="0" err="1" smtClean="0"/>
              <a:t>RedHat</a:t>
            </a:r>
            <a:endParaRPr lang="en-US" dirty="0" smtClean="0"/>
          </a:p>
          <a:p>
            <a:pPr lvl="1"/>
            <a:r>
              <a:rPr lang="en-US" dirty="0" smtClean="0"/>
              <a:t>PHP files accessed directly</a:t>
            </a:r>
          </a:p>
          <a:p>
            <a:pPr lvl="1"/>
            <a:r>
              <a:rPr lang="en-US" dirty="0" smtClean="0"/>
              <a:t>No other interesting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3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Is the shop still open, but we just can’t get to it?</a:t>
            </a:r>
          </a:p>
          <a:p>
            <a:endParaRPr lang="en-US" dirty="0"/>
          </a:p>
          <a:p>
            <a:r>
              <a:rPr lang="en-US" dirty="0" smtClean="0"/>
              <a:t>It’s likely there’ll be some clues left behind to the full shop website that we might be able to exploit</a:t>
            </a:r>
          </a:p>
          <a:p>
            <a:pPr lvl="1"/>
            <a:r>
              <a:rPr lang="en-US" dirty="0" smtClean="0"/>
              <a:t>Links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26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417638"/>
            <a:ext cx="78994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49" y="1926287"/>
            <a:ext cx="4216400" cy="104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449" y="4517736"/>
            <a:ext cx="3060700" cy="1092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04" y="3819236"/>
            <a:ext cx="28956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found a log in form, but we don’t have any ability to log in</a:t>
            </a:r>
          </a:p>
          <a:p>
            <a:endParaRPr lang="en-US" dirty="0"/>
          </a:p>
          <a:p>
            <a:r>
              <a:rPr lang="en-US" dirty="0" smtClean="0"/>
              <a:t>What do we know?</a:t>
            </a:r>
          </a:p>
          <a:p>
            <a:pPr lvl="1"/>
            <a:r>
              <a:rPr lang="en-US" dirty="0" smtClean="0"/>
              <a:t>It’s going to be using a database</a:t>
            </a:r>
          </a:p>
          <a:p>
            <a:r>
              <a:rPr lang="en-US" dirty="0" smtClean="0"/>
              <a:t>What’s the first thing to try?</a:t>
            </a:r>
          </a:p>
          <a:p>
            <a:pPr lvl="1"/>
            <a:r>
              <a:rPr lang="en-US" dirty="0" smtClean="0"/>
              <a:t>Can we abuse the database!</a:t>
            </a:r>
          </a:p>
        </p:txBody>
      </p:sp>
    </p:spTree>
    <p:extLst>
      <p:ext uri="{BB962C8B-B14F-4D97-AF65-F5344CB8AC3E}">
        <p14:creationId xmlns:p14="http://schemas.microsoft.com/office/powerpoint/2010/main" val="105118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822</Words>
  <Application>Microsoft Macintosh PowerPoint</Application>
  <PresentationFormat>On-screen Show (4:3)</PresentationFormat>
  <Paragraphs>142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Calibri</vt:lpstr>
      <vt:lpstr>Arial</vt:lpstr>
      <vt:lpstr>Office Theme</vt:lpstr>
      <vt:lpstr>COMP6230</vt:lpstr>
      <vt:lpstr>So now we are all set up!</vt:lpstr>
      <vt:lpstr>Starting out</vt:lpstr>
      <vt:lpstr>Starting out</vt:lpstr>
      <vt:lpstr>Starting out</vt:lpstr>
      <vt:lpstr>Starting out</vt:lpstr>
      <vt:lpstr>Starting out</vt:lpstr>
      <vt:lpstr>Starting out</vt:lpstr>
      <vt:lpstr>Logging in</vt:lpstr>
      <vt:lpstr>Logging in</vt:lpstr>
      <vt:lpstr>Logging in</vt:lpstr>
      <vt:lpstr>This is called fuzzing</vt:lpstr>
      <vt:lpstr>Know when you’ve succeeded</vt:lpstr>
      <vt:lpstr>Know when you’ve succeeded</vt:lpstr>
      <vt:lpstr>Know when you’ve succeeded</vt:lpstr>
      <vt:lpstr>Opening the shop</vt:lpstr>
      <vt:lpstr>Opening the shop</vt:lpstr>
      <vt:lpstr>Opening the shop</vt:lpstr>
      <vt:lpstr>Opening the shop</vt:lpstr>
      <vt:lpstr>Opening the shop</vt:lpstr>
      <vt:lpstr>Opening the shop</vt:lpstr>
      <vt:lpstr>Not being able to claim on expenses</vt:lpstr>
      <vt:lpstr>Keeping track of where we can enter data</vt:lpstr>
      <vt:lpstr>So where can we enter data?</vt:lpstr>
      <vt:lpstr>Buying the best things ever</vt:lpstr>
      <vt:lpstr>XSS</vt:lpstr>
      <vt:lpstr>XSS</vt:lpstr>
      <vt:lpstr>PowerPoint Presentation</vt:lpstr>
      <vt:lpstr>Cookies</vt:lpstr>
      <vt:lpstr>Cookies</vt:lpstr>
      <vt:lpstr>What’s coming up…</vt:lpstr>
      <vt:lpstr>… and the first assignment!</vt:lpstr>
      <vt:lpstr>PowerPoint Presentation</vt:lpstr>
      <vt:lpstr>This week</vt:lpstr>
      <vt:lpstr>Any questions?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COMP3201</dc:title>
  <dc:creator>User</dc:creator>
  <cp:lastModifiedBy>Microsoft Office User</cp:lastModifiedBy>
  <cp:revision>51</cp:revision>
  <dcterms:created xsi:type="dcterms:W3CDTF">2014-10-07T11:09:48Z</dcterms:created>
  <dcterms:modified xsi:type="dcterms:W3CDTF">2016-11-02T08:21:20Z</dcterms:modified>
</cp:coreProperties>
</file>