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61" d="100"/>
          <a:sy n="161" d="100"/>
        </p:scale>
        <p:origin x="15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2C125-76CF-45DA-8900-4101FBAEA4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082E627-3294-4E54-9404-EF6BEE636D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439423C-C639-433E-87EB-4BC45F5E082D}"/>
              </a:ext>
            </a:extLst>
          </p:cNvPr>
          <p:cNvSpPr>
            <a:spLocks noGrp="1"/>
          </p:cNvSpPr>
          <p:nvPr>
            <p:ph type="dt" sz="half" idx="10"/>
          </p:nvPr>
        </p:nvSpPr>
        <p:spPr/>
        <p:txBody>
          <a:bodyPr/>
          <a:lstStyle/>
          <a:p>
            <a:fld id="{3E22B4B1-4465-4277-A0E7-0F757DD019C7}" type="datetimeFigureOut">
              <a:rPr lang="en-US" smtClean="0"/>
              <a:t>6/7/2021</a:t>
            </a:fld>
            <a:endParaRPr lang="en-US"/>
          </a:p>
        </p:txBody>
      </p:sp>
      <p:sp>
        <p:nvSpPr>
          <p:cNvPr id="5" name="Footer Placeholder 4">
            <a:extLst>
              <a:ext uri="{FF2B5EF4-FFF2-40B4-BE49-F238E27FC236}">
                <a16:creationId xmlns:a16="http://schemas.microsoft.com/office/drawing/2014/main" id="{28065438-EA97-4C60-9EF0-0D4015C922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AFA345-F6DA-4A07-B240-16E0B2377422}"/>
              </a:ext>
            </a:extLst>
          </p:cNvPr>
          <p:cNvSpPr>
            <a:spLocks noGrp="1"/>
          </p:cNvSpPr>
          <p:nvPr>
            <p:ph type="sldNum" sz="quarter" idx="12"/>
          </p:nvPr>
        </p:nvSpPr>
        <p:spPr/>
        <p:txBody>
          <a:bodyPr/>
          <a:lstStyle/>
          <a:p>
            <a:fld id="{8804E726-10D5-4A9F-A3A7-64F3E9106BD4}" type="slidenum">
              <a:rPr lang="en-US" smtClean="0"/>
              <a:t>‹#›</a:t>
            </a:fld>
            <a:endParaRPr lang="en-US"/>
          </a:p>
        </p:txBody>
      </p:sp>
    </p:spTree>
    <p:extLst>
      <p:ext uri="{BB962C8B-B14F-4D97-AF65-F5344CB8AC3E}">
        <p14:creationId xmlns:p14="http://schemas.microsoft.com/office/powerpoint/2010/main" val="2871303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BD0E5-DE3C-4E52-AFA4-E74D96CF1DB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CA3F4EA-DF37-4503-A5D3-2E9D0BE2F6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2F1CA9-90B2-40E7-BB7B-105F1DA5D184}"/>
              </a:ext>
            </a:extLst>
          </p:cNvPr>
          <p:cNvSpPr>
            <a:spLocks noGrp="1"/>
          </p:cNvSpPr>
          <p:nvPr>
            <p:ph type="dt" sz="half" idx="10"/>
          </p:nvPr>
        </p:nvSpPr>
        <p:spPr/>
        <p:txBody>
          <a:bodyPr/>
          <a:lstStyle/>
          <a:p>
            <a:fld id="{3E22B4B1-4465-4277-A0E7-0F757DD019C7}" type="datetimeFigureOut">
              <a:rPr lang="en-US" smtClean="0"/>
              <a:t>6/7/2021</a:t>
            </a:fld>
            <a:endParaRPr lang="en-US"/>
          </a:p>
        </p:txBody>
      </p:sp>
      <p:sp>
        <p:nvSpPr>
          <p:cNvPr id="5" name="Footer Placeholder 4">
            <a:extLst>
              <a:ext uri="{FF2B5EF4-FFF2-40B4-BE49-F238E27FC236}">
                <a16:creationId xmlns:a16="http://schemas.microsoft.com/office/drawing/2014/main" id="{808AA11D-BC1D-42F7-87FB-594F5CF928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851A37-A366-45CD-94D4-3968D7113272}"/>
              </a:ext>
            </a:extLst>
          </p:cNvPr>
          <p:cNvSpPr>
            <a:spLocks noGrp="1"/>
          </p:cNvSpPr>
          <p:nvPr>
            <p:ph type="sldNum" sz="quarter" idx="12"/>
          </p:nvPr>
        </p:nvSpPr>
        <p:spPr/>
        <p:txBody>
          <a:bodyPr/>
          <a:lstStyle/>
          <a:p>
            <a:fld id="{8804E726-10D5-4A9F-A3A7-64F3E9106BD4}" type="slidenum">
              <a:rPr lang="en-US" smtClean="0"/>
              <a:t>‹#›</a:t>
            </a:fld>
            <a:endParaRPr lang="en-US"/>
          </a:p>
        </p:txBody>
      </p:sp>
    </p:spTree>
    <p:extLst>
      <p:ext uri="{BB962C8B-B14F-4D97-AF65-F5344CB8AC3E}">
        <p14:creationId xmlns:p14="http://schemas.microsoft.com/office/powerpoint/2010/main" val="2762820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08DA1E-3D49-4C85-A21F-07F9CC1DF5C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57092A-FBC0-4020-8130-97481B97D16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3615B9-BC69-4739-BDE1-E6F06E3F3A02}"/>
              </a:ext>
            </a:extLst>
          </p:cNvPr>
          <p:cNvSpPr>
            <a:spLocks noGrp="1"/>
          </p:cNvSpPr>
          <p:nvPr>
            <p:ph type="dt" sz="half" idx="10"/>
          </p:nvPr>
        </p:nvSpPr>
        <p:spPr/>
        <p:txBody>
          <a:bodyPr/>
          <a:lstStyle/>
          <a:p>
            <a:fld id="{3E22B4B1-4465-4277-A0E7-0F757DD019C7}" type="datetimeFigureOut">
              <a:rPr lang="en-US" smtClean="0"/>
              <a:t>6/7/2021</a:t>
            </a:fld>
            <a:endParaRPr lang="en-US"/>
          </a:p>
        </p:txBody>
      </p:sp>
      <p:sp>
        <p:nvSpPr>
          <p:cNvPr id="5" name="Footer Placeholder 4">
            <a:extLst>
              <a:ext uri="{FF2B5EF4-FFF2-40B4-BE49-F238E27FC236}">
                <a16:creationId xmlns:a16="http://schemas.microsoft.com/office/drawing/2014/main" id="{344E6CFA-AC09-46F9-B150-B92F249D6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5F4925-5D3D-4FBC-B34F-1362BDCE781E}"/>
              </a:ext>
            </a:extLst>
          </p:cNvPr>
          <p:cNvSpPr>
            <a:spLocks noGrp="1"/>
          </p:cNvSpPr>
          <p:nvPr>
            <p:ph type="sldNum" sz="quarter" idx="12"/>
          </p:nvPr>
        </p:nvSpPr>
        <p:spPr/>
        <p:txBody>
          <a:bodyPr/>
          <a:lstStyle/>
          <a:p>
            <a:fld id="{8804E726-10D5-4A9F-A3A7-64F3E9106BD4}" type="slidenum">
              <a:rPr lang="en-US" smtClean="0"/>
              <a:t>‹#›</a:t>
            </a:fld>
            <a:endParaRPr lang="en-US"/>
          </a:p>
        </p:txBody>
      </p:sp>
    </p:spTree>
    <p:extLst>
      <p:ext uri="{BB962C8B-B14F-4D97-AF65-F5344CB8AC3E}">
        <p14:creationId xmlns:p14="http://schemas.microsoft.com/office/powerpoint/2010/main" val="2080097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893E0-CC50-4E4E-95F8-1B41981D50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8DBB2E-A943-4EEC-AF65-6295C0AEDF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E820C6-04C8-44AA-9C3F-2EB0A828ACA7}"/>
              </a:ext>
            </a:extLst>
          </p:cNvPr>
          <p:cNvSpPr>
            <a:spLocks noGrp="1"/>
          </p:cNvSpPr>
          <p:nvPr>
            <p:ph type="dt" sz="half" idx="10"/>
          </p:nvPr>
        </p:nvSpPr>
        <p:spPr/>
        <p:txBody>
          <a:bodyPr/>
          <a:lstStyle/>
          <a:p>
            <a:fld id="{3E22B4B1-4465-4277-A0E7-0F757DD019C7}" type="datetimeFigureOut">
              <a:rPr lang="en-US" smtClean="0"/>
              <a:t>6/7/2021</a:t>
            </a:fld>
            <a:endParaRPr lang="en-US"/>
          </a:p>
        </p:txBody>
      </p:sp>
      <p:sp>
        <p:nvSpPr>
          <p:cNvPr id="5" name="Footer Placeholder 4">
            <a:extLst>
              <a:ext uri="{FF2B5EF4-FFF2-40B4-BE49-F238E27FC236}">
                <a16:creationId xmlns:a16="http://schemas.microsoft.com/office/drawing/2014/main" id="{EA1A6FA1-B9CD-43A3-AC8F-FA7486371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325986-A561-4F49-BAB1-4180F77747C5}"/>
              </a:ext>
            </a:extLst>
          </p:cNvPr>
          <p:cNvSpPr>
            <a:spLocks noGrp="1"/>
          </p:cNvSpPr>
          <p:nvPr>
            <p:ph type="sldNum" sz="quarter" idx="12"/>
          </p:nvPr>
        </p:nvSpPr>
        <p:spPr/>
        <p:txBody>
          <a:bodyPr/>
          <a:lstStyle/>
          <a:p>
            <a:fld id="{8804E726-10D5-4A9F-A3A7-64F3E9106BD4}" type="slidenum">
              <a:rPr lang="en-US" smtClean="0"/>
              <a:t>‹#›</a:t>
            </a:fld>
            <a:endParaRPr lang="en-US"/>
          </a:p>
        </p:txBody>
      </p:sp>
    </p:spTree>
    <p:extLst>
      <p:ext uri="{BB962C8B-B14F-4D97-AF65-F5344CB8AC3E}">
        <p14:creationId xmlns:p14="http://schemas.microsoft.com/office/powerpoint/2010/main" val="2294830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5B39F-7ACE-4870-9637-F6BF5AAA40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2406F47-D032-4204-B3A1-061AE0378B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6DF87D-B23A-4A8D-BD1F-B5107DD77BBD}"/>
              </a:ext>
            </a:extLst>
          </p:cNvPr>
          <p:cNvSpPr>
            <a:spLocks noGrp="1"/>
          </p:cNvSpPr>
          <p:nvPr>
            <p:ph type="dt" sz="half" idx="10"/>
          </p:nvPr>
        </p:nvSpPr>
        <p:spPr/>
        <p:txBody>
          <a:bodyPr/>
          <a:lstStyle/>
          <a:p>
            <a:fld id="{3E22B4B1-4465-4277-A0E7-0F757DD019C7}" type="datetimeFigureOut">
              <a:rPr lang="en-US" smtClean="0"/>
              <a:t>6/7/2021</a:t>
            </a:fld>
            <a:endParaRPr lang="en-US"/>
          </a:p>
        </p:txBody>
      </p:sp>
      <p:sp>
        <p:nvSpPr>
          <p:cNvPr id="5" name="Footer Placeholder 4">
            <a:extLst>
              <a:ext uri="{FF2B5EF4-FFF2-40B4-BE49-F238E27FC236}">
                <a16:creationId xmlns:a16="http://schemas.microsoft.com/office/drawing/2014/main" id="{C037FB45-59BA-44AD-91CB-766AF2F86D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6BE627-8D79-41A1-AFFA-BB3337C73653}"/>
              </a:ext>
            </a:extLst>
          </p:cNvPr>
          <p:cNvSpPr>
            <a:spLocks noGrp="1"/>
          </p:cNvSpPr>
          <p:nvPr>
            <p:ph type="sldNum" sz="quarter" idx="12"/>
          </p:nvPr>
        </p:nvSpPr>
        <p:spPr/>
        <p:txBody>
          <a:bodyPr/>
          <a:lstStyle/>
          <a:p>
            <a:fld id="{8804E726-10D5-4A9F-A3A7-64F3E9106BD4}" type="slidenum">
              <a:rPr lang="en-US" smtClean="0"/>
              <a:t>‹#›</a:t>
            </a:fld>
            <a:endParaRPr lang="en-US"/>
          </a:p>
        </p:txBody>
      </p:sp>
    </p:spTree>
    <p:extLst>
      <p:ext uri="{BB962C8B-B14F-4D97-AF65-F5344CB8AC3E}">
        <p14:creationId xmlns:p14="http://schemas.microsoft.com/office/powerpoint/2010/main" val="2052179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5C053-9000-465B-A821-FA16B4F6B8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1D9B77-564D-4782-B5DA-A914B9BDB6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D9E5757-3946-4597-8B4B-F39687407C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9C2E769-51CB-4C7B-A191-99A7DC2FF76B}"/>
              </a:ext>
            </a:extLst>
          </p:cNvPr>
          <p:cNvSpPr>
            <a:spLocks noGrp="1"/>
          </p:cNvSpPr>
          <p:nvPr>
            <p:ph type="dt" sz="half" idx="10"/>
          </p:nvPr>
        </p:nvSpPr>
        <p:spPr/>
        <p:txBody>
          <a:bodyPr/>
          <a:lstStyle/>
          <a:p>
            <a:fld id="{3E22B4B1-4465-4277-A0E7-0F757DD019C7}" type="datetimeFigureOut">
              <a:rPr lang="en-US" smtClean="0"/>
              <a:t>6/7/2021</a:t>
            </a:fld>
            <a:endParaRPr lang="en-US"/>
          </a:p>
        </p:txBody>
      </p:sp>
      <p:sp>
        <p:nvSpPr>
          <p:cNvPr id="6" name="Footer Placeholder 5">
            <a:extLst>
              <a:ext uri="{FF2B5EF4-FFF2-40B4-BE49-F238E27FC236}">
                <a16:creationId xmlns:a16="http://schemas.microsoft.com/office/drawing/2014/main" id="{678AF2D6-EC16-4978-A176-B4C6BA8E91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DDAFDE-C098-4A30-B3CC-E6C8836851F0}"/>
              </a:ext>
            </a:extLst>
          </p:cNvPr>
          <p:cNvSpPr>
            <a:spLocks noGrp="1"/>
          </p:cNvSpPr>
          <p:nvPr>
            <p:ph type="sldNum" sz="quarter" idx="12"/>
          </p:nvPr>
        </p:nvSpPr>
        <p:spPr/>
        <p:txBody>
          <a:bodyPr/>
          <a:lstStyle/>
          <a:p>
            <a:fld id="{8804E726-10D5-4A9F-A3A7-64F3E9106BD4}" type="slidenum">
              <a:rPr lang="en-US" smtClean="0"/>
              <a:t>‹#›</a:t>
            </a:fld>
            <a:endParaRPr lang="en-US"/>
          </a:p>
        </p:txBody>
      </p:sp>
    </p:spTree>
    <p:extLst>
      <p:ext uri="{BB962C8B-B14F-4D97-AF65-F5344CB8AC3E}">
        <p14:creationId xmlns:p14="http://schemas.microsoft.com/office/powerpoint/2010/main" val="3695409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5698D-7586-492E-8299-F523C1CD610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72AD1BA-0329-4090-B2D4-EB1ADE2919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05E442-29C7-45C0-B1F3-012271C704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414CCC5-BD40-492F-B16F-5F985D61FC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9D7067-7296-462F-B67A-044CD30D2D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1666ADD-B20C-4F82-BB2B-9C19CDC19E17}"/>
              </a:ext>
            </a:extLst>
          </p:cNvPr>
          <p:cNvSpPr>
            <a:spLocks noGrp="1"/>
          </p:cNvSpPr>
          <p:nvPr>
            <p:ph type="dt" sz="half" idx="10"/>
          </p:nvPr>
        </p:nvSpPr>
        <p:spPr/>
        <p:txBody>
          <a:bodyPr/>
          <a:lstStyle/>
          <a:p>
            <a:fld id="{3E22B4B1-4465-4277-A0E7-0F757DD019C7}" type="datetimeFigureOut">
              <a:rPr lang="en-US" smtClean="0"/>
              <a:t>6/7/2021</a:t>
            </a:fld>
            <a:endParaRPr lang="en-US"/>
          </a:p>
        </p:txBody>
      </p:sp>
      <p:sp>
        <p:nvSpPr>
          <p:cNvPr id="8" name="Footer Placeholder 7">
            <a:extLst>
              <a:ext uri="{FF2B5EF4-FFF2-40B4-BE49-F238E27FC236}">
                <a16:creationId xmlns:a16="http://schemas.microsoft.com/office/drawing/2014/main" id="{F8637F32-2FBB-4F39-B92C-BEFD89879A5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0E2329D-E57F-416D-914F-59D52288B6F2}"/>
              </a:ext>
            </a:extLst>
          </p:cNvPr>
          <p:cNvSpPr>
            <a:spLocks noGrp="1"/>
          </p:cNvSpPr>
          <p:nvPr>
            <p:ph type="sldNum" sz="quarter" idx="12"/>
          </p:nvPr>
        </p:nvSpPr>
        <p:spPr/>
        <p:txBody>
          <a:bodyPr/>
          <a:lstStyle/>
          <a:p>
            <a:fld id="{8804E726-10D5-4A9F-A3A7-64F3E9106BD4}" type="slidenum">
              <a:rPr lang="en-US" smtClean="0"/>
              <a:t>‹#›</a:t>
            </a:fld>
            <a:endParaRPr lang="en-US"/>
          </a:p>
        </p:txBody>
      </p:sp>
    </p:spTree>
    <p:extLst>
      <p:ext uri="{BB962C8B-B14F-4D97-AF65-F5344CB8AC3E}">
        <p14:creationId xmlns:p14="http://schemas.microsoft.com/office/powerpoint/2010/main" val="2679434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202A7-8B1D-4FE5-B650-289D1B383DA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B32DD4-1FD4-4EE3-B3B4-554CE12EF690}"/>
              </a:ext>
            </a:extLst>
          </p:cNvPr>
          <p:cNvSpPr>
            <a:spLocks noGrp="1"/>
          </p:cNvSpPr>
          <p:nvPr>
            <p:ph type="dt" sz="half" idx="10"/>
          </p:nvPr>
        </p:nvSpPr>
        <p:spPr/>
        <p:txBody>
          <a:bodyPr/>
          <a:lstStyle/>
          <a:p>
            <a:fld id="{3E22B4B1-4465-4277-A0E7-0F757DD019C7}" type="datetimeFigureOut">
              <a:rPr lang="en-US" smtClean="0"/>
              <a:t>6/7/2021</a:t>
            </a:fld>
            <a:endParaRPr lang="en-US"/>
          </a:p>
        </p:txBody>
      </p:sp>
      <p:sp>
        <p:nvSpPr>
          <p:cNvPr id="4" name="Footer Placeholder 3">
            <a:extLst>
              <a:ext uri="{FF2B5EF4-FFF2-40B4-BE49-F238E27FC236}">
                <a16:creationId xmlns:a16="http://schemas.microsoft.com/office/drawing/2014/main" id="{E5559A03-B370-466E-ADDE-2A4E6C98253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077D4AC-9507-4090-883B-0C94BEE96B39}"/>
              </a:ext>
            </a:extLst>
          </p:cNvPr>
          <p:cNvSpPr>
            <a:spLocks noGrp="1"/>
          </p:cNvSpPr>
          <p:nvPr>
            <p:ph type="sldNum" sz="quarter" idx="12"/>
          </p:nvPr>
        </p:nvSpPr>
        <p:spPr/>
        <p:txBody>
          <a:bodyPr/>
          <a:lstStyle/>
          <a:p>
            <a:fld id="{8804E726-10D5-4A9F-A3A7-64F3E9106BD4}" type="slidenum">
              <a:rPr lang="en-US" smtClean="0"/>
              <a:t>‹#›</a:t>
            </a:fld>
            <a:endParaRPr lang="en-US"/>
          </a:p>
        </p:txBody>
      </p:sp>
    </p:spTree>
    <p:extLst>
      <p:ext uri="{BB962C8B-B14F-4D97-AF65-F5344CB8AC3E}">
        <p14:creationId xmlns:p14="http://schemas.microsoft.com/office/powerpoint/2010/main" val="1076242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A81E5F-F44D-412D-B80C-7E8E5DE37B42}"/>
              </a:ext>
            </a:extLst>
          </p:cNvPr>
          <p:cNvSpPr>
            <a:spLocks noGrp="1"/>
          </p:cNvSpPr>
          <p:nvPr>
            <p:ph type="dt" sz="half" idx="10"/>
          </p:nvPr>
        </p:nvSpPr>
        <p:spPr/>
        <p:txBody>
          <a:bodyPr/>
          <a:lstStyle/>
          <a:p>
            <a:fld id="{3E22B4B1-4465-4277-A0E7-0F757DD019C7}" type="datetimeFigureOut">
              <a:rPr lang="en-US" smtClean="0"/>
              <a:t>6/7/2021</a:t>
            </a:fld>
            <a:endParaRPr lang="en-US"/>
          </a:p>
        </p:txBody>
      </p:sp>
      <p:sp>
        <p:nvSpPr>
          <p:cNvPr id="3" name="Footer Placeholder 2">
            <a:extLst>
              <a:ext uri="{FF2B5EF4-FFF2-40B4-BE49-F238E27FC236}">
                <a16:creationId xmlns:a16="http://schemas.microsoft.com/office/drawing/2014/main" id="{7CE4587C-E733-491E-8593-F325F473B71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69DC646-D002-45EA-9E0B-FC82E3DF6E99}"/>
              </a:ext>
            </a:extLst>
          </p:cNvPr>
          <p:cNvSpPr>
            <a:spLocks noGrp="1"/>
          </p:cNvSpPr>
          <p:nvPr>
            <p:ph type="sldNum" sz="quarter" idx="12"/>
          </p:nvPr>
        </p:nvSpPr>
        <p:spPr/>
        <p:txBody>
          <a:bodyPr/>
          <a:lstStyle/>
          <a:p>
            <a:fld id="{8804E726-10D5-4A9F-A3A7-64F3E9106BD4}" type="slidenum">
              <a:rPr lang="en-US" smtClean="0"/>
              <a:t>‹#›</a:t>
            </a:fld>
            <a:endParaRPr lang="en-US"/>
          </a:p>
        </p:txBody>
      </p:sp>
    </p:spTree>
    <p:extLst>
      <p:ext uri="{BB962C8B-B14F-4D97-AF65-F5344CB8AC3E}">
        <p14:creationId xmlns:p14="http://schemas.microsoft.com/office/powerpoint/2010/main" val="261934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E4D60-D9E1-4E8C-B314-264502B432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B004BA9-0F7E-4579-8CD2-3A09C24F69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156B2BE-8267-40B2-8271-0BD44B6935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0B68AB-1299-4F4A-93E2-63EA11BE099C}"/>
              </a:ext>
            </a:extLst>
          </p:cNvPr>
          <p:cNvSpPr>
            <a:spLocks noGrp="1"/>
          </p:cNvSpPr>
          <p:nvPr>
            <p:ph type="dt" sz="half" idx="10"/>
          </p:nvPr>
        </p:nvSpPr>
        <p:spPr/>
        <p:txBody>
          <a:bodyPr/>
          <a:lstStyle/>
          <a:p>
            <a:fld id="{3E22B4B1-4465-4277-A0E7-0F757DD019C7}" type="datetimeFigureOut">
              <a:rPr lang="en-US" smtClean="0"/>
              <a:t>6/7/2021</a:t>
            </a:fld>
            <a:endParaRPr lang="en-US"/>
          </a:p>
        </p:txBody>
      </p:sp>
      <p:sp>
        <p:nvSpPr>
          <p:cNvPr id="6" name="Footer Placeholder 5">
            <a:extLst>
              <a:ext uri="{FF2B5EF4-FFF2-40B4-BE49-F238E27FC236}">
                <a16:creationId xmlns:a16="http://schemas.microsoft.com/office/drawing/2014/main" id="{06CEC35A-38B2-4028-A26C-69CD8E82DD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9A8B1C-1CF1-4BDD-B025-BAC922719134}"/>
              </a:ext>
            </a:extLst>
          </p:cNvPr>
          <p:cNvSpPr>
            <a:spLocks noGrp="1"/>
          </p:cNvSpPr>
          <p:nvPr>
            <p:ph type="sldNum" sz="quarter" idx="12"/>
          </p:nvPr>
        </p:nvSpPr>
        <p:spPr/>
        <p:txBody>
          <a:bodyPr/>
          <a:lstStyle/>
          <a:p>
            <a:fld id="{8804E726-10D5-4A9F-A3A7-64F3E9106BD4}" type="slidenum">
              <a:rPr lang="en-US" smtClean="0"/>
              <a:t>‹#›</a:t>
            </a:fld>
            <a:endParaRPr lang="en-US"/>
          </a:p>
        </p:txBody>
      </p:sp>
    </p:spTree>
    <p:extLst>
      <p:ext uri="{BB962C8B-B14F-4D97-AF65-F5344CB8AC3E}">
        <p14:creationId xmlns:p14="http://schemas.microsoft.com/office/powerpoint/2010/main" val="1673463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DDB41-1FF3-4AFD-BBD3-68119C8BD3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370610F-DC83-436E-A8EB-A541AC163A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32DD0E5-9A6F-4637-BB2E-5710F54520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FAC322-DADE-47EC-AF52-0ACC02150BF3}"/>
              </a:ext>
            </a:extLst>
          </p:cNvPr>
          <p:cNvSpPr>
            <a:spLocks noGrp="1"/>
          </p:cNvSpPr>
          <p:nvPr>
            <p:ph type="dt" sz="half" idx="10"/>
          </p:nvPr>
        </p:nvSpPr>
        <p:spPr/>
        <p:txBody>
          <a:bodyPr/>
          <a:lstStyle/>
          <a:p>
            <a:fld id="{3E22B4B1-4465-4277-A0E7-0F757DD019C7}" type="datetimeFigureOut">
              <a:rPr lang="en-US" smtClean="0"/>
              <a:t>6/7/2021</a:t>
            </a:fld>
            <a:endParaRPr lang="en-US"/>
          </a:p>
        </p:txBody>
      </p:sp>
      <p:sp>
        <p:nvSpPr>
          <p:cNvPr id="6" name="Footer Placeholder 5">
            <a:extLst>
              <a:ext uri="{FF2B5EF4-FFF2-40B4-BE49-F238E27FC236}">
                <a16:creationId xmlns:a16="http://schemas.microsoft.com/office/drawing/2014/main" id="{6E73AC80-A418-4634-ADD3-40F37FA500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7C243C-D4F5-4357-A611-F69F55A31526}"/>
              </a:ext>
            </a:extLst>
          </p:cNvPr>
          <p:cNvSpPr>
            <a:spLocks noGrp="1"/>
          </p:cNvSpPr>
          <p:nvPr>
            <p:ph type="sldNum" sz="quarter" idx="12"/>
          </p:nvPr>
        </p:nvSpPr>
        <p:spPr/>
        <p:txBody>
          <a:bodyPr/>
          <a:lstStyle/>
          <a:p>
            <a:fld id="{8804E726-10D5-4A9F-A3A7-64F3E9106BD4}" type="slidenum">
              <a:rPr lang="en-US" smtClean="0"/>
              <a:t>‹#›</a:t>
            </a:fld>
            <a:endParaRPr lang="en-US"/>
          </a:p>
        </p:txBody>
      </p:sp>
    </p:spTree>
    <p:extLst>
      <p:ext uri="{BB962C8B-B14F-4D97-AF65-F5344CB8AC3E}">
        <p14:creationId xmlns:p14="http://schemas.microsoft.com/office/powerpoint/2010/main" val="2630001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3E14FB-097A-4904-87E0-D0A5F21628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C5B8FC0-3C16-4494-BDAF-B086F363B9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F5C974-A58B-4DD5-BF0D-AF0C9D158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22B4B1-4465-4277-A0E7-0F757DD019C7}" type="datetimeFigureOut">
              <a:rPr lang="en-US" smtClean="0"/>
              <a:t>6/7/2021</a:t>
            </a:fld>
            <a:endParaRPr lang="en-US"/>
          </a:p>
        </p:txBody>
      </p:sp>
      <p:sp>
        <p:nvSpPr>
          <p:cNvPr id="5" name="Footer Placeholder 4">
            <a:extLst>
              <a:ext uri="{FF2B5EF4-FFF2-40B4-BE49-F238E27FC236}">
                <a16:creationId xmlns:a16="http://schemas.microsoft.com/office/drawing/2014/main" id="{A77C20BD-4B89-4EED-A71E-175A5ABE3B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676434-60DC-4D1E-B67F-99766B1FCC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04E726-10D5-4A9F-A3A7-64F3E9106BD4}" type="slidenum">
              <a:rPr lang="en-US" smtClean="0"/>
              <a:t>‹#›</a:t>
            </a:fld>
            <a:endParaRPr lang="en-US"/>
          </a:p>
        </p:txBody>
      </p:sp>
    </p:spTree>
    <p:extLst>
      <p:ext uri="{BB962C8B-B14F-4D97-AF65-F5344CB8AC3E}">
        <p14:creationId xmlns:p14="http://schemas.microsoft.com/office/powerpoint/2010/main" val="1957436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4CB94-2F2A-4F0A-966A-2790899CDB68}"/>
              </a:ext>
            </a:extLst>
          </p:cNvPr>
          <p:cNvSpPr>
            <a:spLocks noGrp="1"/>
          </p:cNvSpPr>
          <p:nvPr>
            <p:ph type="ctrTitle"/>
          </p:nvPr>
        </p:nvSpPr>
        <p:spPr/>
        <p:txBody>
          <a:bodyPr/>
          <a:lstStyle/>
          <a:p>
            <a:r>
              <a:rPr lang="he-IL" dirty="0">
                <a:cs typeface="+mn-cs"/>
              </a:rPr>
              <a:t>הבית הלבן – וושינגטון, ארה"ב</a:t>
            </a:r>
            <a:endParaRPr lang="en-US" dirty="0">
              <a:cs typeface="+mn-cs"/>
            </a:endParaRPr>
          </a:p>
        </p:txBody>
      </p:sp>
      <p:sp>
        <p:nvSpPr>
          <p:cNvPr id="3" name="Subtitle 2">
            <a:extLst>
              <a:ext uri="{FF2B5EF4-FFF2-40B4-BE49-F238E27FC236}">
                <a16:creationId xmlns:a16="http://schemas.microsoft.com/office/drawing/2014/main" id="{9B1DD898-1A36-4E94-9631-78571B4BBDF4}"/>
              </a:ext>
            </a:extLst>
          </p:cNvPr>
          <p:cNvSpPr>
            <a:spLocks noGrp="1"/>
          </p:cNvSpPr>
          <p:nvPr>
            <p:ph type="subTitle" idx="1"/>
          </p:nvPr>
        </p:nvSpPr>
        <p:spPr/>
        <p:txBody>
          <a:bodyPr/>
          <a:lstStyle/>
          <a:p>
            <a:r>
              <a:rPr lang="he-IL" dirty="0"/>
              <a:t>מגיש: תומר וולוך</a:t>
            </a:r>
          </a:p>
          <a:p>
            <a:r>
              <a:rPr lang="he-IL" dirty="0"/>
              <a:t>שם המורה: </a:t>
            </a:r>
            <a:r>
              <a:rPr lang="he-IL" dirty="0" err="1"/>
              <a:t>היילי</a:t>
            </a:r>
            <a:r>
              <a:rPr lang="he-IL" dirty="0"/>
              <a:t> </a:t>
            </a:r>
            <a:r>
              <a:rPr lang="he-IL" dirty="0" err="1"/>
              <a:t>גנש</a:t>
            </a:r>
            <a:endParaRPr lang="he-IL" dirty="0"/>
          </a:p>
          <a:p>
            <a:r>
              <a:rPr lang="he-IL" dirty="0"/>
              <a:t>תאריך הגשה: 7.6.21</a:t>
            </a:r>
            <a:endParaRPr lang="en-US" dirty="0"/>
          </a:p>
        </p:txBody>
      </p:sp>
    </p:spTree>
    <p:extLst>
      <p:ext uri="{BB962C8B-B14F-4D97-AF65-F5344CB8AC3E}">
        <p14:creationId xmlns:p14="http://schemas.microsoft.com/office/powerpoint/2010/main" val="416293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1BEA5-4621-46DF-962D-32A8865A2233}"/>
              </a:ext>
            </a:extLst>
          </p:cNvPr>
          <p:cNvSpPr>
            <a:spLocks noGrp="1"/>
          </p:cNvSpPr>
          <p:nvPr>
            <p:ph type="title"/>
          </p:nvPr>
        </p:nvSpPr>
        <p:spPr/>
        <p:txBody>
          <a:bodyPr/>
          <a:lstStyle/>
          <a:p>
            <a:pPr algn="r"/>
            <a:r>
              <a:rPr lang="he-IL" dirty="0"/>
              <a:t>תוכן עניינים</a:t>
            </a:r>
            <a:endParaRPr lang="en-US" dirty="0"/>
          </a:p>
        </p:txBody>
      </p:sp>
      <p:sp>
        <p:nvSpPr>
          <p:cNvPr id="3" name="Content Placeholder 2">
            <a:extLst>
              <a:ext uri="{FF2B5EF4-FFF2-40B4-BE49-F238E27FC236}">
                <a16:creationId xmlns:a16="http://schemas.microsoft.com/office/drawing/2014/main" id="{DF14A395-41DD-4068-A4DA-F27B3F24FDE2}"/>
              </a:ext>
            </a:extLst>
          </p:cNvPr>
          <p:cNvSpPr>
            <a:spLocks noGrp="1"/>
          </p:cNvSpPr>
          <p:nvPr>
            <p:ph idx="1"/>
          </p:nvPr>
        </p:nvSpPr>
        <p:spPr/>
        <p:txBody>
          <a:bodyPr/>
          <a:lstStyle/>
          <a:p>
            <a:pPr algn="r"/>
            <a:r>
              <a:rPr lang="he-IL" dirty="0"/>
              <a:t>שער</a:t>
            </a:r>
          </a:p>
          <a:p>
            <a:pPr algn="r"/>
            <a:r>
              <a:rPr lang="he-IL" dirty="0"/>
              <a:t>תוכן עניינים</a:t>
            </a:r>
          </a:p>
          <a:p>
            <a:pPr algn="r"/>
            <a:r>
              <a:rPr lang="he-IL" dirty="0"/>
              <a:t>ביבליוגרפיה</a:t>
            </a:r>
          </a:p>
          <a:p>
            <a:pPr algn="r"/>
            <a:r>
              <a:rPr lang="he-IL" dirty="0"/>
              <a:t>מידע על האתר</a:t>
            </a:r>
          </a:p>
          <a:p>
            <a:pPr algn="r"/>
            <a:r>
              <a:rPr lang="he-IL" dirty="0"/>
              <a:t>ת.ז של המדינה</a:t>
            </a:r>
          </a:p>
          <a:p>
            <a:pPr algn="r"/>
            <a:r>
              <a:rPr lang="he-IL" dirty="0"/>
              <a:t>דעה</a:t>
            </a:r>
          </a:p>
          <a:p>
            <a:pPr algn="r"/>
            <a:r>
              <a:rPr lang="he-IL" dirty="0"/>
              <a:t>רפלקציה</a:t>
            </a:r>
            <a:endParaRPr lang="en-US" dirty="0"/>
          </a:p>
        </p:txBody>
      </p:sp>
    </p:spTree>
    <p:extLst>
      <p:ext uri="{BB962C8B-B14F-4D97-AF65-F5344CB8AC3E}">
        <p14:creationId xmlns:p14="http://schemas.microsoft.com/office/powerpoint/2010/main" val="3105098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42136-F04F-41CA-8659-1AEC7C58FE5C}"/>
              </a:ext>
            </a:extLst>
          </p:cNvPr>
          <p:cNvSpPr>
            <a:spLocks noGrp="1"/>
          </p:cNvSpPr>
          <p:nvPr>
            <p:ph type="title"/>
          </p:nvPr>
        </p:nvSpPr>
        <p:spPr/>
        <p:txBody>
          <a:bodyPr/>
          <a:lstStyle/>
          <a:p>
            <a:pPr algn="r"/>
            <a:r>
              <a:rPr lang="he-IL" dirty="0"/>
              <a:t>ביבליוגרפיה</a:t>
            </a:r>
            <a:endParaRPr lang="en-US" dirty="0"/>
          </a:p>
        </p:txBody>
      </p:sp>
      <p:sp>
        <p:nvSpPr>
          <p:cNvPr id="3" name="Content Placeholder 2">
            <a:extLst>
              <a:ext uri="{FF2B5EF4-FFF2-40B4-BE49-F238E27FC236}">
                <a16:creationId xmlns:a16="http://schemas.microsoft.com/office/drawing/2014/main" id="{86ACA2A3-82FF-4D57-B289-41A87201FD43}"/>
              </a:ext>
            </a:extLst>
          </p:cNvPr>
          <p:cNvSpPr>
            <a:spLocks noGrp="1"/>
          </p:cNvSpPr>
          <p:nvPr>
            <p:ph idx="1"/>
          </p:nvPr>
        </p:nvSpPr>
        <p:spPr/>
        <p:txBody>
          <a:bodyPr/>
          <a:lstStyle/>
          <a:p>
            <a:pPr algn="r"/>
            <a:r>
              <a:rPr lang="he-IL" dirty="0"/>
              <a:t>ויקיפדיה</a:t>
            </a:r>
          </a:p>
          <a:p>
            <a:pPr algn="r"/>
            <a:r>
              <a:rPr lang="en-US" dirty="0"/>
              <a:t>The white house historical association</a:t>
            </a:r>
          </a:p>
          <a:p>
            <a:pPr algn="r"/>
            <a:r>
              <a:rPr lang="en-US" dirty="0"/>
              <a:t>NRG - </a:t>
            </a:r>
            <a:r>
              <a:rPr lang="he-IL" dirty="0"/>
              <a:t>מרכז העצבים העולמי: סיפורו של הבית הלבן</a:t>
            </a:r>
            <a:endParaRPr lang="en-US" dirty="0"/>
          </a:p>
        </p:txBody>
      </p:sp>
    </p:spTree>
    <p:extLst>
      <p:ext uri="{BB962C8B-B14F-4D97-AF65-F5344CB8AC3E}">
        <p14:creationId xmlns:p14="http://schemas.microsoft.com/office/powerpoint/2010/main" val="775978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371FD-3494-426B-B46B-ECC32DEA9EDD}"/>
              </a:ext>
            </a:extLst>
          </p:cNvPr>
          <p:cNvSpPr>
            <a:spLocks noGrp="1"/>
          </p:cNvSpPr>
          <p:nvPr>
            <p:ph type="title"/>
          </p:nvPr>
        </p:nvSpPr>
        <p:spPr>
          <a:xfrm>
            <a:off x="6289158" y="803325"/>
            <a:ext cx="5259707" cy="1325563"/>
          </a:xfrm>
        </p:spPr>
        <p:txBody>
          <a:bodyPr>
            <a:normAutofit/>
          </a:bodyPr>
          <a:lstStyle/>
          <a:p>
            <a:r>
              <a:rPr lang="he-IL" dirty="0"/>
              <a:t>הבית הלבן</a:t>
            </a:r>
            <a:endParaRPr lang="en-US" dirty="0"/>
          </a:p>
        </p:txBody>
      </p:sp>
      <p:sp>
        <p:nvSpPr>
          <p:cNvPr id="71" name="Freeform: Shape 70">
            <a:extLst>
              <a:ext uri="{FF2B5EF4-FFF2-40B4-BE49-F238E27FC236}">
                <a16:creationId xmlns:a16="http://schemas.microsoft.com/office/drawing/2014/main" id="{357DD0D3-F869-46D0-944C-6EC60E19E3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36816" cy="5254922"/>
          </a:xfrm>
          <a:custGeom>
            <a:avLst/>
            <a:gdLst>
              <a:gd name="connsiteX0" fmla="*/ 0 w 6136816"/>
              <a:gd name="connsiteY0" fmla="*/ 0 h 5254922"/>
              <a:gd name="connsiteX1" fmla="*/ 6136816 w 6136816"/>
              <a:gd name="connsiteY1" fmla="*/ 0 h 5254922"/>
              <a:gd name="connsiteX2" fmla="*/ 6134892 w 6136816"/>
              <a:gd name="connsiteY2" fmla="*/ 111520 h 5254922"/>
              <a:gd name="connsiteX3" fmla="*/ 6066513 w 6136816"/>
              <a:gd name="connsiteY3" fmla="*/ 752995 h 5254922"/>
              <a:gd name="connsiteX4" fmla="*/ 140712 w 6136816"/>
              <a:gd name="connsiteY4" fmla="*/ 5219363 h 5254922"/>
              <a:gd name="connsiteX5" fmla="*/ 0 w 6136816"/>
              <a:gd name="connsiteY5" fmla="*/ 5199534 h 525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36816" h="5254922">
                <a:moveTo>
                  <a:pt x="0" y="0"/>
                </a:moveTo>
                <a:lnTo>
                  <a:pt x="6136816" y="0"/>
                </a:lnTo>
                <a:lnTo>
                  <a:pt x="6134892" y="111520"/>
                </a:lnTo>
                <a:cubicBezTo>
                  <a:pt x="6124961" y="323936"/>
                  <a:pt x="6102367" y="538040"/>
                  <a:pt x="6066513" y="752995"/>
                </a:cubicBezTo>
                <a:cubicBezTo>
                  <a:pt x="5592281" y="3596146"/>
                  <a:pt x="2972232" y="5545369"/>
                  <a:pt x="140712" y="5219363"/>
                </a:cubicBezTo>
                <a:lnTo>
                  <a:pt x="0" y="5199534"/>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026" name="Picture 2" descr="Hebrew News - חמש העובדות המוזרות ביותר שלא ידעתם על הבית הלבן">
            <a:extLst>
              <a:ext uri="{FF2B5EF4-FFF2-40B4-BE49-F238E27FC236}">
                <a16:creationId xmlns:a16="http://schemas.microsoft.com/office/drawing/2014/main" id="{01BD80A7-1AAB-403A-8C24-4909C016D8E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689" r="10796" b="2"/>
          <a:stretch/>
        </p:blipFill>
        <p:spPr bwMode="auto">
          <a:xfrm>
            <a:off x="1" y="2"/>
            <a:ext cx="5863721" cy="4984915"/>
          </a:xfrm>
          <a:custGeom>
            <a:avLst/>
            <a:gdLst/>
            <a:ahLst/>
            <a:cxnLst/>
            <a:rect l="l" t="t" r="r" b="b"/>
            <a:pathLst>
              <a:path w="5863721" h="4984915">
                <a:moveTo>
                  <a:pt x="0" y="0"/>
                </a:moveTo>
                <a:lnTo>
                  <a:pt x="5863721" y="0"/>
                </a:lnTo>
                <a:lnTo>
                  <a:pt x="5844576" y="326138"/>
                </a:lnTo>
                <a:cubicBezTo>
                  <a:pt x="5833049" y="448313"/>
                  <a:pt x="5817094" y="570952"/>
                  <a:pt x="5796589" y="693884"/>
                </a:cubicBezTo>
                <a:cubicBezTo>
                  <a:pt x="5344573" y="3403845"/>
                  <a:pt x="2847261" y="5261756"/>
                  <a:pt x="148386" y="4951022"/>
                </a:cubicBezTo>
                <a:lnTo>
                  <a:pt x="0" y="4930112"/>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D781F1F4-2A3A-4DEE-A234-69EEE79DE34C}"/>
              </a:ext>
            </a:extLst>
          </p:cNvPr>
          <p:cNvSpPr>
            <a:spLocks noGrp="1"/>
          </p:cNvSpPr>
          <p:nvPr>
            <p:ph idx="1"/>
          </p:nvPr>
        </p:nvSpPr>
        <p:spPr>
          <a:xfrm>
            <a:off x="6289158" y="2279018"/>
            <a:ext cx="5259714" cy="3375920"/>
          </a:xfrm>
        </p:spPr>
        <p:txBody>
          <a:bodyPr anchor="t">
            <a:normAutofit/>
          </a:bodyPr>
          <a:lstStyle/>
          <a:p>
            <a:pPr algn="r" rtl="1"/>
            <a:r>
              <a:rPr lang="he-IL" sz="1800" dirty="0"/>
              <a:t>הבית הלבן הוא מקום מגוריו ומקום עבודתו המרכזי של נשיא ארצות הברית. המבנה שוכן בשדרות פנסילבניה מספר 1600 שבוושינגטון די. סי., בירת ארצות הברית. הוא נבנה בשנים 1792–1800 מאבן </a:t>
            </a:r>
            <a:r>
              <a:rPr lang="he-IL" sz="1800" dirty="0" err="1"/>
              <a:t>אקוויה</a:t>
            </a:r>
            <a:r>
              <a:rPr lang="he-IL" sz="1800" dirty="0"/>
              <a:t> שנצבעה לבן, ומשמש כמעונם הרשמי של כל נשיאי ארצות הברית מאז כהונתו של ג'ון </a:t>
            </a:r>
            <a:r>
              <a:rPr lang="he-IL" sz="1800" dirty="0" err="1"/>
              <a:t>אדמס</a:t>
            </a:r>
            <a:r>
              <a:rPr lang="he-IL" sz="1800" dirty="0"/>
              <a:t>. בשנת 2007 הוא דורג במקום השני ב"רשימת הארכיטקטורה האמריקנית האהובה" של מכון האדריכלים האמריקאי. סביב המבנה עצמו ישנן חצרות גדולות מלאות צבע ויופי.</a:t>
            </a:r>
          </a:p>
        </p:txBody>
      </p:sp>
    </p:spTree>
    <p:extLst>
      <p:ext uri="{BB962C8B-B14F-4D97-AF65-F5344CB8AC3E}">
        <p14:creationId xmlns:p14="http://schemas.microsoft.com/office/powerpoint/2010/main" val="3026777058"/>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6CC15-DB37-4E06-B499-68B8D7B724AA}"/>
              </a:ext>
            </a:extLst>
          </p:cNvPr>
          <p:cNvSpPr>
            <a:spLocks noGrp="1"/>
          </p:cNvSpPr>
          <p:nvPr>
            <p:ph type="title"/>
          </p:nvPr>
        </p:nvSpPr>
        <p:spPr/>
        <p:txBody>
          <a:bodyPr/>
          <a:lstStyle/>
          <a:p>
            <a:pPr algn="r" rtl="1"/>
            <a:r>
              <a:rPr lang="he-IL" dirty="0">
                <a:cs typeface="+mn-cs"/>
              </a:rPr>
              <a:t>ת.ז – ארצות הברית</a:t>
            </a:r>
            <a:endParaRPr lang="en-US" dirty="0">
              <a:cs typeface="+mn-cs"/>
            </a:endParaRPr>
          </a:p>
        </p:txBody>
      </p:sp>
      <p:sp>
        <p:nvSpPr>
          <p:cNvPr id="3" name="Content Placeholder 2">
            <a:extLst>
              <a:ext uri="{FF2B5EF4-FFF2-40B4-BE49-F238E27FC236}">
                <a16:creationId xmlns:a16="http://schemas.microsoft.com/office/drawing/2014/main" id="{4784B52D-337A-49B4-AE36-1C0D260DE7FD}"/>
              </a:ext>
            </a:extLst>
          </p:cNvPr>
          <p:cNvSpPr>
            <a:spLocks noGrp="1"/>
          </p:cNvSpPr>
          <p:nvPr>
            <p:ph idx="1"/>
          </p:nvPr>
        </p:nvSpPr>
        <p:spPr/>
        <p:txBody>
          <a:bodyPr>
            <a:normAutofit fontScale="85000" lnSpcReduction="20000"/>
          </a:bodyPr>
          <a:lstStyle/>
          <a:p>
            <a:pPr algn="r" rtl="1"/>
            <a:r>
              <a:rPr lang="he-IL" dirty="0"/>
              <a:t>דגל – </a:t>
            </a:r>
          </a:p>
          <a:p>
            <a:pPr algn="r" rtl="1"/>
            <a:r>
              <a:rPr lang="he-IL" dirty="0"/>
              <a:t>עיר בירה – וושינגטון די. סי.</a:t>
            </a:r>
          </a:p>
          <a:p>
            <a:pPr algn="r" rtl="1"/>
            <a:r>
              <a:rPr lang="he-IL" dirty="0"/>
              <a:t>שפה מדוברת – אנגלית</a:t>
            </a:r>
          </a:p>
          <a:p>
            <a:pPr algn="r" rtl="1"/>
            <a:r>
              <a:rPr lang="he-IL" dirty="0"/>
              <a:t>דת – נצרות</a:t>
            </a:r>
          </a:p>
          <a:p>
            <a:pPr algn="r" rtl="1"/>
            <a:r>
              <a:rPr lang="he-IL" dirty="0" err="1"/>
              <a:t>אוכלוסיה</a:t>
            </a:r>
            <a:r>
              <a:rPr lang="he-IL" dirty="0"/>
              <a:t> - </a:t>
            </a:r>
            <a:r>
              <a:rPr lang="en-US" dirty="0"/>
              <a:t>332,749,077</a:t>
            </a:r>
            <a:endParaRPr lang="he-IL" dirty="0"/>
          </a:p>
          <a:p>
            <a:pPr algn="r" rtl="1"/>
            <a:r>
              <a:rPr lang="he-IL" dirty="0"/>
              <a:t>אקלים - בחוף המזרחי - ממוצע הגשמים הוא בין 760–1,270 מ"מ לשנה, והם יורדים ברוב חודשי השנה. הקיץ חם עם הרבה שמש, והטמפרטורה הממוצעת היא 27–32 מעלות צלזיוס. בדרום, במיוחד בפלורידה, חם ולח כל השנה, ובקיץ אפילו הביל. בחוף המערבי יש אקלים ים תיכוני. עונת הגשמים היא בחודשים נובמבר-מרץ. בערבים קריר בצפון, ובהרים יש שלגי חורף. בקיץ חם ויבש, עד סכנה של שרפות יער.</a:t>
            </a:r>
          </a:p>
          <a:p>
            <a:pPr algn="r" rtl="1"/>
            <a:r>
              <a:rPr lang="he-IL" dirty="0"/>
              <a:t>כלכלה - הכלכלה של ארצות הברית היא כלכלה מעורבת, מבוססת קפיטליזם, גדולה ומפותחת. התוצר המקומי גולמי של ארצות הברית עומד על יותר מ-14 טריליון דולר. </a:t>
            </a:r>
          </a:p>
        </p:txBody>
      </p:sp>
      <p:pic>
        <p:nvPicPr>
          <p:cNvPr id="2052" name="Picture 4">
            <a:extLst>
              <a:ext uri="{FF2B5EF4-FFF2-40B4-BE49-F238E27FC236}">
                <a16:creationId xmlns:a16="http://schemas.microsoft.com/office/drawing/2014/main" id="{DEEBD459-2A89-43D6-93A5-35FAD0023A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9943" y="1742498"/>
            <a:ext cx="842405" cy="446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6552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3EEFD-F80E-4B38-9AA7-9825B506AB76}"/>
              </a:ext>
            </a:extLst>
          </p:cNvPr>
          <p:cNvSpPr>
            <a:spLocks noGrp="1"/>
          </p:cNvSpPr>
          <p:nvPr>
            <p:ph type="title"/>
          </p:nvPr>
        </p:nvSpPr>
        <p:spPr/>
        <p:txBody>
          <a:bodyPr/>
          <a:lstStyle/>
          <a:p>
            <a:pPr algn="r"/>
            <a:r>
              <a:rPr lang="he-IL" dirty="0">
                <a:cs typeface="+mn-cs"/>
              </a:rPr>
              <a:t>דעה</a:t>
            </a:r>
            <a:endParaRPr lang="en-US" dirty="0">
              <a:cs typeface="+mn-cs"/>
            </a:endParaRPr>
          </a:p>
        </p:txBody>
      </p:sp>
      <p:sp>
        <p:nvSpPr>
          <p:cNvPr id="3" name="Content Placeholder 2">
            <a:extLst>
              <a:ext uri="{FF2B5EF4-FFF2-40B4-BE49-F238E27FC236}">
                <a16:creationId xmlns:a16="http://schemas.microsoft.com/office/drawing/2014/main" id="{20877A41-FFE0-4F55-916B-70DA20320F8B}"/>
              </a:ext>
            </a:extLst>
          </p:cNvPr>
          <p:cNvSpPr>
            <a:spLocks noGrp="1"/>
          </p:cNvSpPr>
          <p:nvPr>
            <p:ph idx="1"/>
          </p:nvPr>
        </p:nvSpPr>
        <p:spPr/>
        <p:txBody>
          <a:bodyPr/>
          <a:lstStyle/>
          <a:p>
            <a:pPr algn="r" rtl="1"/>
            <a:r>
              <a:rPr lang="he-IL" dirty="0"/>
              <a:t>לדעתי אתר זה צריך להיות אחד מפלאי העולם מכיוון שהוא מעונו של נשיא ארה"ב מה שמסמל את התרבות המערבית המודרנית אך הוא בעל עיצוב מיושן מה שמשלב את החדש והישן. כמו כן עיצובו יפה לדעתי ולא סתם נבחר למקום השני ב"רשימת הארכיטקטורה האמריקנית האהובה" של מכון האדריכלים האמריקאי</a:t>
            </a:r>
            <a:endParaRPr lang="en-US" dirty="0"/>
          </a:p>
        </p:txBody>
      </p:sp>
    </p:spTree>
    <p:extLst>
      <p:ext uri="{BB962C8B-B14F-4D97-AF65-F5344CB8AC3E}">
        <p14:creationId xmlns:p14="http://schemas.microsoft.com/office/powerpoint/2010/main" val="2245884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45E63-8D9B-423F-8EDB-0E6831F0CD4B}"/>
              </a:ext>
            </a:extLst>
          </p:cNvPr>
          <p:cNvSpPr>
            <a:spLocks noGrp="1"/>
          </p:cNvSpPr>
          <p:nvPr>
            <p:ph type="title"/>
          </p:nvPr>
        </p:nvSpPr>
        <p:spPr/>
        <p:txBody>
          <a:bodyPr/>
          <a:lstStyle/>
          <a:p>
            <a:pPr algn="r"/>
            <a:r>
              <a:rPr lang="he-IL" dirty="0">
                <a:cs typeface="+mn-cs"/>
              </a:rPr>
              <a:t>רפלקציה</a:t>
            </a:r>
            <a:endParaRPr lang="en-US" dirty="0">
              <a:cs typeface="+mn-cs"/>
            </a:endParaRPr>
          </a:p>
        </p:txBody>
      </p:sp>
      <p:sp>
        <p:nvSpPr>
          <p:cNvPr id="3" name="Content Placeholder 2">
            <a:extLst>
              <a:ext uri="{FF2B5EF4-FFF2-40B4-BE49-F238E27FC236}">
                <a16:creationId xmlns:a16="http://schemas.microsoft.com/office/drawing/2014/main" id="{68854F91-100B-4ED2-8349-D8C0A1481C9C}"/>
              </a:ext>
            </a:extLst>
          </p:cNvPr>
          <p:cNvSpPr>
            <a:spLocks noGrp="1"/>
          </p:cNvSpPr>
          <p:nvPr>
            <p:ph idx="1"/>
          </p:nvPr>
        </p:nvSpPr>
        <p:spPr/>
        <p:txBody>
          <a:bodyPr/>
          <a:lstStyle/>
          <a:p>
            <a:pPr algn="r" rtl="1"/>
            <a:r>
              <a:rPr lang="he-IL" dirty="0"/>
              <a:t>למדתי על הבית הלבן ועל האקלים בארצות הברית, בחרתי באתר זה מכיוון שהוא נראה לי מקום משמעותי ופלאי העולם כיום הם מקומות ישנים ולפי דעתי צריך להוסיף מבנה חדש יחסית אך עם עיצוב קלאסי. למדתי הרבה על האתר והייתי רוצה לדעת כיצד הוא מתוכנן מערך האבטחה של האתר.</a:t>
            </a:r>
            <a:endParaRPr lang="en-US" dirty="0"/>
          </a:p>
        </p:txBody>
      </p:sp>
    </p:spTree>
    <p:extLst>
      <p:ext uri="{BB962C8B-B14F-4D97-AF65-F5344CB8AC3E}">
        <p14:creationId xmlns:p14="http://schemas.microsoft.com/office/powerpoint/2010/main" val="4183926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TotalTime>
  <Words>367</Words>
  <Application>Microsoft Office PowerPoint</Application>
  <PresentationFormat>Widescreen</PresentationFormat>
  <Paragraphs>30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הבית הלבן – וושינגטון, ארה"ב</vt:lpstr>
      <vt:lpstr>תוכן עניינים</vt:lpstr>
      <vt:lpstr>ביבליוגרפיה</vt:lpstr>
      <vt:lpstr>הבית הלבן</vt:lpstr>
      <vt:lpstr>ת.ז – ארצות הברית</vt:lpstr>
      <vt:lpstr>דעה</vt:lpstr>
      <vt:lpstr>רפלקציה</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הבית הלבן – וושינגטון, ארה"ב</dc:title>
  <dc:creator>תומר וולוך</dc:creator>
  <cp:lastModifiedBy>תומר וולוך</cp:lastModifiedBy>
  <cp:revision>7</cp:revision>
  <dcterms:created xsi:type="dcterms:W3CDTF">2021-06-07T12:39:08Z</dcterms:created>
  <dcterms:modified xsi:type="dcterms:W3CDTF">2021-06-07T13:57:05Z</dcterms:modified>
</cp:coreProperties>
</file>