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B4552-3B2F-E4CD-D3E0-A83BBBA60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6FF063-8683-3F5C-FB46-6EBBABB4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91796-1261-8E66-6287-5BDF6B6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53E6-9E07-0570-1B38-7D20473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724AF-4F7E-3462-AEFD-20660FA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CB8E-12CB-9684-692E-F7391EEA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C9C6-17BA-D4FC-28D3-7FBE6B62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82120-B81C-75EB-34A2-CBDF4666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7064C-5678-8456-CA7E-2DC171AC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26A61-139C-0B5C-BA07-0FA9958D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020B97-25B2-F88C-B4DC-D2DE35352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1371C-D3AB-B5BC-9AC0-4CACDFCC2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10984-8EB7-C7A9-B0F5-E648C621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5C258-B24B-273A-9F04-C06E6D6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6C34D-4213-6FD8-589E-B3B6DB5E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2259-038F-801B-D61F-22055B15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59EB3-711E-B83E-4E14-6E4415D7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F0E52-8FCE-5DB3-3727-2A82F8EF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82630-82CA-97BE-84C7-96319FE8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F7F5E-781F-0F96-D905-C98DA713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3DA6-7533-DDE3-2308-31633ADC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93CDF-E776-D018-1619-EADC4E13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BFDB-78C3-4AD9-E45E-82A8A1BF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DF214-83E0-7797-A20D-77B180D1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3E88B-0937-0116-016E-02293CFA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6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4B9-FD4C-AF89-43FF-4D5496A1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02AD2-8379-DC2D-5584-744075092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E2F27-DBED-56AD-DD74-0BD67C1A3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D1A54-9899-0A2C-5AC1-9AD58822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81C20-994C-B55A-F3E5-1948A650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A49C0-822F-4F72-3CCA-8B490BE2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9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D5EFF-B233-3767-57DC-DD495488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88A06-DA79-3F72-816E-4FF82E0E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123AD-0398-344B-5A49-D0F8DE39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DFAF5-A0A9-5317-E5E5-F446878EE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5CB9B-5A54-3179-07E2-A670A3B87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CE5E5-671E-AFB9-76B0-E8ACECC6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272A3-FB28-084C-ACFB-E8D7424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0926A-E5FE-02C6-595C-F4E68A6C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866B-A62E-1210-4338-8951A51E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DD81C-618E-874D-4703-82167156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AEE315-CD57-4573-1F00-0FFBB81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72D53B-501A-5D5B-11FE-56EE6A92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3D7FA-B6FF-439D-5FAC-9FE61694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0F42EB-8BC1-2E49-4EB7-6844266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10D36-4941-2B58-07CE-1F8D9DA7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F391-D4F1-CF64-912F-67C383C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36D76-1E1B-0D94-DFC3-5717C1CD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1B69D-3CEF-218E-3EF7-3B88F4625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DEA91-1BCC-7713-BCB0-AA82E95F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CC0F9-108A-C1F5-8BA0-199AC609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9B32C-95F3-4FA8-8826-E1DF9E0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8080F-EAC1-76D9-CCBE-13610C69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F3489-C843-7AC7-4F06-9447E8645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0B42D-D360-FF07-D126-C0C56B18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6003D-591C-9CF9-9CE1-F8F214A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97623-D35E-0FC0-9AA6-ECC67EF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EAD2F-F49B-C3EB-2D1D-C6DAC105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DDC837-4A98-F045-CAE3-2AE8745A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B3AA8-EF7F-88A1-E9AA-69CD458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CD275-AA7B-1C75-F8FC-EA05AD7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4B16-3617-43A6-9DA3-1E21EC2B153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52D2C-C932-A97E-7C3F-96BC60DC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7A37D-77D3-6DEF-ABCB-6C8984878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FF79-D112-487C-96FF-5E8DB2185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2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emplates/karting-microgame-150956" TargetMode="External"/><Relationship Id="rId2" Type="http://schemas.openxmlformats.org/officeDocument/2006/relationships/hyperlink" Target="https://www.youtube.com/watch?v=4YIZOr_aG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32E38-B7B7-137A-2FA5-0D17FE9CD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간단한 카트 게임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F111-B1CC-883E-0DE5-0557163ED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소프트웨어학과</a:t>
            </a:r>
            <a:endParaRPr lang="en-US" altLang="ko-KR" dirty="0"/>
          </a:p>
          <a:p>
            <a:r>
              <a:rPr lang="en-US" altLang="ko-KR" dirty="0"/>
              <a:t>2018775005</a:t>
            </a:r>
          </a:p>
          <a:p>
            <a:r>
              <a:rPr lang="ko-KR" altLang="en-US" dirty="0"/>
              <a:t>김도균</a:t>
            </a:r>
          </a:p>
        </p:txBody>
      </p:sp>
    </p:spTree>
    <p:extLst>
      <p:ext uri="{BB962C8B-B14F-4D97-AF65-F5344CB8AC3E}">
        <p14:creationId xmlns:p14="http://schemas.microsoft.com/office/powerpoint/2010/main" val="33700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D75A-94E4-44DA-C6AC-7AC4205F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맥스 스피드 </a:t>
            </a:r>
            <a:r>
              <a:rPr lang="en-US" altLang="ko-KR" dirty="0"/>
              <a:t>40</a:t>
            </a:r>
            <a:r>
              <a:rPr lang="ko-KR" altLang="en-US" dirty="0"/>
              <a:t>으로 바꿔줬습니다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291B9-3E59-E0E3-5C2D-1D3637A9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71" y="2215966"/>
            <a:ext cx="4172532" cy="2629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E7D8D0-8D42-59A1-9F5C-970E8021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5966"/>
            <a:ext cx="415348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19928-67DB-7FF7-CA5C-7B415DC0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카트 색 변경</a:t>
            </a:r>
            <a:r>
              <a:rPr lang="en-US" altLang="ko-KR" dirty="0"/>
              <a:t>, </a:t>
            </a:r>
            <a:r>
              <a:rPr lang="ko-KR" altLang="en-US" dirty="0"/>
              <a:t>바퀴 색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D3AFDA-F79D-F786-009C-FD2F8330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8" y="1848264"/>
            <a:ext cx="4896533" cy="4820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DB4D5A-7A8B-BFAE-D876-6D6AF879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05" y="2268710"/>
            <a:ext cx="183858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1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77960-6560-EE62-7BD2-49690F2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BGM  </a:t>
            </a:r>
            <a:r>
              <a:rPr lang="ko-KR" altLang="en-US" dirty="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D3CA5-8EEF-C5D7-D616-B8E765EF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9" y="1542881"/>
            <a:ext cx="4277322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422B-68EF-87DE-E456-EBE7783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0FD30-BDE2-C54D-921F-7BD75DEB9948}"/>
              </a:ext>
            </a:extLst>
          </p:cNvPr>
          <p:cNvSpPr txBox="1"/>
          <p:nvPr/>
        </p:nvSpPr>
        <p:spPr>
          <a:xfrm>
            <a:off x="1045029" y="1576251"/>
            <a:ext cx="715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https://www.youtube.com/watch?v=4YIZOr_aGls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https://assetstore.unity.com/packages/templates/karting-microgame-150956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간단한 카트 게임 </vt:lpstr>
      <vt:lpstr>맥스 스피드 40으로 바꿔줬습니다.</vt:lpstr>
      <vt:lpstr>카트 색 변경, 바퀴 색 변경</vt:lpstr>
      <vt:lpstr>Main BGM  변경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5</cp:revision>
  <dcterms:created xsi:type="dcterms:W3CDTF">2022-12-13T05:26:38Z</dcterms:created>
  <dcterms:modified xsi:type="dcterms:W3CDTF">2022-12-13T06:48:43Z</dcterms:modified>
</cp:coreProperties>
</file>